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7"/>
  </p:notesMasterIdLst>
  <p:sldIdLst>
    <p:sldId id="256" r:id="rId3"/>
    <p:sldId id="288" r:id="rId4"/>
    <p:sldId id="257" r:id="rId5"/>
    <p:sldId id="258" r:id="rId6"/>
    <p:sldId id="259" r:id="rId7"/>
    <p:sldId id="260" r:id="rId8"/>
    <p:sldId id="261" r:id="rId9"/>
    <p:sldId id="275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9" r:id="rId36"/>
  </p:sldIdLst>
  <p:sldSz cx="9144000" cy="5143500" type="screen16x9"/>
  <p:notesSz cx="6858000" cy="9144000"/>
  <p:custDataLst>
    <p:tags r:id="rId38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-84" y="-6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A6DB23C-5D62-44E9-B4BB-732E57A72B8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2020/1/6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3594373-FED3-4CD4-81F0-143B94204FCD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284544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om/jianli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4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excel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word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1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71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3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10728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765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22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97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23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 userDrawn="1"/>
        </p:nvSpPr>
        <p:spPr>
          <a:xfrm>
            <a:off x="2312139" y="2319813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6" name="矩形 25"/>
          <p:cNvSpPr/>
          <p:nvPr/>
        </p:nvSpPr>
        <p:spPr>
          <a:xfrm>
            <a:off x="-8890" y="0"/>
            <a:ext cx="9152889" cy="5143499"/>
          </a:xfrm>
          <a:prstGeom prst="rect">
            <a:avLst/>
          </a:prstGeom>
          <a:solidFill>
            <a:srgbClr val="F2EF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0098" y="2001618"/>
            <a:ext cx="6240863" cy="611405"/>
          </a:xfrm>
        </p:spPr>
        <p:txBody>
          <a:bodyPr anchor="ctr">
            <a:normAutofit/>
          </a:bodyPr>
          <a:lstStyle>
            <a:lvl1pPr algn="ctr">
              <a:lnSpc>
                <a:spcPct val="130000"/>
              </a:lnSpc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5" name="Text Box 41"/>
          <p:cNvSpPr txBox="1">
            <a:spLocks noChangeAspect="1" noChangeArrowheads="1"/>
          </p:cNvSpPr>
          <p:nvPr/>
        </p:nvSpPr>
        <p:spPr bwMode="auto">
          <a:xfrm>
            <a:off x="2228851" y="837010"/>
            <a:ext cx="5051425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0000">
                    <a:alpha val="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000" tIns="27000" rIns="27000" bIns="27000"/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053" name="组合 36"/>
          <p:cNvGrpSpPr/>
          <p:nvPr/>
        </p:nvGrpSpPr>
        <p:grpSpPr>
          <a:xfrm>
            <a:off x="2217739" y="840581"/>
            <a:ext cx="4618037" cy="3462338"/>
            <a:chOff x="1992313" y="876300"/>
            <a:chExt cx="5519737" cy="5518150"/>
          </a:xfrm>
        </p:grpSpPr>
        <p:sp>
          <p:nvSpPr>
            <p:cNvPr id="37" name="未知"/>
            <p:cNvSpPr>
              <a:spLocks noChangeAspect="1"/>
            </p:cNvSpPr>
            <p:nvPr/>
          </p:nvSpPr>
          <p:spPr bwMode="auto">
            <a:xfrm>
              <a:off x="1992313" y="876300"/>
              <a:ext cx="5519737" cy="5518150"/>
            </a:xfrm>
            <a:custGeom>
              <a:avLst/>
              <a:gdLst>
                <a:gd name="T0" fmla="*/ 15872 w 21600"/>
                <a:gd name="T1" fmla="*/ 1262 h 21600"/>
                <a:gd name="T2" fmla="*/ 7266 w 21600"/>
                <a:gd name="T3" fmla="*/ 600 h 21600"/>
                <a:gd name="T4" fmla="*/ 677 w 21600"/>
                <a:gd name="T5" fmla="*/ 7020 h 21600"/>
                <a:gd name="T6" fmla="*/ 800 w 21600"/>
                <a:gd name="T7" fmla="*/ 14902 h 21600"/>
                <a:gd name="T8" fmla="*/ 7158 w 21600"/>
                <a:gd name="T9" fmla="*/ 20999 h 21600"/>
                <a:gd name="T10" fmla="*/ 13393 w 21600"/>
                <a:gd name="T11" fmla="*/ 21322 h 21600"/>
                <a:gd name="T12" fmla="*/ 18597 w 21600"/>
                <a:gd name="T13" fmla="*/ 18258 h 21600"/>
                <a:gd name="T14" fmla="*/ 21384 w 21600"/>
                <a:gd name="T15" fmla="*/ 8544 h 21600"/>
                <a:gd name="T16" fmla="*/ 10668 w 21600"/>
                <a:gd name="T17" fmla="*/ 1724 h 21600"/>
                <a:gd name="T18" fmla="*/ 10653 w 21600"/>
                <a:gd name="T19" fmla="*/ 2031 h 21600"/>
                <a:gd name="T20" fmla="*/ 11731 w 21600"/>
                <a:gd name="T21" fmla="*/ 3786 h 21600"/>
                <a:gd name="T22" fmla="*/ 12578 w 21600"/>
                <a:gd name="T23" fmla="*/ 4926 h 21600"/>
                <a:gd name="T24" fmla="*/ 11946 w 21600"/>
                <a:gd name="T25" fmla="*/ 7066 h 21600"/>
                <a:gd name="T26" fmla="*/ 10853 w 21600"/>
                <a:gd name="T27" fmla="*/ 8036 h 21600"/>
                <a:gd name="T28" fmla="*/ 10407 w 21600"/>
                <a:gd name="T29" fmla="*/ 8051 h 21600"/>
                <a:gd name="T30" fmla="*/ 10530 w 21600"/>
                <a:gd name="T31" fmla="*/ 7174 h 21600"/>
                <a:gd name="T32" fmla="*/ 10853 w 21600"/>
                <a:gd name="T33" fmla="*/ 7543 h 21600"/>
                <a:gd name="T34" fmla="*/ 11238 w 21600"/>
                <a:gd name="T35" fmla="*/ 6989 h 21600"/>
                <a:gd name="T36" fmla="*/ 11192 w 21600"/>
                <a:gd name="T37" fmla="*/ 6743 h 21600"/>
                <a:gd name="T38" fmla="*/ 11623 w 21600"/>
                <a:gd name="T39" fmla="*/ 5665 h 21600"/>
                <a:gd name="T40" fmla="*/ 10976 w 21600"/>
                <a:gd name="T41" fmla="*/ 5557 h 21600"/>
                <a:gd name="T42" fmla="*/ 10530 w 21600"/>
                <a:gd name="T43" fmla="*/ 5403 h 21600"/>
                <a:gd name="T44" fmla="*/ 10561 w 21600"/>
                <a:gd name="T45" fmla="*/ 4926 h 21600"/>
                <a:gd name="T46" fmla="*/ 10776 w 21600"/>
                <a:gd name="T47" fmla="*/ 4171 h 21600"/>
                <a:gd name="T48" fmla="*/ 8529 w 21600"/>
                <a:gd name="T49" fmla="*/ 4756 h 21600"/>
                <a:gd name="T50" fmla="*/ 9052 w 21600"/>
                <a:gd name="T51" fmla="*/ 5511 h 21600"/>
                <a:gd name="T52" fmla="*/ 8790 w 21600"/>
                <a:gd name="T53" fmla="*/ 6096 h 21600"/>
                <a:gd name="T54" fmla="*/ 8128 w 21600"/>
                <a:gd name="T55" fmla="*/ 5188 h 21600"/>
                <a:gd name="T56" fmla="*/ 8529 w 21600"/>
                <a:gd name="T57" fmla="*/ 7035 h 21600"/>
                <a:gd name="T58" fmla="*/ 8082 w 21600"/>
                <a:gd name="T59" fmla="*/ 10314 h 21600"/>
                <a:gd name="T60" fmla="*/ 4695 w 21600"/>
                <a:gd name="T61" fmla="*/ 9853 h 21600"/>
                <a:gd name="T62" fmla="*/ 4649 w 21600"/>
                <a:gd name="T63" fmla="*/ 6619 h 21600"/>
                <a:gd name="T64" fmla="*/ 6265 w 21600"/>
                <a:gd name="T65" fmla="*/ 8098 h 21600"/>
                <a:gd name="T66" fmla="*/ 5526 w 21600"/>
                <a:gd name="T67" fmla="*/ 8251 h 21600"/>
                <a:gd name="T68" fmla="*/ 5865 w 21600"/>
                <a:gd name="T69" fmla="*/ 8328 h 21600"/>
                <a:gd name="T70" fmla="*/ 4603 w 21600"/>
                <a:gd name="T71" fmla="*/ 7035 h 21600"/>
                <a:gd name="T72" fmla="*/ 5265 w 21600"/>
                <a:gd name="T73" fmla="*/ 9929 h 21600"/>
                <a:gd name="T74" fmla="*/ 8621 w 21600"/>
                <a:gd name="T75" fmla="*/ 9314 h 21600"/>
                <a:gd name="T76" fmla="*/ 7513 w 21600"/>
                <a:gd name="T77" fmla="*/ 6866 h 21600"/>
                <a:gd name="T78" fmla="*/ 7297 w 21600"/>
                <a:gd name="T79" fmla="*/ 4310 h 21600"/>
                <a:gd name="T80" fmla="*/ 6342 w 21600"/>
                <a:gd name="T81" fmla="*/ 4603 h 21600"/>
                <a:gd name="T82" fmla="*/ 5819 w 21600"/>
                <a:gd name="T83" fmla="*/ 4279 h 21600"/>
                <a:gd name="T84" fmla="*/ 5942 w 21600"/>
                <a:gd name="T85" fmla="*/ 3756 h 21600"/>
                <a:gd name="T86" fmla="*/ 6389 w 21600"/>
                <a:gd name="T87" fmla="*/ 3032 h 21600"/>
                <a:gd name="T88" fmla="*/ 6635 w 21600"/>
                <a:gd name="T89" fmla="*/ 2432 h 21600"/>
                <a:gd name="T90" fmla="*/ 6804 w 21600"/>
                <a:gd name="T91" fmla="*/ 3109 h 21600"/>
                <a:gd name="T92" fmla="*/ 8559 w 21600"/>
                <a:gd name="T93" fmla="*/ 3263 h 21600"/>
                <a:gd name="T94" fmla="*/ 2694 w 21600"/>
                <a:gd name="T95" fmla="*/ 16981 h 21600"/>
                <a:gd name="T96" fmla="*/ 1616 w 21600"/>
                <a:gd name="T97" fmla="*/ 6373 h 21600"/>
                <a:gd name="T98" fmla="*/ 7789 w 21600"/>
                <a:gd name="T99" fmla="*/ 908 h 21600"/>
                <a:gd name="T100" fmla="*/ 6496 w 21600"/>
                <a:gd name="T101" fmla="*/ 1770 h 21600"/>
                <a:gd name="T102" fmla="*/ 1262 w 21600"/>
                <a:gd name="T103" fmla="*/ 9052 h 21600"/>
                <a:gd name="T104" fmla="*/ 3325 w 21600"/>
                <a:gd name="T105" fmla="*/ 17458 h 21600"/>
                <a:gd name="T106" fmla="*/ 19290 w 21600"/>
                <a:gd name="T107" fmla="*/ 16380 h 21600"/>
                <a:gd name="T108" fmla="*/ 13609 w 21600"/>
                <a:gd name="T109" fmla="*/ 20599 h 21600"/>
                <a:gd name="T110" fmla="*/ 10345 w 21600"/>
                <a:gd name="T111" fmla="*/ 20922 h 21600"/>
                <a:gd name="T112" fmla="*/ 5726 w 21600"/>
                <a:gd name="T113" fmla="*/ 16734 h 21600"/>
                <a:gd name="T114" fmla="*/ 7743 w 21600"/>
                <a:gd name="T115" fmla="*/ 11500 h 21600"/>
                <a:gd name="T116" fmla="*/ 12593 w 21600"/>
                <a:gd name="T117" fmla="*/ 10330 h 21600"/>
                <a:gd name="T118" fmla="*/ 15318 w 21600"/>
                <a:gd name="T119" fmla="*/ 4818 h 21600"/>
                <a:gd name="T120" fmla="*/ 10684 w 21600"/>
                <a:gd name="T121" fmla="*/ 1323 h 21600"/>
                <a:gd name="T122" fmla="*/ 13902 w 21600"/>
                <a:gd name="T123" fmla="*/ 1524 h 21600"/>
                <a:gd name="T124" fmla="*/ 19629 w 21600"/>
                <a:gd name="T125" fmla="*/ 57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600" h="21600">
                  <a:moveTo>
                    <a:pt x="21384" y="8544"/>
                  </a:moveTo>
                  <a:lnTo>
                    <a:pt x="21384" y="8544"/>
                  </a:lnTo>
                  <a:lnTo>
                    <a:pt x="21276" y="8098"/>
                  </a:lnTo>
                  <a:lnTo>
                    <a:pt x="21122" y="7651"/>
                  </a:lnTo>
                  <a:lnTo>
                    <a:pt x="20983" y="7235"/>
                  </a:lnTo>
                  <a:lnTo>
                    <a:pt x="20814" y="6789"/>
                  </a:lnTo>
                  <a:lnTo>
                    <a:pt x="20630" y="6373"/>
                  </a:lnTo>
                  <a:lnTo>
                    <a:pt x="20445" y="5957"/>
                  </a:lnTo>
                  <a:lnTo>
                    <a:pt x="20245" y="5542"/>
                  </a:lnTo>
                  <a:lnTo>
                    <a:pt x="20014" y="5141"/>
                  </a:lnTo>
                  <a:lnTo>
                    <a:pt x="20014" y="5141"/>
                  </a:lnTo>
                  <a:lnTo>
                    <a:pt x="19736" y="4710"/>
                  </a:lnTo>
                  <a:lnTo>
                    <a:pt x="19428" y="4310"/>
                  </a:lnTo>
                  <a:lnTo>
                    <a:pt x="19105" y="3910"/>
                  </a:lnTo>
                  <a:lnTo>
                    <a:pt x="18782" y="3556"/>
                  </a:lnTo>
                  <a:lnTo>
                    <a:pt x="18459" y="3201"/>
                  </a:lnTo>
                  <a:lnTo>
                    <a:pt x="18089" y="2847"/>
                  </a:lnTo>
                  <a:lnTo>
                    <a:pt x="17720" y="2509"/>
                  </a:lnTo>
                  <a:lnTo>
                    <a:pt x="17335" y="2170"/>
                  </a:lnTo>
                  <a:lnTo>
                    <a:pt x="17335" y="2170"/>
                  </a:lnTo>
                  <a:lnTo>
                    <a:pt x="16857" y="1847"/>
                  </a:lnTo>
                  <a:lnTo>
                    <a:pt x="16380" y="1539"/>
                  </a:lnTo>
                  <a:lnTo>
                    <a:pt x="15872" y="1262"/>
                  </a:lnTo>
                  <a:lnTo>
                    <a:pt x="15364" y="1000"/>
                  </a:lnTo>
                  <a:lnTo>
                    <a:pt x="15364" y="1000"/>
                  </a:lnTo>
                  <a:lnTo>
                    <a:pt x="15148" y="923"/>
                  </a:lnTo>
                  <a:lnTo>
                    <a:pt x="14856" y="831"/>
                  </a:lnTo>
                  <a:lnTo>
                    <a:pt x="14117" y="631"/>
                  </a:lnTo>
                  <a:lnTo>
                    <a:pt x="12762" y="276"/>
                  </a:lnTo>
                  <a:lnTo>
                    <a:pt x="12762" y="276"/>
                  </a:lnTo>
                  <a:lnTo>
                    <a:pt x="12531" y="215"/>
                  </a:lnTo>
                  <a:lnTo>
                    <a:pt x="12269" y="184"/>
                  </a:lnTo>
                  <a:lnTo>
                    <a:pt x="11715" y="92"/>
                  </a:lnTo>
                  <a:lnTo>
                    <a:pt x="11038" y="0"/>
                  </a:lnTo>
                  <a:lnTo>
                    <a:pt x="11038" y="0"/>
                  </a:lnTo>
                  <a:lnTo>
                    <a:pt x="10376" y="0"/>
                  </a:lnTo>
                  <a:lnTo>
                    <a:pt x="10376" y="0"/>
                  </a:lnTo>
                  <a:lnTo>
                    <a:pt x="10037" y="15"/>
                  </a:lnTo>
                  <a:lnTo>
                    <a:pt x="8852" y="153"/>
                  </a:lnTo>
                  <a:lnTo>
                    <a:pt x="8852" y="153"/>
                  </a:lnTo>
                  <a:lnTo>
                    <a:pt x="8805" y="169"/>
                  </a:lnTo>
                  <a:lnTo>
                    <a:pt x="8729" y="200"/>
                  </a:lnTo>
                  <a:lnTo>
                    <a:pt x="8082" y="322"/>
                  </a:lnTo>
                  <a:lnTo>
                    <a:pt x="8082" y="322"/>
                  </a:lnTo>
                  <a:lnTo>
                    <a:pt x="7682" y="461"/>
                  </a:lnTo>
                  <a:lnTo>
                    <a:pt x="7266" y="600"/>
                  </a:lnTo>
                  <a:lnTo>
                    <a:pt x="6450" y="908"/>
                  </a:lnTo>
                  <a:lnTo>
                    <a:pt x="6450" y="908"/>
                  </a:lnTo>
                  <a:lnTo>
                    <a:pt x="5988" y="1139"/>
                  </a:lnTo>
                  <a:lnTo>
                    <a:pt x="5542" y="1385"/>
                  </a:lnTo>
                  <a:lnTo>
                    <a:pt x="5111" y="1631"/>
                  </a:lnTo>
                  <a:lnTo>
                    <a:pt x="4695" y="1924"/>
                  </a:lnTo>
                  <a:lnTo>
                    <a:pt x="4295" y="2216"/>
                  </a:lnTo>
                  <a:lnTo>
                    <a:pt x="3894" y="2524"/>
                  </a:lnTo>
                  <a:lnTo>
                    <a:pt x="3510" y="2847"/>
                  </a:lnTo>
                  <a:lnTo>
                    <a:pt x="3125" y="3201"/>
                  </a:lnTo>
                  <a:lnTo>
                    <a:pt x="3125" y="3201"/>
                  </a:lnTo>
                  <a:lnTo>
                    <a:pt x="2863" y="3479"/>
                  </a:lnTo>
                  <a:lnTo>
                    <a:pt x="2616" y="3771"/>
                  </a:lnTo>
                  <a:lnTo>
                    <a:pt x="2386" y="4049"/>
                  </a:lnTo>
                  <a:lnTo>
                    <a:pt x="2170" y="4341"/>
                  </a:lnTo>
                  <a:lnTo>
                    <a:pt x="1955" y="4649"/>
                  </a:lnTo>
                  <a:lnTo>
                    <a:pt x="1739" y="4941"/>
                  </a:lnTo>
                  <a:lnTo>
                    <a:pt x="1508" y="5265"/>
                  </a:lnTo>
                  <a:lnTo>
                    <a:pt x="1323" y="5588"/>
                  </a:lnTo>
                  <a:lnTo>
                    <a:pt x="1323" y="5588"/>
                  </a:lnTo>
                  <a:lnTo>
                    <a:pt x="954" y="6358"/>
                  </a:lnTo>
                  <a:lnTo>
                    <a:pt x="954" y="6358"/>
                  </a:lnTo>
                  <a:lnTo>
                    <a:pt x="677" y="7020"/>
                  </a:lnTo>
                  <a:lnTo>
                    <a:pt x="538" y="7359"/>
                  </a:lnTo>
                  <a:lnTo>
                    <a:pt x="446" y="7713"/>
                  </a:lnTo>
                  <a:lnTo>
                    <a:pt x="446" y="7713"/>
                  </a:lnTo>
                  <a:lnTo>
                    <a:pt x="430" y="7774"/>
                  </a:lnTo>
                  <a:lnTo>
                    <a:pt x="384" y="7897"/>
                  </a:lnTo>
                  <a:lnTo>
                    <a:pt x="338" y="8036"/>
                  </a:lnTo>
                  <a:lnTo>
                    <a:pt x="322" y="8098"/>
                  </a:lnTo>
                  <a:lnTo>
                    <a:pt x="322" y="8098"/>
                  </a:lnTo>
                  <a:lnTo>
                    <a:pt x="215" y="8759"/>
                  </a:lnTo>
                  <a:lnTo>
                    <a:pt x="107" y="9283"/>
                  </a:lnTo>
                  <a:lnTo>
                    <a:pt x="30" y="9637"/>
                  </a:lnTo>
                  <a:lnTo>
                    <a:pt x="0" y="9837"/>
                  </a:lnTo>
                  <a:lnTo>
                    <a:pt x="0" y="9837"/>
                  </a:lnTo>
                  <a:lnTo>
                    <a:pt x="0" y="11808"/>
                  </a:lnTo>
                  <a:lnTo>
                    <a:pt x="0" y="11808"/>
                  </a:lnTo>
                  <a:lnTo>
                    <a:pt x="30" y="11993"/>
                  </a:lnTo>
                  <a:lnTo>
                    <a:pt x="107" y="12316"/>
                  </a:lnTo>
                  <a:lnTo>
                    <a:pt x="246" y="13224"/>
                  </a:lnTo>
                  <a:lnTo>
                    <a:pt x="246" y="13224"/>
                  </a:lnTo>
                  <a:lnTo>
                    <a:pt x="369" y="13655"/>
                  </a:lnTo>
                  <a:lnTo>
                    <a:pt x="492" y="14071"/>
                  </a:lnTo>
                  <a:lnTo>
                    <a:pt x="646" y="14487"/>
                  </a:lnTo>
                  <a:lnTo>
                    <a:pt x="800" y="14902"/>
                  </a:lnTo>
                  <a:lnTo>
                    <a:pt x="985" y="15303"/>
                  </a:lnTo>
                  <a:lnTo>
                    <a:pt x="1185" y="15687"/>
                  </a:lnTo>
                  <a:lnTo>
                    <a:pt x="1370" y="16103"/>
                  </a:lnTo>
                  <a:lnTo>
                    <a:pt x="1585" y="16488"/>
                  </a:lnTo>
                  <a:lnTo>
                    <a:pt x="1585" y="16488"/>
                  </a:lnTo>
                  <a:lnTo>
                    <a:pt x="1955" y="17012"/>
                  </a:lnTo>
                  <a:lnTo>
                    <a:pt x="2324" y="17504"/>
                  </a:lnTo>
                  <a:lnTo>
                    <a:pt x="2740" y="17997"/>
                  </a:lnTo>
                  <a:lnTo>
                    <a:pt x="3155" y="18474"/>
                  </a:lnTo>
                  <a:lnTo>
                    <a:pt x="3155" y="18474"/>
                  </a:lnTo>
                  <a:lnTo>
                    <a:pt x="4110" y="19321"/>
                  </a:lnTo>
                  <a:lnTo>
                    <a:pt x="4110" y="19321"/>
                  </a:lnTo>
                  <a:lnTo>
                    <a:pt x="4372" y="19521"/>
                  </a:lnTo>
                  <a:lnTo>
                    <a:pt x="4664" y="19721"/>
                  </a:lnTo>
                  <a:lnTo>
                    <a:pt x="4957" y="19906"/>
                  </a:lnTo>
                  <a:lnTo>
                    <a:pt x="5249" y="20091"/>
                  </a:lnTo>
                  <a:lnTo>
                    <a:pt x="5542" y="20260"/>
                  </a:lnTo>
                  <a:lnTo>
                    <a:pt x="5850" y="20429"/>
                  </a:lnTo>
                  <a:lnTo>
                    <a:pt x="6142" y="20568"/>
                  </a:lnTo>
                  <a:lnTo>
                    <a:pt x="6450" y="20737"/>
                  </a:lnTo>
                  <a:lnTo>
                    <a:pt x="6450" y="20737"/>
                  </a:lnTo>
                  <a:lnTo>
                    <a:pt x="6789" y="20845"/>
                  </a:lnTo>
                  <a:lnTo>
                    <a:pt x="7158" y="20999"/>
                  </a:lnTo>
                  <a:lnTo>
                    <a:pt x="7497" y="21122"/>
                  </a:lnTo>
                  <a:lnTo>
                    <a:pt x="7697" y="21184"/>
                  </a:lnTo>
                  <a:lnTo>
                    <a:pt x="7866" y="21215"/>
                  </a:lnTo>
                  <a:lnTo>
                    <a:pt x="7866" y="21215"/>
                  </a:lnTo>
                  <a:lnTo>
                    <a:pt x="7959" y="21261"/>
                  </a:lnTo>
                  <a:lnTo>
                    <a:pt x="8174" y="21307"/>
                  </a:lnTo>
                  <a:lnTo>
                    <a:pt x="8374" y="21353"/>
                  </a:lnTo>
                  <a:lnTo>
                    <a:pt x="8467" y="21399"/>
                  </a:lnTo>
                  <a:lnTo>
                    <a:pt x="8467" y="21399"/>
                  </a:lnTo>
                  <a:lnTo>
                    <a:pt x="9083" y="21492"/>
                  </a:lnTo>
                  <a:lnTo>
                    <a:pt x="9375" y="21522"/>
                  </a:lnTo>
                  <a:lnTo>
                    <a:pt x="9683" y="21569"/>
                  </a:lnTo>
                  <a:lnTo>
                    <a:pt x="9683" y="21569"/>
                  </a:lnTo>
                  <a:lnTo>
                    <a:pt x="9945" y="21569"/>
                  </a:lnTo>
                  <a:lnTo>
                    <a:pt x="10514" y="21584"/>
                  </a:lnTo>
                  <a:lnTo>
                    <a:pt x="11854" y="21600"/>
                  </a:lnTo>
                  <a:lnTo>
                    <a:pt x="11854" y="21600"/>
                  </a:lnTo>
                  <a:lnTo>
                    <a:pt x="12285" y="21538"/>
                  </a:lnTo>
                  <a:lnTo>
                    <a:pt x="12593" y="21476"/>
                  </a:lnTo>
                  <a:lnTo>
                    <a:pt x="12793" y="21430"/>
                  </a:lnTo>
                  <a:lnTo>
                    <a:pt x="12793" y="21430"/>
                  </a:lnTo>
                  <a:lnTo>
                    <a:pt x="13301" y="21337"/>
                  </a:lnTo>
                  <a:lnTo>
                    <a:pt x="13393" y="21322"/>
                  </a:lnTo>
                  <a:lnTo>
                    <a:pt x="13470" y="21322"/>
                  </a:lnTo>
                  <a:lnTo>
                    <a:pt x="13470" y="21322"/>
                  </a:lnTo>
                  <a:lnTo>
                    <a:pt x="13547" y="21276"/>
                  </a:lnTo>
                  <a:lnTo>
                    <a:pt x="13609" y="21245"/>
                  </a:lnTo>
                  <a:lnTo>
                    <a:pt x="13702" y="21215"/>
                  </a:lnTo>
                  <a:lnTo>
                    <a:pt x="13809" y="21199"/>
                  </a:lnTo>
                  <a:lnTo>
                    <a:pt x="13902" y="21184"/>
                  </a:lnTo>
                  <a:lnTo>
                    <a:pt x="14009" y="21168"/>
                  </a:lnTo>
                  <a:lnTo>
                    <a:pt x="14102" y="21137"/>
                  </a:lnTo>
                  <a:lnTo>
                    <a:pt x="14148" y="21076"/>
                  </a:lnTo>
                  <a:lnTo>
                    <a:pt x="14148" y="21076"/>
                  </a:lnTo>
                  <a:lnTo>
                    <a:pt x="14594" y="20968"/>
                  </a:lnTo>
                  <a:lnTo>
                    <a:pt x="14995" y="20799"/>
                  </a:lnTo>
                  <a:lnTo>
                    <a:pt x="15410" y="20614"/>
                  </a:lnTo>
                  <a:lnTo>
                    <a:pt x="15811" y="20414"/>
                  </a:lnTo>
                  <a:lnTo>
                    <a:pt x="16180" y="20214"/>
                  </a:lnTo>
                  <a:lnTo>
                    <a:pt x="16565" y="19967"/>
                  </a:lnTo>
                  <a:lnTo>
                    <a:pt x="16950" y="19721"/>
                  </a:lnTo>
                  <a:lnTo>
                    <a:pt x="17288" y="19459"/>
                  </a:lnTo>
                  <a:lnTo>
                    <a:pt x="17643" y="19182"/>
                  </a:lnTo>
                  <a:lnTo>
                    <a:pt x="17981" y="18890"/>
                  </a:lnTo>
                  <a:lnTo>
                    <a:pt x="18289" y="18582"/>
                  </a:lnTo>
                  <a:lnTo>
                    <a:pt x="18597" y="18258"/>
                  </a:lnTo>
                  <a:lnTo>
                    <a:pt x="18905" y="17935"/>
                  </a:lnTo>
                  <a:lnTo>
                    <a:pt x="19213" y="17612"/>
                  </a:lnTo>
                  <a:lnTo>
                    <a:pt x="19490" y="17258"/>
                  </a:lnTo>
                  <a:lnTo>
                    <a:pt x="19767" y="16904"/>
                  </a:lnTo>
                  <a:lnTo>
                    <a:pt x="19767" y="16904"/>
                  </a:lnTo>
                  <a:lnTo>
                    <a:pt x="20337" y="15918"/>
                  </a:lnTo>
                  <a:lnTo>
                    <a:pt x="20337" y="15918"/>
                  </a:lnTo>
                  <a:lnTo>
                    <a:pt x="20876" y="14779"/>
                  </a:lnTo>
                  <a:lnTo>
                    <a:pt x="20876" y="14779"/>
                  </a:lnTo>
                  <a:lnTo>
                    <a:pt x="20968" y="14487"/>
                  </a:lnTo>
                  <a:lnTo>
                    <a:pt x="21076" y="14225"/>
                  </a:lnTo>
                  <a:lnTo>
                    <a:pt x="21230" y="13671"/>
                  </a:lnTo>
                  <a:lnTo>
                    <a:pt x="21353" y="13117"/>
                  </a:lnTo>
                  <a:lnTo>
                    <a:pt x="21492" y="12531"/>
                  </a:lnTo>
                  <a:lnTo>
                    <a:pt x="21492" y="12531"/>
                  </a:lnTo>
                  <a:lnTo>
                    <a:pt x="21522" y="12208"/>
                  </a:lnTo>
                  <a:lnTo>
                    <a:pt x="21553" y="11839"/>
                  </a:lnTo>
                  <a:lnTo>
                    <a:pt x="21584" y="11023"/>
                  </a:lnTo>
                  <a:lnTo>
                    <a:pt x="21600" y="10068"/>
                  </a:lnTo>
                  <a:lnTo>
                    <a:pt x="21600" y="10068"/>
                  </a:lnTo>
                  <a:lnTo>
                    <a:pt x="21538" y="9514"/>
                  </a:lnTo>
                  <a:lnTo>
                    <a:pt x="21461" y="9006"/>
                  </a:lnTo>
                  <a:lnTo>
                    <a:pt x="21384" y="8544"/>
                  </a:lnTo>
                  <a:lnTo>
                    <a:pt x="21384" y="8544"/>
                  </a:lnTo>
                  <a:close/>
                  <a:moveTo>
                    <a:pt x="9668" y="2909"/>
                  </a:moveTo>
                  <a:lnTo>
                    <a:pt x="9668" y="2909"/>
                  </a:lnTo>
                  <a:lnTo>
                    <a:pt x="9899" y="2909"/>
                  </a:lnTo>
                  <a:lnTo>
                    <a:pt x="9899" y="2909"/>
                  </a:lnTo>
                  <a:lnTo>
                    <a:pt x="10068" y="2909"/>
                  </a:lnTo>
                  <a:lnTo>
                    <a:pt x="10068" y="2909"/>
                  </a:lnTo>
                  <a:lnTo>
                    <a:pt x="10007" y="2771"/>
                  </a:lnTo>
                  <a:lnTo>
                    <a:pt x="9991" y="2647"/>
                  </a:lnTo>
                  <a:lnTo>
                    <a:pt x="9976" y="2540"/>
                  </a:lnTo>
                  <a:lnTo>
                    <a:pt x="9960" y="2432"/>
                  </a:lnTo>
                  <a:lnTo>
                    <a:pt x="9976" y="2324"/>
                  </a:lnTo>
                  <a:lnTo>
                    <a:pt x="10007" y="2232"/>
                  </a:lnTo>
                  <a:lnTo>
                    <a:pt x="10053" y="2109"/>
                  </a:lnTo>
                  <a:lnTo>
                    <a:pt x="10114" y="1985"/>
                  </a:lnTo>
                  <a:lnTo>
                    <a:pt x="10114" y="1985"/>
                  </a:lnTo>
                  <a:lnTo>
                    <a:pt x="10253" y="1878"/>
                  </a:lnTo>
                  <a:lnTo>
                    <a:pt x="10376" y="1801"/>
                  </a:lnTo>
                  <a:lnTo>
                    <a:pt x="10438" y="1785"/>
                  </a:lnTo>
                  <a:lnTo>
                    <a:pt x="10514" y="1755"/>
                  </a:lnTo>
                  <a:lnTo>
                    <a:pt x="10576" y="1724"/>
                  </a:lnTo>
                  <a:lnTo>
                    <a:pt x="10668" y="1724"/>
                  </a:lnTo>
                  <a:lnTo>
                    <a:pt x="10668" y="1724"/>
                  </a:lnTo>
                  <a:lnTo>
                    <a:pt x="10776" y="1724"/>
                  </a:lnTo>
                  <a:lnTo>
                    <a:pt x="10776" y="1724"/>
                  </a:lnTo>
                  <a:lnTo>
                    <a:pt x="10884" y="1755"/>
                  </a:lnTo>
                  <a:lnTo>
                    <a:pt x="10976" y="1785"/>
                  </a:lnTo>
                  <a:lnTo>
                    <a:pt x="11053" y="1816"/>
                  </a:lnTo>
                  <a:lnTo>
                    <a:pt x="11115" y="1862"/>
                  </a:lnTo>
                  <a:lnTo>
                    <a:pt x="11177" y="1924"/>
                  </a:lnTo>
                  <a:lnTo>
                    <a:pt x="11223" y="1985"/>
                  </a:lnTo>
                  <a:lnTo>
                    <a:pt x="11269" y="2047"/>
                  </a:lnTo>
                  <a:lnTo>
                    <a:pt x="11300" y="2155"/>
                  </a:lnTo>
                  <a:lnTo>
                    <a:pt x="11300" y="2155"/>
                  </a:lnTo>
                  <a:lnTo>
                    <a:pt x="11253" y="2293"/>
                  </a:lnTo>
                  <a:lnTo>
                    <a:pt x="11253" y="2309"/>
                  </a:lnTo>
                  <a:lnTo>
                    <a:pt x="11238" y="2309"/>
                  </a:lnTo>
                  <a:lnTo>
                    <a:pt x="11238" y="2309"/>
                  </a:lnTo>
                  <a:lnTo>
                    <a:pt x="11192" y="2216"/>
                  </a:lnTo>
                  <a:lnTo>
                    <a:pt x="11115" y="2139"/>
                  </a:lnTo>
                  <a:lnTo>
                    <a:pt x="11053" y="2062"/>
                  </a:lnTo>
                  <a:lnTo>
                    <a:pt x="10976" y="2047"/>
                  </a:lnTo>
                  <a:lnTo>
                    <a:pt x="10899" y="2016"/>
                  </a:lnTo>
                  <a:lnTo>
                    <a:pt x="10823" y="2001"/>
                  </a:lnTo>
                  <a:lnTo>
                    <a:pt x="10761" y="2001"/>
                  </a:lnTo>
                  <a:lnTo>
                    <a:pt x="10653" y="2031"/>
                  </a:lnTo>
                  <a:lnTo>
                    <a:pt x="10592" y="2047"/>
                  </a:lnTo>
                  <a:lnTo>
                    <a:pt x="10514" y="2093"/>
                  </a:lnTo>
                  <a:lnTo>
                    <a:pt x="10453" y="2155"/>
                  </a:lnTo>
                  <a:lnTo>
                    <a:pt x="10407" y="2216"/>
                  </a:lnTo>
                  <a:lnTo>
                    <a:pt x="10360" y="2293"/>
                  </a:lnTo>
                  <a:lnTo>
                    <a:pt x="10330" y="2370"/>
                  </a:lnTo>
                  <a:lnTo>
                    <a:pt x="10314" y="2463"/>
                  </a:lnTo>
                  <a:lnTo>
                    <a:pt x="10314" y="2570"/>
                  </a:lnTo>
                  <a:lnTo>
                    <a:pt x="10314" y="2570"/>
                  </a:lnTo>
                  <a:lnTo>
                    <a:pt x="10622" y="3032"/>
                  </a:lnTo>
                  <a:lnTo>
                    <a:pt x="10622" y="3032"/>
                  </a:lnTo>
                  <a:lnTo>
                    <a:pt x="10792" y="3140"/>
                  </a:lnTo>
                  <a:lnTo>
                    <a:pt x="10976" y="3309"/>
                  </a:lnTo>
                  <a:lnTo>
                    <a:pt x="11330" y="3602"/>
                  </a:lnTo>
                  <a:lnTo>
                    <a:pt x="11330" y="3602"/>
                  </a:lnTo>
                  <a:lnTo>
                    <a:pt x="11408" y="3725"/>
                  </a:lnTo>
                  <a:lnTo>
                    <a:pt x="11500" y="3833"/>
                  </a:lnTo>
                  <a:lnTo>
                    <a:pt x="11592" y="3910"/>
                  </a:lnTo>
                  <a:lnTo>
                    <a:pt x="11638" y="3956"/>
                  </a:lnTo>
                  <a:lnTo>
                    <a:pt x="11715" y="3987"/>
                  </a:lnTo>
                  <a:lnTo>
                    <a:pt x="11715" y="3987"/>
                  </a:lnTo>
                  <a:lnTo>
                    <a:pt x="11731" y="3879"/>
                  </a:lnTo>
                  <a:lnTo>
                    <a:pt x="11731" y="3786"/>
                  </a:lnTo>
                  <a:lnTo>
                    <a:pt x="11777" y="3694"/>
                  </a:lnTo>
                  <a:lnTo>
                    <a:pt x="11808" y="3648"/>
                  </a:lnTo>
                  <a:lnTo>
                    <a:pt x="11823" y="3617"/>
                  </a:lnTo>
                  <a:lnTo>
                    <a:pt x="11854" y="3617"/>
                  </a:lnTo>
                  <a:lnTo>
                    <a:pt x="11885" y="3617"/>
                  </a:lnTo>
                  <a:lnTo>
                    <a:pt x="11915" y="3633"/>
                  </a:lnTo>
                  <a:lnTo>
                    <a:pt x="11946" y="3648"/>
                  </a:lnTo>
                  <a:lnTo>
                    <a:pt x="11993" y="3679"/>
                  </a:lnTo>
                  <a:lnTo>
                    <a:pt x="12054" y="3786"/>
                  </a:lnTo>
                  <a:lnTo>
                    <a:pt x="12054" y="3786"/>
                  </a:lnTo>
                  <a:lnTo>
                    <a:pt x="12100" y="4049"/>
                  </a:lnTo>
                  <a:lnTo>
                    <a:pt x="12100" y="4049"/>
                  </a:lnTo>
                  <a:lnTo>
                    <a:pt x="12177" y="4125"/>
                  </a:lnTo>
                  <a:lnTo>
                    <a:pt x="12269" y="4233"/>
                  </a:lnTo>
                  <a:lnTo>
                    <a:pt x="12377" y="4341"/>
                  </a:lnTo>
                  <a:lnTo>
                    <a:pt x="12470" y="4449"/>
                  </a:lnTo>
                  <a:lnTo>
                    <a:pt x="12562" y="4572"/>
                  </a:lnTo>
                  <a:lnTo>
                    <a:pt x="12578" y="4634"/>
                  </a:lnTo>
                  <a:lnTo>
                    <a:pt x="12593" y="4680"/>
                  </a:lnTo>
                  <a:lnTo>
                    <a:pt x="12608" y="4741"/>
                  </a:lnTo>
                  <a:lnTo>
                    <a:pt x="12608" y="4803"/>
                  </a:lnTo>
                  <a:lnTo>
                    <a:pt x="12593" y="4864"/>
                  </a:lnTo>
                  <a:lnTo>
                    <a:pt x="12578" y="4926"/>
                  </a:lnTo>
                  <a:lnTo>
                    <a:pt x="12578" y="4926"/>
                  </a:lnTo>
                  <a:lnTo>
                    <a:pt x="12485" y="4941"/>
                  </a:lnTo>
                  <a:lnTo>
                    <a:pt x="12485" y="4941"/>
                  </a:lnTo>
                  <a:lnTo>
                    <a:pt x="12393" y="4834"/>
                  </a:lnTo>
                  <a:lnTo>
                    <a:pt x="12347" y="4787"/>
                  </a:lnTo>
                  <a:lnTo>
                    <a:pt x="12285" y="4756"/>
                  </a:lnTo>
                  <a:lnTo>
                    <a:pt x="12285" y="4756"/>
                  </a:lnTo>
                  <a:lnTo>
                    <a:pt x="12285" y="4818"/>
                  </a:lnTo>
                  <a:lnTo>
                    <a:pt x="12316" y="4864"/>
                  </a:lnTo>
                  <a:lnTo>
                    <a:pt x="12362" y="4957"/>
                  </a:lnTo>
                  <a:lnTo>
                    <a:pt x="12485" y="5172"/>
                  </a:lnTo>
                  <a:lnTo>
                    <a:pt x="12485" y="5172"/>
                  </a:lnTo>
                  <a:lnTo>
                    <a:pt x="12578" y="5650"/>
                  </a:lnTo>
                  <a:lnTo>
                    <a:pt x="12578" y="5650"/>
                  </a:lnTo>
                  <a:lnTo>
                    <a:pt x="12578" y="5788"/>
                  </a:lnTo>
                  <a:lnTo>
                    <a:pt x="12578" y="5788"/>
                  </a:lnTo>
                  <a:lnTo>
                    <a:pt x="12531" y="6158"/>
                  </a:lnTo>
                  <a:lnTo>
                    <a:pt x="12485" y="6373"/>
                  </a:lnTo>
                  <a:lnTo>
                    <a:pt x="12485" y="6373"/>
                  </a:lnTo>
                  <a:lnTo>
                    <a:pt x="12193" y="6727"/>
                  </a:lnTo>
                  <a:lnTo>
                    <a:pt x="12069" y="6896"/>
                  </a:lnTo>
                  <a:lnTo>
                    <a:pt x="11946" y="7066"/>
                  </a:lnTo>
                  <a:lnTo>
                    <a:pt x="11946" y="7066"/>
                  </a:lnTo>
                  <a:lnTo>
                    <a:pt x="12023" y="7050"/>
                  </a:lnTo>
                  <a:lnTo>
                    <a:pt x="12069" y="7050"/>
                  </a:lnTo>
                  <a:lnTo>
                    <a:pt x="12193" y="7020"/>
                  </a:lnTo>
                  <a:lnTo>
                    <a:pt x="12316" y="6958"/>
                  </a:lnTo>
                  <a:lnTo>
                    <a:pt x="12424" y="6912"/>
                  </a:lnTo>
                  <a:lnTo>
                    <a:pt x="12424" y="6912"/>
                  </a:lnTo>
                  <a:lnTo>
                    <a:pt x="12485" y="6912"/>
                  </a:lnTo>
                  <a:lnTo>
                    <a:pt x="12485" y="6912"/>
                  </a:lnTo>
                  <a:lnTo>
                    <a:pt x="12485" y="6974"/>
                  </a:lnTo>
                  <a:lnTo>
                    <a:pt x="12485" y="6974"/>
                  </a:lnTo>
                  <a:lnTo>
                    <a:pt x="12177" y="7128"/>
                  </a:lnTo>
                  <a:lnTo>
                    <a:pt x="11915" y="7297"/>
                  </a:lnTo>
                  <a:lnTo>
                    <a:pt x="11654" y="7497"/>
                  </a:lnTo>
                  <a:lnTo>
                    <a:pt x="11408" y="7697"/>
                  </a:lnTo>
                  <a:lnTo>
                    <a:pt x="11408" y="7697"/>
                  </a:lnTo>
                  <a:lnTo>
                    <a:pt x="11192" y="7682"/>
                  </a:lnTo>
                  <a:lnTo>
                    <a:pt x="11192" y="7682"/>
                  </a:lnTo>
                  <a:lnTo>
                    <a:pt x="11146" y="7774"/>
                  </a:lnTo>
                  <a:lnTo>
                    <a:pt x="11099" y="7836"/>
                  </a:lnTo>
                  <a:lnTo>
                    <a:pt x="11053" y="7897"/>
                  </a:lnTo>
                  <a:lnTo>
                    <a:pt x="10992" y="7959"/>
                  </a:lnTo>
                  <a:lnTo>
                    <a:pt x="10930" y="8005"/>
                  </a:lnTo>
                  <a:lnTo>
                    <a:pt x="10853" y="8036"/>
                  </a:lnTo>
                  <a:lnTo>
                    <a:pt x="10761" y="8036"/>
                  </a:lnTo>
                  <a:lnTo>
                    <a:pt x="10668" y="8067"/>
                  </a:lnTo>
                  <a:lnTo>
                    <a:pt x="10668" y="8067"/>
                  </a:lnTo>
                  <a:lnTo>
                    <a:pt x="10638" y="8113"/>
                  </a:lnTo>
                  <a:lnTo>
                    <a:pt x="10638" y="8113"/>
                  </a:lnTo>
                  <a:lnTo>
                    <a:pt x="10884" y="8128"/>
                  </a:lnTo>
                  <a:lnTo>
                    <a:pt x="11023" y="8113"/>
                  </a:lnTo>
                  <a:lnTo>
                    <a:pt x="11130" y="8082"/>
                  </a:lnTo>
                  <a:lnTo>
                    <a:pt x="11130" y="8082"/>
                  </a:lnTo>
                  <a:lnTo>
                    <a:pt x="11084" y="8144"/>
                  </a:lnTo>
                  <a:lnTo>
                    <a:pt x="11038" y="8190"/>
                  </a:lnTo>
                  <a:lnTo>
                    <a:pt x="10976" y="8205"/>
                  </a:lnTo>
                  <a:lnTo>
                    <a:pt x="10915" y="8205"/>
                  </a:lnTo>
                  <a:lnTo>
                    <a:pt x="10776" y="8220"/>
                  </a:lnTo>
                  <a:lnTo>
                    <a:pt x="10730" y="8236"/>
                  </a:lnTo>
                  <a:lnTo>
                    <a:pt x="10668" y="8267"/>
                  </a:lnTo>
                  <a:lnTo>
                    <a:pt x="10668" y="8267"/>
                  </a:lnTo>
                  <a:lnTo>
                    <a:pt x="10530" y="8251"/>
                  </a:lnTo>
                  <a:lnTo>
                    <a:pt x="10468" y="8220"/>
                  </a:lnTo>
                  <a:lnTo>
                    <a:pt x="10438" y="8205"/>
                  </a:lnTo>
                  <a:lnTo>
                    <a:pt x="10422" y="8190"/>
                  </a:lnTo>
                  <a:lnTo>
                    <a:pt x="10407" y="8128"/>
                  </a:lnTo>
                  <a:lnTo>
                    <a:pt x="10407" y="8051"/>
                  </a:lnTo>
                  <a:lnTo>
                    <a:pt x="10422" y="7990"/>
                  </a:lnTo>
                  <a:lnTo>
                    <a:pt x="10438" y="7789"/>
                  </a:lnTo>
                  <a:lnTo>
                    <a:pt x="10438" y="7789"/>
                  </a:lnTo>
                  <a:lnTo>
                    <a:pt x="10468" y="7713"/>
                  </a:lnTo>
                  <a:lnTo>
                    <a:pt x="10484" y="7651"/>
                  </a:lnTo>
                  <a:lnTo>
                    <a:pt x="10468" y="7589"/>
                  </a:lnTo>
                  <a:lnTo>
                    <a:pt x="10438" y="7543"/>
                  </a:lnTo>
                  <a:lnTo>
                    <a:pt x="10391" y="7451"/>
                  </a:lnTo>
                  <a:lnTo>
                    <a:pt x="10376" y="7374"/>
                  </a:lnTo>
                  <a:lnTo>
                    <a:pt x="10376" y="7297"/>
                  </a:lnTo>
                  <a:lnTo>
                    <a:pt x="10376" y="7297"/>
                  </a:lnTo>
                  <a:lnTo>
                    <a:pt x="10438" y="7204"/>
                  </a:lnTo>
                  <a:lnTo>
                    <a:pt x="10468" y="7143"/>
                  </a:lnTo>
                  <a:lnTo>
                    <a:pt x="10484" y="7097"/>
                  </a:lnTo>
                  <a:lnTo>
                    <a:pt x="10484" y="7097"/>
                  </a:lnTo>
                  <a:lnTo>
                    <a:pt x="10499" y="6943"/>
                  </a:lnTo>
                  <a:lnTo>
                    <a:pt x="10499" y="6943"/>
                  </a:lnTo>
                  <a:lnTo>
                    <a:pt x="10514" y="6927"/>
                  </a:lnTo>
                  <a:lnTo>
                    <a:pt x="10530" y="6912"/>
                  </a:lnTo>
                  <a:lnTo>
                    <a:pt x="10530" y="6912"/>
                  </a:lnTo>
                  <a:lnTo>
                    <a:pt x="10545" y="7050"/>
                  </a:lnTo>
                  <a:lnTo>
                    <a:pt x="10530" y="7174"/>
                  </a:lnTo>
                  <a:lnTo>
                    <a:pt x="10530" y="7174"/>
                  </a:lnTo>
                  <a:lnTo>
                    <a:pt x="10484" y="7328"/>
                  </a:lnTo>
                  <a:lnTo>
                    <a:pt x="10484" y="7374"/>
                  </a:lnTo>
                  <a:lnTo>
                    <a:pt x="10484" y="7435"/>
                  </a:lnTo>
                  <a:lnTo>
                    <a:pt x="10514" y="7466"/>
                  </a:lnTo>
                  <a:lnTo>
                    <a:pt x="10530" y="7513"/>
                  </a:lnTo>
                  <a:lnTo>
                    <a:pt x="10638" y="7666"/>
                  </a:lnTo>
                  <a:lnTo>
                    <a:pt x="10638" y="7666"/>
                  </a:lnTo>
                  <a:lnTo>
                    <a:pt x="10638" y="7713"/>
                  </a:lnTo>
                  <a:lnTo>
                    <a:pt x="10638" y="7713"/>
                  </a:lnTo>
                  <a:lnTo>
                    <a:pt x="10668" y="7728"/>
                  </a:lnTo>
                  <a:lnTo>
                    <a:pt x="10699" y="7728"/>
                  </a:lnTo>
                  <a:lnTo>
                    <a:pt x="10776" y="7682"/>
                  </a:lnTo>
                  <a:lnTo>
                    <a:pt x="10776" y="7682"/>
                  </a:lnTo>
                  <a:lnTo>
                    <a:pt x="10715" y="7497"/>
                  </a:lnTo>
                  <a:lnTo>
                    <a:pt x="10699" y="7389"/>
                  </a:lnTo>
                  <a:lnTo>
                    <a:pt x="10699" y="7343"/>
                  </a:lnTo>
                  <a:lnTo>
                    <a:pt x="10730" y="7297"/>
                  </a:lnTo>
                  <a:lnTo>
                    <a:pt x="10730" y="7297"/>
                  </a:lnTo>
                  <a:lnTo>
                    <a:pt x="10745" y="7297"/>
                  </a:lnTo>
                  <a:lnTo>
                    <a:pt x="10761" y="7328"/>
                  </a:lnTo>
                  <a:lnTo>
                    <a:pt x="10807" y="7559"/>
                  </a:lnTo>
                  <a:lnTo>
                    <a:pt x="10807" y="7559"/>
                  </a:lnTo>
                  <a:lnTo>
                    <a:pt x="10853" y="7543"/>
                  </a:lnTo>
                  <a:lnTo>
                    <a:pt x="10853" y="7543"/>
                  </a:lnTo>
                  <a:lnTo>
                    <a:pt x="10853" y="7389"/>
                  </a:lnTo>
                  <a:lnTo>
                    <a:pt x="10853" y="7312"/>
                  </a:lnTo>
                  <a:lnTo>
                    <a:pt x="10853" y="7266"/>
                  </a:lnTo>
                  <a:lnTo>
                    <a:pt x="10853" y="7251"/>
                  </a:lnTo>
                  <a:lnTo>
                    <a:pt x="10853" y="7251"/>
                  </a:lnTo>
                  <a:lnTo>
                    <a:pt x="10884" y="7312"/>
                  </a:lnTo>
                  <a:lnTo>
                    <a:pt x="10915" y="7359"/>
                  </a:lnTo>
                  <a:lnTo>
                    <a:pt x="10946" y="7389"/>
                  </a:lnTo>
                  <a:lnTo>
                    <a:pt x="10976" y="7405"/>
                  </a:lnTo>
                  <a:lnTo>
                    <a:pt x="10992" y="7420"/>
                  </a:lnTo>
                  <a:lnTo>
                    <a:pt x="11023" y="7420"/>
                  </a:lnTo>
                  <a:lnTo>
                    <a:pt x="11023" y="7420"/>
                  </a:lnTo>
                  <a:lnTo>
                    <a:pt x="11023" y="7281"/>
                  </a:lnTo>
                  <a:lnTo>
                    <a:pt x="11023" y="7251"/>
                  </a:lnTo>
                  <a:lnTo>
                    <a:pt x="11038" y="7174"/>
                  </a:lnTo>
                  <a:lnTo>
                    <a:pt x="11038" y="7174"/>
                  </a:lnTo>
                  <a:lnTo>
                    <a:pt x="11192" y="7174"/>
                  </a:lnTo>
                  <a:lnTo>
                    <a:pt x="11192" y="7174"/>
                  </a:lnTo>
                  <a:lnTo>
                    <a:pt x="11253" y="7081"/>
                  </a:lnTo>
                  <a:lnTo>
                    <a:pt x="11253" y="7081"/>
                  </a:lnTo>
                  <a:lnTo>
                    <a:pt x="11238" y="6989"/>
                  </a:lnTo>
                  <a:lnTo>
                    <a:pt x="11238" y="6989"/>
                  </a:lnTo>
                  <a:lnTo>
                    <a:pt x="11161" y="6989"/>
                  </a:lnTo>
                  <a:lnTo>
                    <a:pt x="11069" y="7020"/>
                  </a:lnTo>
                  <a:lnTo>
                    <a:pt x="11007" y="7035"/>
                  </a:lnTo>
                  <a:lnTo>
                    <a:pt x="10946" y="7050"/>
                  </a:lnTo>
                  <a:lnTo>
                    <a:pt x="10946" y="7050"/>
                  </a:lnTo>
                  <a:lnTo>
                    <a:pt x="10930" y="6912"/>
                  </a:lnTo>
                  <a:lnTo>
                    <a:pt x="10930" y="6912"/>
                  </a:lnTo>
                  <a:lnTo>
                    <a:pt x="10853" y="6912"/>
                  </a:lnTo>
                  <a:lnTo>
                    <a:pt x="10823" y="6943"/>
                  </a:lnTo>
                  <a:lnTo>
                    <a:pt x="10730" y="6989"/>
                  </a:lnTo>
                  <a:lnTo>
                    <a:pt x="10730" y="6989"/>
                  </a:lnTo>
                  <a:lnTo>
                    <a:pt x="10761" y="6927"/>
                  </a:lnTo>
                  <a:lnTo>
                    <a:pt x="10776" y="6866"/>
                  </a:lnTo>
                  <a:lnTo>
                    <a:pt x="10807" y="6804"/>
                  </a:lnTo>
                  <a:lnTo>
                    <a:pt x="10853" y="6743"/>
                  </a:lnTo>
                  <a:lnTo>
                    <a:pt x="10899" y="6712"/>
                  </a:lnTo>
                  <a:lnTo>
                    <a:pt x="10976" y="6696"/>
                  </a:lnTo>
                  <a:lnTo>
                    <a:pt x="11038" y="6696"/>
                  </a:lnTo>
                  <a:lnTo>
                    <a:pt x="11099" y="6712"/>
                  </a:lnTo>
                  <a:lnTo>
                    <a:pt x="11099" y="6712"/>
                  </a:lnTo>
                  <a:lnTo>
                    <a:pt x="11115" y="6773"/>
                  </a:lnTo>
                  <a:lnTo>
                    <a:pt x="11115" y="6773"/>
                  </a:lnTo>
                  <a:lnTo>
                    <a:pt x="11192" y="6743"/>
                  </a:lnTo>
                  <a:lnTo>
                    <a:pt x="11238" y="6727"/>
                  </a:lnTo>
                  <a:lnTo>
                    <a:pt x="11300" y="6727"/>
                  </a:lnTo>
                  <a:lnTo>
                    <a:pt x="11361" y="6758"/>
                  </a:lnTo>
                  <a:lnTo>
                    <a:pt x="11361" y="6758"/>
                  </a:lnTo>
                  <a:lnTo>
                    <a:pt x="11361" y="6896"/>
                  </a:lnTo>
                  <a:lnTo>
                    <a:pt x="11361" y="6896"/>
                  </a:lnTo>
                  <a:lnTo>
                    <a:pt x="11408" y="6866"/>
                  </a:lnTo>
                  <a:lnTo>
                    <a:pt x="11438" y="6820"/>
                  </a:lnTo>
                  <a:lnTo>
                    <a:pt x="11515" y="6727"/>
                  </a:lnTo>
                  <a:lnTo>
                    <a:pt x="11562" y="6619"/>
                  </a:lnTo>
                  <a:lnTo>
                    <a:pt x="11608" y="6481"/>
                  </a:lnTo>
                  <a:lnTo>
                    <a:pt x="11654" y="6235"/>
                  </a:lnTo>
                  <a:lnTo>
                    <a:pt x="11700" y="6019"/>
                  </a:lnTo>
                  <a:lnTo>
                    <a:pt x="11700" y="6019"/>
                  </a:lnTo>
                  <a:lnTo>
                    <a:pt x="11731" y="6019"/>
                  </a:lnTo>
                  <a:lnTo>
                    <a:pt x="11731" y="6019"/>
                  </a:lnTo>
                  <a:lnTo>
                    <a:pt x="11731" y="5880"/>
                  </a:lnTo>
                  <a:lnTo>
                    <a:pt x="11731" y="5880"/>
                  </a:lnTo>
                  <a:lnTo>
                    <a:pt x="11700" y="5880"/>
                  </a:lnTo>
                  <a:lnTo>
                    <a:pt x="11700" y="5880"/>
                  </a:lnTo>
                  <a:lnTo>
                    <a:pt x="11684" y="5804"/>
                  </a:lnTo>
                  <a:lnTo>
                    <a:pt x="11654" y="5711"/>
                  </a:lnTo>
                  <a:lnTo>
                    <a:pt x="11623" y="5665"/>
                  </a:lnTo>
                  <a:lnTo>
                    <a:pt x="11577" y="5603"/>
                  </a:lnTo>
                  <a:lnTo>
                    <a:pt x="11484" y="5465"/>
                  </a:lnTo>
                  <a:lnTo>
                    <a:pt x="11346" y="5341"/>
                  </a:lnTo>
                  <a:lnTo>
                    <a:pt x="11207" y="5219"/>
                  </a:lnTo>
                  <a:lnTo>
                    <a:pt x="11084" y="5111"/>
                  </a:lnTo>
                  <a:lnTo>
                    <a:pt x="10976" y="4972"/>
                  </a:lnTo>
                  <a:lnTo>
                    <a:pt x="10946" y="4910"/>
                  </a:lnTo>
                  <a:lnTo>
                    <a:pt x="10899" y="4864"/>
                  </a:lnTo>
                  <a:lnTo>
                    <a:pt x="10899" y="4864"/>
                  </a:lnTo>
                  <a:lnTo>
                    <a:pt x="10853" y="4834"/>
                  </a:lnTo>
                  <a:lnTo>
                    <a:pt x="10853" y="4834"/>
                  </a:lnTo>
                  <a:lnTo>
                    <a:pt x="10792" y="4895"/>
                  </a:lnTo>
                  <a:lnTo>
                    <a:pt x="10761" y="4941"/>
                  </a:lnTo>
                  <a:lnTo>
                    <a:pt x="10730" y="4988"/>
                  </a:lnTo>
                  <a:lnTo>
                    <a:pt x="10715" y="5034"/>
                  </a:lnTo>
                  <a:lnTo>
                    <a:pt x="10715" y="5080"/>
                  </a:lnTo>
                  <a:lnTo>
                    <a:pt x="10730" y="5126"/>
                  </a:lnTo>
                  <a:lnTo>
                    <a:pt x="10776" y="5188"/>
                  </a:lnTo>
                  <a:lnTo>
                    <a:pt x="10838" y="5295"/>
                  </a:lnTo>
                  <a:lnTo>
                    <a:pt x="10915" y="5388"/>
                  </a:lnTo>
                  <a:lnTo>
                    <a:pt x="10946" y="5434"/>
                  </a:lnTo>
                  <a:lnTo>
                    <a:pt x="10976" y="5495"/>
                  </a:lnTo>
                  <a:lnTo>
                    <a:pt x="10976" y="5557"/>
                  </a:lnTo>
                  <a:lnTo>
                    <a:pt x="10992" y="5619"/>
                  </a:lnTo>
                  <a:lnTo>
                    <a:pt x="10992" y="5619"/>
                  </a:lnTo>
                  <a:lnTo>
                    <a:pt x="10930" y="5742"/>
                  </a:lnTo>
                  <a:lnTo>
                    <a:pt x="10884" y="5804"/>
                  </a:lnTo>
                  <a:lnTo>
                    <a:pt x="10853" y="5834"/>
                  </a:lnTo>
                  <a:lnTo>
                    <a:pt x="10807" y="5880"/>
                  </a:lnTo>
                  <a:lnTo>
                    <a:pt x="10761" y="5911"/>
                  </a:lnTo>
                  <a:lnTo>
                    <a:pt x="10699" y="5927"/>
                  </a:lnTo>
                  <a:lnTo>
                    <a:pt x="10622" y="5942"/>
                  </a:lnTo>
                  <a:lnTo>
                    <a:pt x="10622" y="5942"/>
                  </a:lnTo>
                  <a:lnTo>
                    <a:pt x="10468" y="5942"/>
                  </a:lnTo>
                  <a:lnTo>
                    <a:pt x="10468" y="5942"/>
                  </a:lnTo>
                  <a:lnTo>
                    <a:pt x="10391" y="5896"/>
                  </a:lnTo>
                  <a:lnTo>
                    <a:pt x="10345" y="5880"/>
                  </a:lnTo>
                  <a:lnTo>
                    <a:pt x="10330" y="5850"/>
                  </a:lnTo>
                  <a:lnTo>
                    <a:pt x="10330" y="5850"/>
                  </a:lnTo>
                  <a:lnTo>
                    <a:pt x="10484" y="5757"/>
                  </a:lnTo>
                  <a:lnTo>
                    <a:pt x="10484" y="5757"/>
                  </a:lnTo>
                  <a:lnTo>
                    <a:pt x="10422" y="5665"/>
                  </a:lnTo>
                  <a:lnTo>
                    <a:pt x="10422" y="5665"/>
                  </a:lnTo>
                  <a:lnTo>
                    <a:pt x="10499" y="5573"/>
                  </a:lnTo>
                  <a:lnTo>
                    <a:pt x="10514" y="5480"/>
                  </a:lnTo>
                  <a:lnTo>
                    <a:pt x="10530" y="5403"/>
                  </a:lnTo>
                  <a:lnTo>
                    <a:pt x="10530" y="5326"/>
                  </a:lnTo>
                  <a:lnTo>
                    <a:pt x="10530" y="5249"/>
                  </a:lnTo>
                  <a:lnTo>
                    <a:pt x="10514" y="5172"/>
                  </a:lnTo>
                  <a:lnTo>
                    <a:pt x="10407" y="4988"/>
                  </a:lnTo>
                  <a:lnTo>
                    <a:pt x="10407" y="4988"/>
                  </a:lnTo>
                  <a:lnTo>
                    <a:pt x="10360" y="4849"/>
                  </a:lnTo>
                  <a:lnTo>
                    <a:pt x="10360" y="4849"/>
                  </a:lnTo>
                  <a:lnTo>
                    <a:pt x="10222" y="4818"/>
                  </a:lnTo>
                  <a:lnTo>
                    <a:pt x="10037" y="4834"/>
                  </a:lnTo>
                  <a:lnTo>
                    <a:pt x="10037" y="4834"/>
                  </a:lnTo>
                  <a:lnTo>
                    <a:pt x="10053" y="4741"/>
                  </a:lnTo>
                  <a:lnTo>
                    <a:pt x="10099" y="4649"/>
                  </a:lnTo>
                  <a:lnTo>
                    <a:pt x="10130" y="4603"/>
                  </a:lnTo>
                  <a:lnTo>
                    <a:pt x="10207" y="4541"/>
                  </a:lnTo>
                  <a:lnTo>
                    <a:pt x="10268" y="4526"/>
                  </a:lnTo>
                  <a:lnTo>
                    <a:pt x="10314" y="4526"/>
                  </a:lnTo>
                  <a:lnTo>
                    <a:pt x="10360" y="4526"/>
                  </a:lnTo>
                  <a:lnTo>
                    <a:pt x="10407" y="4541"/>
                  </a:lnTo>
                  <a:lnTo>
                    <a:pt x="10484" y="4603"/>
                  </a:lnTo>
                  <a:lnTo>
                    <a:pt x="10484" y="4603"/>
                  </a:lnTo>
                  <a:lnTo>
                    <a:pt x="10530" y="4772"/>
                  </a:lnTo>
                  <a:lnTo>
                    <a:pt x="10561" y="4926"/>
                  </a:lnTo>
                  <a:lnTo>
                    <a:pt x="10561" y="4926"/>
                  </a:lnTo>
                  <a:lnTo>
                    <a:pt x="10607" y="4910"/>
                  </a:lnTo>
                  <a:lnTo>
                    <a:pt x="10638" y="4864"/>
                  </a:lnTo>
                  <a:lnTo>
                    <a:pt x="10715" y="4787"/>
                  </a:lnTo>
                  <a:lnTo>
                    <a:pt x="10807" y="4634"/>
                  </a:lnTo>
                  <a:lnTo>
                    <a:pt x="10807" y="4634"/>
                  </a:lnTo>
                  <a:lnTo>
                    <a:pt x="10976" y="4649"/>
                  </a:lnTo>
                  <a:lnTo>
                    <a:pt x="10976" y="4649"/>
                  </a:lnTo>
                  <a:lnTo>
                    <a:pt x="11023" y="4618"/>
                  </a:lnTo>
                  <a:lnTo>
                    <a:pt x="11038" y="4603"/>
                  </a:lnTo>
                  <a:lnTo>
                    <a:pt x="11099" y="4603"/>
                  </a:lnTo>
                  <a:lnTo>
                    <a:pt x="11177" y="4634"/>
                  </a:lnTo>
                  <a:lnTo>
                    <a:pt x="11238" y="4649"/>
                  </a:lnTo>
                  <a:lnTo>
                    <a:pt x="11346" y="4756"/>
                  </a:lnTo>
                  <a:lnTo>
                    <a:pt x="11408" y="4818"/>
                  </a:lnTo>
                  <a:lnTo>
                    <a:pt x="11469" y="4864"/>
                  </a:lnTo>
                  <a:lnTo>
                    <a:pt x="11469" y="4864"/>
                  </a:lnTo>
                  <a:lnTo>
                    <a:pt x="11469" y="4834"/>
                  </a:lnTo>
                  <a:lnTo>
                    <a:pt x="11454" y="4787"/>
                  </a:lnTo>
                  <a:lnTo>
                    <a:pt x="11361" y="4649"/>
                  </a:lnTo>
                  <a:lnTo>
                    <a:pt x="11361" y="4649"/>
                  </a:lnTo>
                  <a:lnTo>
                    <a:pt x="11130" y="4433"/>
                  </a:lnTo>
                  <a:lnTo>
                    <a:pt x="10899" y="4249"/>
                  </a:lnTo>
                  <a:lnTo>
                    <a:pt x="10776" y="4171"/>
                  </a:lnTo>
                  <a:lnTo>
                    <a:pt x="10653" y="4110"/>
                  </a:lnTo>
                  <a:lnTo>
                    <a:pt x="10530" y="4049"/>
                  </a:lnTo>
                  <a:lnTo>
                    <a:pt x="10422" y="4002"/>
                  </a:lnTo>
                  <a:lnTo>
                    <a:pt x="10284" y="3941"/>
                  </a:lnTo>
                  <a:lnTo>
                    <a:pt x="10145" y="3910"/>
                  </a:lnTo>
                  <a:lnTo>
                    <a:pt x="10007" y="3879"/>
                  </a:lnTo>
                  <a:lnTo>
                    <a:pt x="9883" y="3879"/>
                  </a:lnTo>
                  <a:lnTo>
                    <a:pt x="9745" y="3879"/>
                  </a:lnTo>
                  <a:lnTo>
                    <a:pt x="9575" y="3894"/>
                  </a:lnTo>
                  <a:lnTo>
                    <a:pt x="9452" y="3941"/>
                  </a:lnTo>
                  <a:lnTo>
                    <a:pt x="9283" y="3987"/>
                  </a:lnTo>
                  <a:lnTo>
                    <a:pt x="9283" y="3987"/>
                  </a:lnTo>
                  <a:lnTo>
                    <a:pt x="9037" y="4110"/>
                  </a:lnTo>
                  <a:lnTo>
                    <a:pt x="8913" y="4187"/>
                  </a:lnTo>
                  <a:lnTo>
                    <a:pt x="8790" y="4279"/>
                  </a:lnTo>
                  <a:lnTo>
                    <a:pt x="8667" y="4372"/>
                  </a:lnTo>
                  <a:lnTo>
                    <a:pt x="8575" y="4464"/>
                  </a:lnTo>
                  <a:lnTo>
                    <a:pt x="8513" y="4541"/>
                  </a:lnTo>
                  <a:lnTo>
                    <a:pt x="8482" y="4587"/>
                  </a:lnTo>
                  <a:lnTo>
                    <a:pt x="8467" y="4649"/>
                  </a:lnTo>
                  <a:lnTo>
                    <a:pt x="8467" y="4695"/>
                  </a:lnTo>
                  <a:lnTo>
                    <a:pt x="8467" y="4695"/>
                  </a:lnTo>
                  <a:lnTo>
                    <a:pt x="8529" y="4756"/>
                  </a:lnTo>
                  <a:lnTo>
                    <a:pt x="8529" y="4756"/>
                  </a:lnTo>
                  <a:lnTo>
                    <a:pt x="8621" y="4741"/>
                  </a:lnTo>
                  <a:lnTo>
                    <a:pt x="8744" y="4695"/>
                  </a:lnTo>
                  <a:lnTo>
                    <a:pt x="8898" y="4649"/>
                  </a:lnTo>
                  <a:lnTo>
                    <a:pt x="9021" y="4587"/>
                  </a:lnTo>
                  <a:lnTo>
                    <a:pt x="9160" y="4556"/>
                  </a:lnTo>
                  <a:lnTo>
                    <a:pt x="9221" y="4556"/>
                  </a:lnTo>
                  <a:lnTo>
                    <a:pt x="9252" y="4572"/>
                  </a:lnTo>
                  <a:lnTo>
                    <a:pt x="9314" y="4603"/>
                  </a:lnTo>
                  <a:lnTo>
                    <a:pt x="9329" y="4649"/>
                  </a:lnTo>
                  <a:lnTo>
                    <a:pt x="9360" y="4680"/>
                  </a:lnTo>
                  <a:lnTo>
                    <a:pt x="9360" y="4756"/>
                  </a:lnTo>
                  <a:lnTo>
                    <a:pt x="9360" y="4756"/>
                  </a:lnTo>
                  <a:lnTo>
                    <a:pt x="9237" y="4926"/>
                  </a:lnTo>
                  <a:lnTo>
                    <a:pt x="9114" y="5080"/>
                  </a:lnTo>
                  <a:lnTo>
                    <a:pt x="8975" y="5188"/>
                  </a:lnTo>
                  <a:lnTo>
                    <a:pt x="8805" y="5326"/>
                  </a:lnTo>
                  <a:lnTo>
                    <a:pt x="8805" y="5326"/>
                  </a:lnTo>
                  <a:lnTo>
                    <a:pt x="8852" y="5372"/>
                  </a:lnTo>
                  <a:lnTo>
                    <a:pt x="8913" y="5403"/>
                  </a:lnTo>
                  <a:lnTo>
                    <a:pt x="8975" y="5434"/>
                  </a:lnTo>
                  <a:lnTo>
                    <a:pt x="9052" y="5511"/>
                  </a:lnTo>
                  <a:lnTo>
                    <a:pt x="9052" y="5511"/>
                  </a:lnTo>
                  <a:lnTo>
                    <a:pt x="9098" y="5680"/>
                  </a:lnTo>
                  <a:lnTo>
                    <a:pt x="9114" y="5819"/>
                  </a:lnTo>
                  <a:lnTo>
                    <a:pt x="9098" y="5942"/>
                  </a:lnTo>
                  <a:lnTo>
                    <a:pt x="9052" y="6034"/>
                  </a:lnTo>
                  <a:lnTo>
                    <a:pt x="8990" y="6142"/>
                  </a:lnTo>
                  <a:lnTo>
                    <a:pt x="8913" y="6219"/>
                  </a:lnTo>
                  <a:lnTo>
                    <a:pt x="8790" y="6311"/>
                  </a:lnTo>
                  <a:lnTo>
                    <a:pt x="8683" y="6404"/>
                  </a:lnTo>
                  <a:lnTo>
                    <a:pt x="8683" y="6404"/>
                  </a:lnTo>
                  <a:lnTo>
                    <a:pt x="8529" y="6404"/>
                  </a:lnTo>
                  <a:lnTo>
                    <a:pt x="8421" y="6373"/>
                  </a:lnTo>
                  <a:lnTo>
                    <a:pt x="8298" y="6342"/>
                  </a:lnTo>
                  <a:lnTo>
                    <a:pt x="8174" y="6265"/>
                  </a:lnTo>
                  <a:lnTo>
                    <a:pt x="8174" y="6265"/>
                  </a:lnTo>
                  <a:lnTo>
                    <a:pt x="8174" y="6204"/>
                  </a:lnTo>
                  <a:lnTo>
                    <a:pt x="8174" y="6204"/>
                  </a:lnTo>
                  <a:lnTo>
                    <a:pt x="8313" y="6204"/>
                  </a:lnTo>
                  <a:lnTo>
                    <a:pt x="8467" y="6204"/>
                  </a:lnTo>
                  <a:lnTo>
                    <a:pt x="8590" y="6204"/>
                  </a:lnTo>
                  <a:lnTo>
                    <a:pt x="8667" y="6188"/>
                  </a:lnTo>
                  <a:lnTo>
                    <a:pt x="8713" y="6158"/>
                  </a:lnTo>
                  <a:lnTo>
                    <a:pt x="8759" y="6142"/>
                  </a:lnTo>
                  <a:lnTo>
                    <a:pt x="8790" y="6096"/>
                  </a:lnTo>
                  <a:lnTo>
                    <a:pt x="8821" y="6050"/>
                  </a:lnTo>
                  <a:lnTo>
                    <a:pt x="8852" y="6004"/>
                  </a:lnTo>
                  <a:lnTo>
                    <a:pt x="8852" y="5942"/>
                  </a:lnTo>
                  <a:lnTo>
                    <a:pt x="8852" y="5865"/>
                  </a:lnTo>
                  <a:lnTo>
                    <a:pt x="8836" y="5788"/>
                  </a:lnTo>
                  <a:lnTo>
                    <a:pt x="8790" y="5696"/>
                  </a:lnTo>
                  <a:lnTo>
                    <a:pt x="8790" y="5696"/>
                  </a:lnTo>
                  <a:lnTo>
                    <a:pt x="8652" y="5603"/>
                  </a:lnTo>
                  <a:lnTo>
                    <a:pt x="8652" y="5603"/>
                  </a:lnTo>
                  <a:lnTo>
                    <a:pt x="8559" y="5588"/>
                  </a:lnTo>
                  <a:lnTo>
                    <a:pt x="8467" y="5603"/>
                  </a:lnTo>
                  <a:lnTo>
                    <a:pt x="8282" y="5634"/>
                  </a:lnTo>
                  <a:lnTo>
                    <a:pt x="8220" y="5650"/>
                  </a:lnTo>
                  <a:lnTo>
                    <a:pt x="8144" y="5650"/>
                  </a:lnTo>
                  <a:lnTo>
                    <a:pt x="8128" y="5634"/>
                  </a:lnTo>
                  <a:lnTo>
                    <a:pt x="8098" y="5619"/>
                  </a:lnTo>
                  <a:lnTo>
                    <a:pt x="8051" y="5573"/>
                  </a:lnTo>
                  <a:lnTo>
                    <a:pt x="8036" y="5511"/>
                  </a:lnTo>
                  <a:lnTo>
                    <a:pt x="8036" y="5511"/>
                  </a:lnTo>
                  <a:lnTo>
                    <a:pt x="8082" y="5419"/>
                  </a:lnTo>
                  <a:lnTo>
                    <a:pt x="8128" y="5311"/>
                  </a:lnTo>
                  <a:lnTo>
                    <a:pt x="8144" y="5249"/>
                  </a:lnTo>
                  <a:lnTo>
                    <a:pt x="8128" y="5188"/>
                  </a:lnTo>
                  <a:lnTo>
                    <a:pt x="8113" y="5172"/>
                  </a:lnTo>
                  <a:lnTo>
                    <a:pt x="8051" y="5141"/>
                  </a:lnTo>
                  <a:lnTo>
                    <a:pt x="8051" y="5141"/>
                  </a:lnTo>
                  <a:lnTo>
                    <a:pt x="7974" y="5203"/>
                  </a:lnTo>
                  <a:lnTo>
                    <a:pt x="7928" y="5295"/>
                  </a:lnTo>
                  <a:lnTo>
                    <a:pt x="7805" y="5465"/>
                  </a:lnTo>
                  <a:lnTo>
                    <a:pt x="7743" y="5557"/>
                  </a:lnTo>
                  <a:lnTo>
                    <a:pt x="7697" y="5650"/>
                  </a:lnTo>
                  <a:lnTo>
                    <a:pt x="7605" y="5711"/>
                  </a:lnTo>
                  <a:lnTo>
                    <a:pt x="7513" y="5788"/>
                  </a:lnTo>
                  <a:lnTo>
                    <a:pt x="7513" y="5788"/>
                  </a:lnTo>
                  <a:lnTo>
                    <a:pt x="7466" y="5942"/>
                  </a:lnTo>
                  <a:lnTo>
                    <a:pt x="7451" y="6065"/>
                  </a:lnTo>
                  <a:lnTo>
                    <a:pt x="7451" y="6188"/>
                  </a:lnTo>
                  <a:lnTo>
                    <a:pt x="7482" y="6296"/>
                  </a:lnTo>
                  <a:lnTo>
                    <a:pt x="7543" y="6404"/>
                  </a:lnTo>
                  <a:lnTo>
                    <a:pt x="7620" y="6481"/>
                  </a:lnTo>
                  <a:lnTo>
                    <a:pt x="7697" y="6589"/>
                  </a:lnTo>
                  <a:lnTo>
                    <a:pt x="7820" y="6666"/>
                  </a:lnTo>
                  <a:lnTo>
                    <a:pt x="7928" y="6727"/>
                  </a:lnTo>
                  <a:lnTo>
                    <a:pt x="8036" y="6804"/>
                  </a:lnTo>
                  <a:lnTo>
                    <a:pt x="8282" y="6927"/>
                  </a:lnTo>
                  <a:lnTo>
                    <a:pt x="8529" y="7035"/>
                  </a:lnTo>
                  <a:lnTo>
                    <a:pt x="8744" y="7143"/>
                  </a:lnTo>
                  <a:lnTo>
                    <a:pt x="8744" y="7143"/>
                  </a:lnTo>
                  <a:lnTo>
                    <a:pt x="8867" y="7251"/>
                  </a:lnTo>
                  <a:lnTo>
                    <a:pt x="8975" y="7374"/>
                  </a:lnTo>
                  <a:lnTo>
                    <a:pt x="9037" y="7497"/>
                  </a:lnTo>
                  <a:lnTo>
                    <a:pt x="9114" y="7620"/>
                  </a:lnTo>
                  <a:lnTo>
                    <a:pt x="9175" y="7759"/>
                  </a:lnTo>
                  <a:lnTo>
                    <a:pt x="9237" y="7882"/>
                  </a:lnTo>
                  <a:lnTo>
                    <a:pt x="9314" y="8190"/>
                  </a:lnTo>
                  <a:lnTo>
                    <a:pt x="9314" y="8190"/>
                  </a:lnTo>
                  <a:lnTo>
                    <a:pt x="9314" y="8605"/>
                  </a:lnTo>
                  <a:lnTo>
                    <a:pt x="9314" y="8605"/>
                  </a:lnTo>
                  <a:lnTo>
                    <a:pt x="9237" y="8805"/>
                  </a:lnTo>
                  <a:lnTo>
                    <a:pt x="9190" y="8975"/>
                  </a:lnTo>
                  <a:lnTo>
                    <a:pt x="9114" y="9144"/>
                  </a:lnTo>
                  <a:lnTo>
                    <a:pt x="9021" y="9298"/>
                  </a:lnTo>
                  <a:lnTo>
                    <a:pt x="8944" y="9452"/>
                  </a:lnTo>
                  <a:lnTo>
                    <a:pt x="8821" y="9606"/>
                  </a:lnTo>
                  <a:lnTo>
                    <a:pt x="8713" y="9760"/>
                  </a:lnTo>
                  <a:lnTo>
                    <a:pt x="8575" y="9914"/>
                  </a:lnTo>
                  <a:lnTo>
                    <a:pt x="8575" y="9914"/>
                  </a:lnTo>
                  <a:lnTo>
                    <a:pt x="8251" y="10160"/>
                  </a:lnTo>
                  <a:lnTo>
                    <a:pt x="8082" y="10314"/>
                  </a:lnTo>
                  <a:lnTo>
                    <a:pt x="7913" y="10422"/>
                  </a:lnTo>
                  <a:lnTo>
                    <a:pt x="7697" y="10545"/>
                  </a:lnTo>
                  <a:lnTo>
                    <a:pt x="7513" y="10638"/>
                  </a:lnTo>
                  <a:lnTo>
                    <a:pt x="7328" y="10699"/>
                  </a:lnTo>
                  <a:lnTo>
                    <a:pt x="7220" y="10730"/>
                  </a:lnTo>
                  <a:lnTo>
                    <a:pt x="7128" y="10761"/>
                  </a:lnTo>
                  <a:lnTo>
                    <a:pt x="7128" y="10761"/>
                  </a:lnTo>
                  <a:lnTo>
                    <a:pt x="7097" y="10776"/>
                  </a:lnTo>
                  <a:lnTo>
                    <a:pt x="7035" y="10792"/>
                  </a:lnTo>
                  <a:lnTo>
                    <a:pt x="6573" y="10838"/>
                  </a:lnTo>
                  <a:lnTo>
                    <a:pt x="6573" y="10838"/>
                  </a:lnTo>
                  <a:lnTo>
                    <a:pt x="6389" y="10823"/>
                  </a:lnTo>
                  <a:lnTo>
                    <a:pt x="6188" y="10807"/>
                  </a:lnTo>
                  <a:lnTo>
                    <a:pt x="6034" y="10761"/>
                  </a:lnTo>
                  <a:lnTo>
                    <a:pt x="5865" y="10699"/>
                  </a:lnTo>
                  <a:lnTo>
                    <a:pt x="5711" y="10638"/>
                  </a:lnTo>
                  <a:lnTo>
                    <a:pt x="5557" y="10576"/>
                  </a:lnTo>
                  <a:lnTo>
                    <a:pt x="5388" y="10484"/>
                  </a:lnTo>
                  <a:lnTo>
                    <a:pt x="5219" y="10376"/>
                  </a:lnTo>
                  <a:lnTo>
                    <a:pt x="5219" y="10376"/>
                  </a:lnTo>
                  <a:lnTo>
                    <a:pt x="5065" y="10207"/>
                  </a:lnTo>
                  <a:lnTo>
                    <a:pt x="4880" y="10037"/>
                  </a:lnTo>
                  <a:lnTo>
                    <a:pt x="4695" y="9853"/>
                  </a:lnTo>
                  <a:lnTo>
                    <a:pt x="4541" y="9637"/>
                  </a:lnTo>
                  <a:lnTo>
                    <a:pt x="4372" y="9437"/>
                  </a:lnTo>
                  <a:lnTo>
                    <a:pt x="4233" y="9221"/>
                  </a:lnTo>
                  <a:lnTo>
                    <a:pt x="4095" y="9006"/>
                  </a:lnTo>
                  <a:lnTo>
                    <a:pt x="3987" y="8790"/>
                  </a:lnTo>
                  <a:lnTo>
                    <a:pt x="3910" y="8559"/>
                  </a:lnTo>
                  <a:lnTo>
                    <a:pt x="3833" y="8313"/>
                  </a:lnTo>
                  <a:lnTo>
                    <a:pt x="3817" y="8205"/>
                  </a:lnTo>
                  <a:lnTo>
                    <a:pt x="3817" y="8098"/>
                  </a:lnTo>
                  <a:lnTo>
                    <a:pt x="3802" y="7974"/>
                  </a:lnTo>
                  <a:lnTo>
                    <a:pt x="3817" y="7851"/>
                  </a:lnTo>
                  <a:lnTo>
                    <a:pt x="3833" y="7743"/>
                  </a:lnTo>
                  <a:lnTo>
                    <a:pt x="3848" y="7620"/>
                  </a:lnTo>
                  <a:lnTo>
                    <a:pt x="3894" y="7513"/>
                  </a:lnTo>
                  <a:lnTo>
                    <a:pt x="3925" y="7374"/>
                  </a:lnTo>
                  <a:lnTo>
                    <a:pt x="4002" y="7251"/>
                  </a:lnTo>
                  <a:lnTo>
                    <a:pt x="4064" y="7143"/>
                  </a:lnTo>
                  <a:lnTo>
                    <a:pt x="4125" y="7020"/>
                  </a:lnTo>
                  <a:lnTo>
                    <a:pt x="4233" y="6912"/>
                  </a:lnTo>
                  <a:lnTo>
                    <a:pt x="4233" y="6912"/>
                  </a:lnTo>
                  <a:lnTo>
                    <a:pt x="4372" y="6804"/>
                  </a:lnTo>
                  <a:lnTo>
                    <a:pt x="4526" y="6696"/>
                  </a:lnTo>
                  <a:lnTo>
                    <a:pt x="4649" y="6619"/>
                  </a:lnTo>
                  <a:lnTo>
                    <a:pt x="4772" y="6573"/>
                  </a:lnTo>
                  <a:lnTo>
                    <a:pt x="4910" y="6512"/>
                  </a:lnTo>
                  <a:lnTo>
                    <a:pt x="5065" y="6481"/>
                  </a:lnTo>
                  <a:lnTo>
                    <a:pt x="5219" y="6465"/>
                  </a:lnTo>
                  <a:lnTo>
                    <a:pt x="5419" y="6465"/>
                  </a:lnTo>
                  <a:lnTo>
                    <a:pt x="5419" y="6465"/>
                  </a:lnTo>
                  <a:lnTo>
                    <a:pt x="5434" y="6465"/>
                  </a:lnTo>
                  <a:lnTo>
                    <a:pt x="5480" y="6465"/>
                  </a:lnTo>
                  <a:lnTo>
                    <a:pt x="5757" y="6558"/>
                  </a:lnTo>
                  <a:lnTo>
                    <a:pt x="5757" y="6558"/>
                  </a:lnTo>
                  <a:lnTo>
                    <a:pt x="5957" y="6696"/>
                  </a:lnTo>
                  <a:lnTo>
                    <a:pt x="6111" y="6804"/>
                  </a:lnTo>
                  <a:lnTo>
                    <a:pt x="6173" y="6881"/>
                  </a:lnTo>
                  <a:lnTo>
                    <a:pt x="6219" y="6943"/>
                  </a:lnTo>
                  <a:lnTo>
                    <a:pt x="6265" y="7004"/>
                  </a:lnTo>
                  <a:lnTo>
                    <a:pt x="6296" y="7081"/>
                  </a:lnTo>
                  <a:lnTo>
                    <a:pt x="6342" y="7158"/>
                  </a:lnTo>
                  <a:lnTo>
                    <a:pt x="6358" y="7235"/>
                  </a:lnTo>
                  <a:lnTo>
                    <a:pt x="6389" y="7420"/>
                  </a:lnTo>
                  <a:lnTo>
                    <a:pt x="6404" y="7620"/>
                  </a:lnTo>
                  <a:lnTo>
                    <a:pt x="6389" y="7851"/>
                  </a:lnTo>
                  <a:lnTo>
                    <a:pt x="6389" y="7851"/>
                  </a:lnTo>
                  <a:lnTo>
                    <a:pt x="6265" y="8098"/>
                  </a:lnTo>
                  <a:lnTo>
                    <a:pt x="6188" y="8205"/>
                  </a:lnTo>
                  <a:lnTo>
                    <a:pt x="6142" y="8313"/>
                  </a:lnTo>
                  <a:lnTo>
                    <a:pt x="6065" y="8405"/>
                  </a:lnTo>
                  <a:lnTo>
                    <a:pt x="5973" y="8467"/>
                  </a:lnTo>
                  <a:lnTo>
                    <a:pt x="5865" y="8544"/>
                  </a:lnTo>
                  <a:lnTo>
                    <a:pt x="5726" y="8559"/>
                  </a:lnTo>
                  <a:lnTo>
                    <a:pt x="5726" y="8559"/>
                  </a:lnTo>
                  <a:lnTo>
                    <a:pt x="5696" y="8544"/>
                  </a:lnTo>
                  <a:lnTo>
                    <a:pt x="5650" y="8544"/>
                  </a:lnTo>
                  <a:lnTo>
                    <a:pt x="5603" y="8544"/>
                  </a:lnTo>
                  <a:lnTo>
                    <a:pt x="5542" y="8544"/>
                  </a:lnTo>
                  <a:lnTo>
                    <a:pt x="5449" y="8559"/>
                  </a:lnTo>
                  <a:lnTo>
                    <a:pt x="5311" y="8621"/>
                  </a:lnTo>
                  <a:lnTo>
                    <a:pt x="5234" y="8636"/>
                  </a:lnTo>
                  <a:lnTo>
                    <a:pt x="5172" y="8636"/>
                  </a:lnTo>
                  <a:lnTo>
                    <a:pt x="5172" y="8636"/>
                  </a:lnTo>
                  <a:lnTo>
                    <a:pt x="5280" y="8559"/>
                  </a:lnTo>
                  <a:lnTo>
                    <a:pt x="5372" y="8467"/>
                  </a:lnTo>
                  <a:lnTo>
                    <a:pt x="5419" y="8421"/>
                  </a:lnTo>
                  <a:lnTo>
                    <a:pt x="5465" y="8359"/>
                  </a:lnTo>
                  <a:lnTo>
                    <a:pt x="5495" y="8313"/>
                  </a:lnTo>
                  <a:lnTo>
                    <a:pt x="5526" y="8251"/>
                  </a:lnTo>
                  <a:lnTo>
                    <a:pt x="5526" y="8251"/>
                  </a:lnTo>
                  <a:lnTo>
                    <a:pt x="5449" y="8159"/>
                  </a:lnTo>
                  <a:lnTo>
                    <a:pt x="5419" y="8067"/>
                  </a:lnTo>
                  <a:lnTo>
                    <a:pt x="5434" y="7990"/>
                  </a:lnTo>
                  <a:lnTo>
                    <a:pt x="5465" y="7882"/>
                  </a:lnTo>
                  <a:lnTo>
                    <a:pt x="5511" y="7805"/>
                  </a:lnTo>
                  <a:lnTo>
                    <a:pt x="5573" y="7743"/>
                  </a:lnTo>
                  <a:lnTo>
                    <a:pt x="5634" y="7666"/>
                  </a:lnTo>
                  <a:lnTo>
                    <a:pt x="5726" y="7574"/>
                  </a:lnTo>
                  <a:lnTo>
                    <a:pt x="5726" y="7574"/>
                  </a:lnTo>
                  <a:lnTo>
                    <a:pt x="5757" y="7574"/>
                  </a:lnTo>
                  <a:lnTo>
                    <a:pt x="5757" y="7574"/>
                  </a:lnTo>
                  <a:lnTo>
                    <a:pt x="5726" y="7713"/>
                  </a:lnTo>
                  <a:lnTo>
                    <a:pt x="5696" y="7836"/>
                  </a:lnTo>
                  <a:lnTo>
                    <a:pt x="5696" y="7882"/>
                  </a:lnTo>
                  <a:lnTo>
                    <a:pt x="5711" y="7944"/>
                  </a:lnTo>
                  <a:lnTo>
                    <a:pt x="5757" y="8005"/>
                  </a:lnTo>
                  <a:lnTo>
                    <a:pt x="5819" y="8036"/>
                  </a:lnTo>
                  <a:lnTo>
                    <a:pt x="5819" y="8036"/>
                  </a:lnTo>
                  <a:lnTo>
                    <a:pt x="5804" y="8174"/>
                  </a:lnTo>
                  <a:lnTo>
                    <a:pt x="5757" y="8359"/>
                  </a:lnTo>
                  <a:lnTo>
                    <a:pt x="5757" y="8359"/>
                  </a:lnTo>
                  <a:lnTo>
                    <a:pt x="5819" y="8359"/>
                  </a:lnTo>
                  <a:lnTo>
                    <a:pt x="5865" y="8328"/>
                  </a:lnTo>
                  <a:lnTo>
                    <a:pt x="5911" y="8298"/>
                  </a:lnTo>
                  <a:lnTo>
                    <a:pt x="5957" y="8267"/>
                  </a:lnTo>
                  <a:lnTo>
                    <a:pt x="5988" y="8205"/>
                  </a:lnTo>
                  <a:lnTo>
                    <a:pt x="6019" y="8159"/>
                  </a:lnTo>
                  <a:lnTo>
                    <a:pt x="6065" y="8036"/>
                  </a:lnTo>
                  <a:lnTo>
                    <a:pt x="6096" y="7913"/>
                  </a:lnTo>
                  <a:lnTo>
                    <a:pt x="6127" y="7774"/>
                  </a:lnTo>
                  <a:lnTo>
                    <a:pt x="6142" y="7559"/>
                  </a:lnTo>
                  <a:lnTo>
                    <a:pt x="6142" y="7559"/>
                  </a:lnTo>
                  <a:lnTo>
                    <a:pt x="6096" y="7405"/>
                  </a:lnTo>
                  <a:lnTo>
                    <a:pt x="6050" y="7266"/>
                  </a:lnTo>
                  <a:lnTo>
                    <a:pt x="5973" y="7158"/>
                  </a:lnTo>
                  <a:lnTo>
                    <a:pt x="5880" y="7050"/>
                  </a:lnTo>
                  <a:lnTo>
                    <a:pt x="5788" y="6974"/>
                  </a:lnTo>
                  <a:lnTo>
                    <a:pt x="5650" y="6912"/>
                  </a:lnTo>
                  <a:lnTo>
                    <a:pt x="5542" y="6835"/>
                  </a:lnTo>
                  <a:lnTo>
                    <a:pt x="5372" y="6804"/>
                  </a:lnTo>
                  <a:lnTo>
                    <a:pt x="5372" y="6804"/>
                  </a:lnTo>
                  <a:lnTo>
                    <a:pt x="5172" y="6804"/>
                  </a:lnTo>
                  <a:lnTo>
                    <a:pt x="5172" y="6804"/>
                  </a:lnTo>
                  <a:lnTo>
                    <a:pt x="4972" y="6850"/>
                  </a:lnTo>
                  <a:lnTo>
                    <a:pt x="4772" y="6943"/>
                  </a:lnTo>
                  <a:lnTo>
                    <a:pt x="4603" y="7035"/>
                  </a:lnTo>
                  <a:lnTo>
                    <a:pt x="4541" y="7112"/>
                  </a:lnTo>
                  <a:lnTo>
                    <a:pt x="4449" y="7174"/>
                  </a:lnTo>
                  <a:lnTo>
                    <a:pt x="4341" y="7312"/>
                  </a:lnTo>
                  <a:lnTo>
                    <a:pt x="4233" y="7482"/>
                  </a:lnTo>
                  <a:lnTo>
                    <a:pt x="4156" y="7666"/>
                  </a:lnTo>
                  <a:lnTo>
                    <a:pt x="4095" y="7882"/>
                  </a:lnTo>
                  <a:lnTo>
                    <a:pt x="4095" y="7882"/>
                  </a:lnTo>
                  <a:lnTo>
                    <a:pt x="4079" y="7882"/>
                  </a:lnTo>
                  <a:lnTo>
                    <a:pt x="4079" y="7882"/>
                  </a:lnTo>
                  <a:lnTo>
                    <a:pt x="4079" y="8098"/>
                  </a:lnTo>
                  <a:lnTo>
                    <a:pt x="4079" y="8098"/>
                  </a:lnTo>
                  <a:lnTo>
                    <a:pt x="4095" y="8098"/>
                  </a:lnTo>
                  <a:lnTo>
                    <a:pt x="4095" y="8098"/>
                  </a:lnTo>
                  <a:lnTo>
                    <a:pt x="4125" y="8313"/>
                  </a:lnTo>
                  <a:lnTo>
                    <a:pt x="4202" y="8529"/>
                  </a:lnTo>
                  <a:lnTo>
                    <a:pt x="4279" y="8713"/>
                  </a:lnTo>
                  <a:lnTo>
                    <a:pt x="4372" y="8913"/>
                  </a:lnTo>
                  <a:lnTo>
                    <a:pt x="4479" y="9098"/>
                  </a:lnTo>
                  <a:lnTo>
                    <a:pt x="4618" y="9298"/>
                  </a:lnTo>
                  <a:lnTo>
                    <a:pt x="4772" y="9468"/>
                  </a:lnTo>
                  <a:lnTo>
                    <a:pt x="4910" y="9637"/>
                  </a:lnTo>
                  <a:lnTo>
                    <a:pt x="5095" y="9806"/>
                  </a:lnTo>
                  <a:lnTo>
                    <a:pt x="5265" y="9929"/>
                  </a:lnTo>
                  <a:lnTo>
                    <a:pt x="5434" y="10068"/>
                  </a:lnTo>
                  <a:lnTo>
                    <a:pt x="5634" y="10176"/>
                  </a:lnTo>
                  <a:lnTo>
                    <a:pt x="5834" y="10284"/>
                  </a:lnTo>
                  <a:lnTo>
                    <a:pt x="6034" y="10376"/>
                  </a:lnTo>
                  <a:lnTo>
                    <a:pt x="6219" y="10438"/>
                  </a:lnTo>
                  <a:lnTo>
                    <a:pt x="6419" y="10484"/>
                  </a:lnTo>
                  <a:lnTo>
                    <a:pt x="6419" y="10484"/>
                  </a:lnTo>
                  <a:lnTo>
                    <a:pt x="6435" y="10484"/>
                  </a:lnTo>
                  <a:lnTo>
                    <a:pt x="6481" y="10484"/>
                  </a:lnTo>
                  <a:lnTo>
                    <a:pt x="6589" y="10484"/>
                  </a:lnTo>
                  <a:lnTo>
                    <a:pt x="6681" y="10484"/>
                  </a:lnTo>
                  <a:lnTo>
                    <a:pt x="6712" y="10484"/>
                  </a:lnTo>
                  <a:lnTo>
                    <a:pt x="6727" y="10484"/>
                  </a:lnTo>
                  <a:lnTo>
                    <a:pt x="6727" y="10484"/>
                  </a:lnTo>
                  <a:lnTo>
                    <a:pt x="6989" y="10422"/>
                  </a:lnTo>
                  <a:lnTo>
                    <a:pt x="7251" y="10360"/>
                  </a:lnTo>
                  <a:lnTo>
                    <a:pt x="7497" y="10253"/>
                  </a:lnTo>
                  <a:lnTo>
                    <a:pt x="7728" y="10114"/>
                  </a:lnTo>
                  <a:lnTo>
                    <a:pt x="7959" y="9960"/>
                  </a:lnTo>
                  <a:lnTo>
                    <a:pt x="8190" y="9806"/>
                  </a:lnTo>
                  <a:lnTo>
                    <a:pt x="8374" y="9606"/>
                  </a:lnTo>
                  <a:lnTo>
                    <a:pt x="8544" y="9406"/>
                  </a:lnTo>
                  <a:lnTo>
                    <a:pt x="8621" y="9314"/>
                  </a:lnTo>
                  <a:lnTo>
                    <a:pt x="8698" y="9190"/>
                  </a:lnTo>
                  <a:lnTo>
                    <a:pt x="8744" y="9083"/>
                  </a:lnTo>
                  <a:lnTo>
                    <a:pt x="8790" y="8975"/>
                  </a:lnTo>
                  <a:lnTo>
                    <a:pt x="8836" y="8852"/>
                  </a:lnTo>
                  <a:lnTo>
                    <a:pt x="8867" y="8744"/>
                  </a:lnTo>
                  <a:lnTo>
                    <a:pt x="8898" y="8621"/>
                  </a:lnTo>
                  <a:lnTo>
                    <a:pt x="8913" y="8498"/>
                  </a:lnTo>
                  <a:lnTo>
                    <a:pt x="8913" y="8374"/>
                  </a:lnTo>
                  <a:lnTo>
                    <a:pt x="8898" y="8251"/>
                  </a:lnTo>
                  <a:lnTo>
                    <a:pt x="8867" y="8113"/>
                  </a:lnTo>
                  <a:lnTo>
                    <a:pt x="8836" y="8005"/>
                  </a:lnTo>
                  <a:lnTo>
                    <a:pt x="8790" y="7866"/>
                  </a:lnTo>
                  <a:lnTo>
                    <a:pt x="8729" y="7743"/>
                  </a:lnTo>
                  <a:lnTo>
                    <a:pt x="8667" y="7605"/>
                  </a:lnTo>
                  <a:lnTo>
                    <a:pt x="8575" y="7466"/>
                  </a:lnTo>
                  <a:lnTo>
                    <a:pt x="8575" y="7466"/>
                  </a:lnTo>
                  <a:lnTo>
                    <a:pt x="8467" y="7405"/>
                  </a:lnTo>
                  <a:lnTo>
                    <a:pt x="8359" y="7328"/>
                  </a:lnTo>
                  <a:lnTo>
                    <a:pt x="8144" y="7220"/>
                  </a:lnTo>
                  <a:lnTo>
                    <a:pt x="7928" y="7112"/>
                  </a:lnTo>
                  <a:lnTo>
                    <a:pt x="7697" y="6989"/>
                  </a:lnTo>
                  <a:lnTo>
                    <a:pt x="7605" y="6927"/>
                  </a:lnTo>
                  <a:lnTo>
                    <a:pt x="7513" y="6866"/>
                  </a:lnTo>
                  <a:lnTo>
                    <a:pt x="7435" y="6804"/>
                  </a:lnTo>
                  <a:lnTo>
                    <a:pt x="7359" y="6712"/>
                  </a:lnTo>
                  <a:lnTo>
                    <a:pt x="7266" y="6619"/>
                  </a:lnTo>
                  <a:lnTo>
                    <a:pt x="7204" y="6512"/>
                  </a:lnTo>
                  <a:lnTo>
                    <a:pt x="7158" y="6404"/>
                  </a:lnTo>
                  <a:lnTo>
                    <a:pt x="7112" y="6265"/>
                  </a:lnTo>
                  <a:lnTo>
                    <a:pt x="7112" y="6265"/>
                  </a:lnTo>
                  <a:lnTo>
                    <a:pt x="7112" y="6065"/>
                  </a:lnTo>
                  <a:lnTo>
                    <a:pt x="7143" y="5911"/>
                  </a:lnTo>
                  <a:lnTo>
                    <a:pt x="7174" y="5726"/>
                  </a:lnTo>
                  <a:lnTo>
                    <a:pt x="7266" y="5573"/>
                  </a:lnTo>
                  <a:lnTo>
                    <a:pt x="7266" y="5573"/>
                  </a:lnTo>
                  <a:lnTo>
                    <a:pt x="7235" y="5341"/>
                  </a:lnTo>
                  <a:lnTo>
                    <a:pt x="7235" y="5341"/>
                  </a:lnTo>
                  <a:lnTo>
                    <a:pt x="7251" y="5095"/>
                  </a:lnTo>
                  <a:lnTo>
                    <a:pt x="7251" y="5095"/>
                  </a:lnTo>
                  <a:lnTo>
                    <a:pt x="7297" y="4910"/>
                  </a:lnTo>
                  <a:lnTo>
                    <a:pt x="7343" y="4710"/>
                  </a:lnTo>
                  <a:lnTo>
                    <a:pt x="7374" y="4526"/>
                  </a:lnTo>
                  <a:lnTo>
                    <a:pt x="7389" y="4418"/>
                  </a:lnTo>
                  <a:lnTo>
                    <a:pt x="7374" y="4325"/>
                  </a:lnTo>
                  <a:lnTo>
                    <a:pt x="7374" y="4325"/>
                  </a:lnTo>
                  <a:lnTo>
                    <a:pt x="7297" y="4310"/>
                  </a:lnTo>
                  <a:lnTo>
                    <a:pt x="7297" y="4310"/>
                  </a:lnTo>
                  <a:lnTo>
                    <a:pt x="7281" y="4341"/>
                  </a:lnTo>
                  <a:lnTo>
                    <a:pt x="7266" y="4418"/>
                  </a:lnTo>
                  <a:lnTo>
                    <a:pt x="7220" y="4864"/>
                  </a:lnTo>
                  <a:lnTo>
                    <a:pt x="7220" y="4864"/>
                  </a:lnTo>
                  <a:lnTo>
                    <a:pt x="7097" y="4895"/>
                  </a:lnTo>
                  <a:lnTo>
                    <a:pt x="7097" y="4895"/>
                  </a:lnTo>
                  <a:lnTo>
                    <a:pt x="6974" y="4895"/>
                  </a:lnTo>
                  <a:lnTo>
                    <a:pt x="6974" y="4895"/>
                  </a:lnTo>
                  <a:lnTo>
                    <a:pt x="6927" y="4849"/>
                  </a:lnTo>
                  <a:lnTo>
                    <a:pt x="6896" y="4803"/>
                  </a:lnTo>
                  <a:lnTo>
                    <a:pt x="6835" y="4680"/>
                  </a:lnTo>
                  <a:lnTo>
                    <a:pt x="6789" y="4587"/>
                  </a:lnTo>
                  <a:lnTo>
                    <a:pt x="6743" y="4495"/>
                  </a:lnTo>
                  <a:lnTo>
                    <a:pt x="6727" y="4464"/>
                  </a:lnTo>
                  <a:lnTo>
                    <a:pt x="6696" y="4433"/>
                  </a:lnTo>
                  <a:lnTo>
                    <a:pt x="6666" y="4418"/>
                  </a:lnTo>
                  <a:lnTo>
                    <a:pt x="6635" y="4418"/>
                  </a:lnTo>
                  <a:lnTo>
                    <a:pt x="6589" y="4449"/>
                  </a:lnTo>
                  <a:lnTo>
                    <a:pt x="6527" y="4479"/>
                  </a:lnTo>
                  <a:lnTo>
                    <a:pt x="6389" y="4618"/>
                  </a:lnTo>
                  <a:lnTo>
                    <a:pt x="6389" y="4618"/>
                  </a:lnTo>
                  <a:lnTo>
                    <a:pt x="6342" y="4603"/>
                  </a:lnTo>
                  <a:lnTo>
                    <a:pt x="6296" y="4603"/>
                  </a:lnTo>
                  <a:lnTo>
                    <a:pt x="6250" y="4587"/>
                  </a:lnTo>
                  <a:lnTo>
                    <a:pt x="6250" y="4587"/>
                  </a:lnTo>
                  <a:lnTo>
                    <a:pt x="6250" y="4495"/>
                  </a:lnTo>
                  <a:lnTo>
                    <a:pt x="6265" y="4418"/>
                  </a:lnTo>
                  <a:lnTo>
                    <a:pt x="6296" y="4356"/>
                  </a:lnTo>
                  <a:lnTo>
                    <a:pt x="6327" y="4310"/>
                  </a:lnTo>
                  <a:lnTo>
                    <a:pt x="6404" y="4202"/>
                  </a:lnTo>
                  <a:lnTo>
                    <a:pt x="6435" y="4125"/>
                  </a:lnTo>
                  <a:lnTo>
                    <a:pt x="6481" y="4064"/>
                  </a:lnTo>
                  <a:lnTo>
                    <a:pt x="6481" y="4064"/>
                  </a:lnTo>
                  <a:lnTo>
                    <a:pt x="6419" y="4095"/>
                  </a:lnTo>
                  <a:lnTo>
                    <a:pt x="6389" y="4110"/>
                  </a:lnTo>
                  <a:lnTo>
                    <a:pt x="6296" y="4156"/>
                  </a:lnTo>
                  <a:lnTo>
                    <a:pt x="6188" y="4218"/>
                  </a:lnTo>
                  <a:lnTo>
                    <a:pt x="6080" y="4295"/>
                  </a:lnTo>
                  <a:lnTo>
                    <a:pt x="6080" y="4295"/>
                  </a:lnTo>
                  <a:lnTo>
                    <a:pt x="5942" y="4295"/>
                  </a:lnTo>
                  <a:lnTo>
                    <a:pt x="5911" y="4295"/>
                  </a:lnTo>
                  <a:lnTo>
                    <a:pt x="5911" y="4310"/>
                  </a:lnTo>
                  <a:lnTo>
                    <a:pt x="5911" y="4310"/>
                  </a:lnTo>
                  <a:lnTo>
                    <a:pt x="5865" y="4295"/>
                  </a:lnTo>
                  <a:lnTo>
                    <a:pt x="5819" y="4279"/>
                  </a:lnTo>
                  <a:lnTo>
                    <a:pt x="5757" y="4233"/>
                  </a:lnTo>
                  <a:lnTo>
                    <a:pt x="5726" y="4202"/>
                  </a:lnTo>
                  <a:lnTo>
                    <a:pt x="5680" y="4141"/>
                  </a:lnTo>
                  <a:lnTo>
                    <a:pt x="5634" y="4110"/>
                  </a:lnTo>
                  <a:lnTo>
                    <a:pt x="5603" y="3987"/>
                  </a:lnTo>
                  <a:lnTo>
                    <a:pt x="5588" y="3910"/>
                  </a:lnTo>
                  <a:lnTo>
                    <a:pt x="5588" y="3864"/>
                  </a:lnTo>
                  <a:lnTo>
                    <a:pt x="5588" y="3786"/>
                  </a:lnTo>
                  <a:lnTo>
                    <a:pt x="5603" y="3725"/>
                  </a:lnTo>
                  <a:lnTo>
                    <a:pt x="5634" y="3664"/>
                  </a:lnTo>
                  <a:lnTo>
                    <a:pt x="5634" y="3617"/>
                  </a:lnTo>
                  <a:lnTo>
                    <a:pt x="5696" y="3586"/>
                  </a:lnTo>
                  <a:lnTo>
                    <a:pt x="5757" y="3571"/>
                  </a:lnTo>
                  <a:lnTo>
                    <a:pt x="5757" y="3571"/>
                  </a:lnTo>
                  <a:lnTo>
                    <a:pt x="5757" y="3679"/>
                  </a:lnTo>
                  <a:lnTo>
                    <a:pt x="5757" y="3740"/>
                  </a:lnTo>
                  <a:lnTo>
                    <a:pt x="5773" y="3786"/>
                  </a:lnTo>
                  <a:lnTo>
                    <a:pt x="5804" y="3817"/>
                  </a:lnTo>
                  <a:lnTo>
                    <a:pt x="5834" y="3864"/>
                  </a:lnTo>
                  <a:lnTo>
                    <a:pt x="5880" y="3879"/>
                  </a:lnTo>
                  <a:lnTo>
                    <a:pt x="5942" y="3910"/>
                  </a:lnTo>
                  <a:lnTo>
                    <a:pt x="5942" y="3910"/>
                  </a:lnTo>
                  <a:lnTo>
                    <a:pt x="5942" y="3756"/>
                  </a:lnTo>
                  <a:lnTo>
                    <a:pt x="5942" y="3756"/>
                  </a:lnTo>
                  <a:lnTo>
                    <a:pt x="6050" y="3694"/>
                  </a:lnTo>
                  <a:lnTo>
                    <a:pt x="6050" y="3694"/>
                  </a:lnTo>
                  <a:lnTo>
                    <a:pt x="5988" y="3556"/>
                  </a:lnTo>
                  <a:lnTo>
                    <a:pt x="5973" y="3494"/>
                  </a:lnTo>
                  <a:lnTo>
                    <a:pt x="5973" y="3433"/>
                  </a:lnTo>
                  <a:lnTo>
                    <a:pt x="5988" y="3371"/>
                  </a:lnTo>
                  <a:lnTo>
                    <a:pt x="6019" y="3340"/>
                  </a:lnTo>
                  <a:lnTo>
                    <a:pt x="6065" y="3263"/>
                  </a:lnTo>
                  <a:lnTo>
                    <a:pt x="6127" y="3201"/>
                  </a:lnTo>
                  <a:lnTo>
                    <a:pt x="6127" y="3201"/>
                  </a:lnTo>
                  <a:lnTo>
                    <a:pt x="6219" y="3186"/>
                  </a:lnTo>
                  <a:lnTo>
                    <a:pt x="6265" y="3201"/>
                  </a:lnTo>
                  <a:lnTo>
                    <a:pt x="6296" y="3217"/>
                  </a:lnTo>
                  <a:lnTo>
                    <a:pt x="6342" y="3263"/>
                  </a:lnTo>
                  <a:lnTo>
                    <a:pt x="6404" y="3340"/>
                  </a:lnTo>
                  <a:lnTo>
                    <a:pt x="6404" y="3340"/>
                  </a:lnTo>
                  <a:lnTo>
                    <a:pt x="6404" y="3232"/>
                  </a:lnTo>
                  <a:lnTo>
                    <a:pt x="6404" y="3232"/>
                  </a:lnTo>
                  <a:lnTo>
                    <a:pt x="6404" y="3171"/>
                  </a:lnTo>
                  <a:lnTo>
                    <a:pt x="6389" y="3125"/>
                  </a:lnTo>
                  <a:lnTo>
                    <a:pt x="6389" y="3079"/>
                  </a:lnTo>
                  <a:lnTo>
                    <a:pt x="6389" y="3032"/>
                  </a:lnTo>
                  <a:lnTo>
                    <a:pt x="6389" y="3032"/>
                  </a:lnTo>
                  <a:lnTo>
                    <a:pt x="6512" y="2955"/>
                  </a:lnTo>
                  <a:lnTo>
                    <a:pt x="6512" y="2955"/>
                  </a:lnTo>
                  <a:lnTo>
                    <a:pt x="6496" y="2909"/>
                  </a:lnTo>
                  <a:lnTo>
                    <a:pt x="6450" y="2847"/>
                  </a:lnTo>
                  <a:lnTo>
                    <a:pt x="6404" y="2817"/>
                  </a:lnTo>
                  <a:lnTo>
                    <a:pt x="6389" y="2786"/>
                  </a:lnTo>
                  <a:lnTo>
                    <a:pt x="6281" y="2709"/>
                  </a:lnTo>
                  <a:lnTo>
                    <a:pt x="6188" y="2663"/>
                  </a:lnTo>
                  <a:lnTo>
                    <a:pt x="6188" y="2663"/>
                  </a:lnTo>
                  <a:lnTo>
                    <a:pt x="6311" y="2601"/>
                  </a:lnTo>
                  <a:lnTo>
                    <a:pt x="6311" y="2601"/>
                  </a:lnTo>
                  <a:lnTo>
                    <a:pt x="6450" y="2601"/>
                  </a:lnTo>
                  <a:lnTo>
                    <a:pt x="6450" y="2601"/>
                  </a:lnTo>
                  <a:lnTo>
                    <a:pt x="6496" y="2601"/>
                  </a:lnTo>
                  <a:lnTo>
                    <a:pt x="6512" y="2616"/>
                  </a:lnTo>
                  <a:lnTo>
                    <a:pt x="6558" y="2616"/>
                  </a:lnTo>
                  <a:lnTo>
                    <a:pt x="6604" y="2601"/>
                  </a:lnTo>
                  <a:lnTo>
                    <a:pt x="6604" y="2601"/>
                  </a:lnTo>
                  <a:lnTo>
                    <a:pt x="6604" y="2524"/>
                  </a:lnTo>
                  <a:lnTo>
                    <a:pt x="6619" y="2478"/>
                  </a:lnTo>
                  <a:lnTo>
                    <a:pt x="6635" y="2432"/>
                  </a:lnTo>
                  <a:lnTo>
                    <a:pt x="6635" y="2432"/>
                  </a:lnTo>
                  <a:lnTo>
                    <a:pt x="6558" y="2447"/>
                  </a:lnTo>
                  <a:lnTo>
                    <a:pt x="6558" y="2447"/>
                  </a:lnTo>
                  <a:lnTo>
                    <a:pt x="6389" y="2432"/>
                  </a:lnTo>
                  <a:lnTo>
                    <a:pt x="6389" y="2432"/>
                  </a:lnTo>
                  <a:lnTo>
                    <a:pt x="6435" y="2370"/>
                  </a:lnTo>
                  <a:lnTo>
                    <a:pt x="6496" y="2340"/>
                  </a:lnTo>
                  <a:lnTo>
                    <a:pt x="6635" y="2278"/>
                  </a:lnTo>
                  <a:lnTo>
                    <a:pt x="6758" y="2232"/>
                  </a:lnTo>
                  <a:lnTo>
                    <a:pt x="6912" y="2201"/>
                  </a:lnTo>
                  <a:lnTo>
                    <a:pt x="6912" y="2201"/>
                  </a:lnTo>
                  <a:lnTo>
                    <a:pt x="7050" y="2201"/>
                  </a:lnTo>
                  <a:lnTo>
                    <a:pt x="7050" y="2201"/>
                  </a:lnTo>
                  <a:lnTo>
                    <a:pt x="7189" y="2278"/>
                  </a:lnTo>
                  <a:lnTo>
                    <a:pt x="7251" y="2309"/>
                  </a:lnTo>
                  <a:lnTo>
                    <a:pt x="7281" y="2324"/>
                  </a:lnTo>
                  <a:lnTo>
                    <a:pt x="7328" y="2370"/>
                  </a:lnTo>
                  <a:lnTo>
                    <a:pt x="7343" y="2432"/>
                  </a:lnTo>
                  <a:lnTo>
                    <a:pt x="7389" y="2586"/>
                  </a:lnTo>
                  <a:lnTo>
                    <a:pt x="7389" y="2586"/>
                  </a:lnTo>
                  <a:lnTo>
                    <a:pt x="7266" y="2694"/>
                  </a:lnTo>
                  <a:lnTo>
                    <a:pt x="7128" y="2832"/>
                  </a:lnTo>
                  <a:lnTo>
                    <a:pt x="6804" y="3109"/>
                  </a:lnTo>
                  <a:lnTo>
                    <a:pt x="6804" y="3109"/>
                  </a:lnTo>
                  <a:lnTo>
                    <a:pt x="6589" y="3756"/>
                  </a:lnTo>
                  <a:lnTo>
                    <a:pt x="6589" y="3756"/>
                  </a:lnTo>
                  <a:lnTo>
                    <a:pt x="6727" y="3756"/>
                  </a:lnTo>
                  <a:lnTo>
                    <a:pt x="6727" y="3756"/>
                  </a:lnTo>
                  <a:lnTo>
                    <a:pt x="6912" y="3540"/>
                  </a:lnTo>
                  <a:lnTo>
                    <a:pt x="7097" y="3325"/>
                  </a:lnTo>
                  <a:lnTo>
                    <a:pt x="7189" y="3217"/>
                  </a:lnTo>
                  <a:lnTo>
                    <a:pt x="7312" y="3125"/>
                  </a:lnTo>
                  <a:lnTo>
                    <a:pt x="7435" y="3063"/>
                  </a:lnTo>
                  <a:lnTo>
                    <a:pt x="7574" y="3032"/>
                  </a:lnTo>
                  <a:lnTo>
                    <a:pt x="7574" y="3032"/>
                  </a:lnTo>
                  <a:lnTo>
                    <a:pt x="7789" y="3017"/>
                  </a:lnTo>
                  <a:lnTo>
                    <a:pt x="7789" y="3017"/>
                  </a:lnTo>
                  <a:lnTo>
                    <a:pt x="7974" y="3063"/>
                  </a:lnTo>
                  <a:lnTo>
                    <a:pt x="7974" y="3063"/>
                  </a:lnTo>
                  <a:lnTo>
                    <a:pt x="8020" y="3201"/>
                  </a:lnTo>
                  <a:lnTo>
                    <a:pt x="8020" y="3356"/>
                  </a:lnTo>
                  <a:lnTo>
                    <a:pt x="8020" y="3525"/>
                  </a:lnTo>
                  <a:lnTo>
                    <a:pt x="7990" y="3664"/>
                  </a:lnTo>
                  <a:lnTo>
                    <a:pt x="7990" y="3664"/>
                  </a:lnTo>
                  <a:lnTo>
                    <a:pt x="8174" y="3540"/>
                  </a:lnTo>
                  <a:lnTo>
                    <a:pt x="8359" y="3386"/>
                  </a:lnTo>
                  <a:lnTo>
                    <a:pt x="8559" y="3263"/>
                  </a:lnTo>
                  <a:lnTo>
                    <a:pt x="8759" y="3140"/>
                  </a:lnTo>
                  <a:lnTo>
                    <a:pt x="8975" y="3048"/>
                  </a:lnTo>
                  <a:lnTo>
                    <a:pt x="9206" y="2971"/>
                  </a:lnTo>
                  <a:lnTo>
                    <a:pt x="9437" y="2925"/>
                  </a:lnTo>
                  <a:lnTo>
                    <a:pt x="9545" y="2909"/>
                  </a:lnTo>
                  <a:lnTo>
                    <a:pt x="9668" y="2909"/>
                  </a:lnTo>
                  <a:lnTo>
                    <a:pt x="9668" y="2909"/>
                  </a:lnTo>
                  <a:close/>
                  <a:moveTo>
                    <a:pt x="7482" y="20814"/>
                  </a:moveTo>
                  <a:lnTo>
                    <a:pt x="7482" y="20814"/>
                  </a:lnTo>
                  <a:lnTo>
                    <a:pt x="7374" y="20783"/>
                  </a:lnTo>
                  <a:lnTo>
                    <a:pt x="7112" y="20676"/>
                  </a:lnTo>
                  <a:lnTo>
                    <a:pt x="6696" y="20506"/>
                  </a:lnTo>
                  <a:lnTo>
                    <a:pt x="6142" y="20229"/>
                  </a:lnTo>
                  <a:lnTo>
                    <a:pt x="6142" y="20229"/>
                  </a:lnTo>
                  <a:lnTo>
                    <a:pt x="5680" y="19937"/>
                  </a:lnTo>
                  <a:lnTo>
                    <a:pt x="5234" y="19613"/>
                  </a:lnTo>
                  <a:lnTo>
                    <a:pt x="4803" y="19290"/>
                  </a:lnTo>
                  <a:lnTo>
                    <a:pt x="4372" y="18951"/>
                  </a:lnTo>
                  <a:lnTo>
                    <a:pt x="4372" y="18951"/>
                  </a:lnTo>
                  <a:lnTo>
                    <a:pt x="4018" y="18566"/>
                  </a:lnTo>
                  <a:lnTo>
                    <a:pt x="3479" y="17935"/>
                  </a:lnTo>
                  <a:lnTo>
                    <a:pt x="2925" y="17288"/>
                  </a:lnTo>
                  <a:lnTo>
                    <a:pt x="2694" y="16981"/>
                  </a:lnTo>
                  <a:lnTo>
                    <a:pt x="2494" y="16750"/>
                  </a:lnTo>
                  <a:lnTo>
                    <a:pt x="2494" y="16750"/>
                  </a:lnTo>
                  <a:lnTo>
                    <a:pt x="1970" y="15857"/>
                  </a:lnTo>
                  <a:lnTo>
                    <a:pt x="1970" y="15857"/>
                  </a:lnTo>
                  <a:lnTo>
                    <a:pt x="1724" y="15318"/>
                  </a:lnTo>
                  <a:lnTo>
                    <a:pt x="1493" y="14779"/>
                  </a:lnTo>
                  <a:lnTo>
                    <a:pt x="1292" y="14240"/>
                  </a:lnTo>
                  <a:lnTo>
                    <a:pt x="1123" y="13702"/>
                  </a:lnTo>
                  <a:lnTo>
                    <a:pt x="985" y="13132"/>
                  </a:lnTo>
                  <a:lnTo>
                    <a:pt x="861" y="12578"/>
                  </a:lnTo>
                  <a:lnTo>
                    <a:pt x="754" y="11993"/>
                  </a:lnTo>
                  <a:lnTo>
                    <a:pt x="677" y="11408"/>
                  </a:lnTo>
                  <a:lnTo>
                    <a:pt x="677" y="11408"/>
                  </a:lnTo>
                  <a:lnTo>
                    <a:pt x="692" y="11023"/>
                  </a:lnTo>
                  <a:lnTo>
                    <a:pt x="738" y="10222"/>
                  </a:lnTo>
                  <a:lnTo>
                    <a:pt x="785" y="9329"/>
                  </a:lnTo>
                  <a:lnTo>
                    <a:pt x="831" y="8944"/>
                  </a:lnTo>
                  <a:lnTo>
                    <a:pt x="861" y="8652"/>
                  </a:lnTo>
                  <a:lnTo>
                    <a:pt x="861" y="8652"/>
                  </a:lnTo>
                  <a:lnTo>
                    <a:pt x="1015" y="8067"/>
                  </a:lnTo>
                  <a:lnTo>
                    <a:pt x="1200" y="7497"/>
                  </a:lnTo>
                  <a:lnTo>
                    <a:pt x="1385" y="6927"/>
                  </a:lnTo>
                  <a:lnTo>
                    <a:pt x="1616" y="6373"/>
                  </a:lnTo>
                  <a:lnTo>
                    <a:pt x="1616" y="6373"/>
                  </a:lnTo>
                  <a:lnTo>
                    <a:pt x="2047" y="5495"/>
                  </a:lnTo>
                  <a:lnTo>
                    <a:pt x="2047" y="5495"/>
                  </a:lnTo>
                  <a:lnTo>
                    <a:pt x="2293" y="5126"/>
                  </a:lnTo>
                  <a:lnTo>
                    <a:pt x="2555" y="4741"/>
                  </a:lnTo>
                  <a:lnTo>
                    <a:pt x="2817" y="4387"/>
                  </a:lnTo>
                  <a:lnTo>
                    <a:pt x="3109" y="4018"/>
                  </a:lnTo>
                  <a:lnTo>
                    <a:pt x="3417" y="3664"/>
                  </a:lnTo>
                  <a:lnTo>
                    <a:pt x="3725" y="3340"/>
                  </a:lnTo>
                  <a:lnTo>
                    <a:pt x="4049" y="3032"/>
                  </a:lnTo>
                  <a:lnTo>
                    <a:pt x="4372" y="2724"/>
                  </a:lnTo>
                  <a:lnTo>
                    <a:pt x="4741" y="2432"/>
                  </a:lnTo>
                  <a:lnTo>
                    <a:pt x="5111" y="2155"/>
                  </a:lnTo>
                  <a:lnTo>
                    <a:pt x="5465" y="1924"/>
                  </a:lnTo>
                  <a:lnTo>
                    <a:pt x="5865" y="1693"/>
                  </a:lnTo>
                  <a:lnTo>
                    <a:pt x="6265" y="1493"/>
                  </a:lnTo>
                  <a:lnTo>
                    <a:pt x="6681" y="1292"/>
                  </a:lnTo>
                  <a:lnTo>
                    <a:pt x="7128" y="1154"/>
                  </a:lnTo>
                  <a:lnTo>
                    <a:pt x="7574" y="1000"/>
                  </a:lnTo>
                  <a:lnTo>
                    <a:pt x="7574" y="1000"/>
                  </a:lnTo>
                  <a:lnTo>
                    <a:pt x="7605" y="985"/>
                  </a:lnTo>
                  <a:lnTo>
                    <a:pt x="7666" y="969"/>
                  </a:lnTo>
                  <a:lnTo>
                    <a:pt x="7789" y="908"/>
                  </a:lnTo>
                  <a:lnTo>
                    <a:pt x="7944" y="861"/>
                  </a:lnTo>
                  <a:lnTo>
                    <a:pt x="8144" y="846"/>
                  </a:lnTo>
                  <a:lnTo>
                    <a:pt x="8467" y="800"/>
                  </a:lnTo>
                  <a:lnTo>
                    <a:pt x="8605" y="800"/>
                  </a:lnTo>
                  <a:lnTo>
                    <a:pt x="8698" y="800"/>
                  </a:lnTo>
                  <a:lnTo>
                    <a:pt x="8698" y="800"/>
                  </a:lnTo>
                  <a:lnTo>
                    <a:pt x="8713" y="908"/>
                  </a:lnTo>
                  <a:lnTo>
                    <a:pt x="8713" y="908"/>
                  </a:lnTo>
                  <a:lnTo>
                    <a:pt x="8575" y="1062"/>
                  </a:lnTo>
                  <a:lnTo>
                    <a:pt x="8575" y="1062"/>
                  </a:lnTo>
                  <a:lnTo>
                    <a:pt x="8452" y="1139"/>
                  </a:lnTo>
                  <a:lnTo>
                    <a:pt x="8267" y="1216"/>
                  </a:lnTo>
                  <a:lnTo>
                    <a:pt x="8113" y="1262"/>
                  </a:lnTo>
                  <a:lnTo>
                    <a:pt x="7928" y="1323"/>
                  </a:lnTo>
                  <a:lnTo>
                    <a:pt x="7574" y="1416"/>
                  </a:lnTo>
                  <a:lnTo>
                    <a:pt x="7220" y="1493"/>
                  </a:lnTo>
                  <a:lnTo>
                    <a:pt x="7220" y="1493"/>
                  </a:lnTo>
                  <a:lnTo>
                    <a:pt x="7174" y="1524"/>
                  </a:lnTo>
                  <a:lnTo>
                    <a:pt x="7081" y="1539"/>
                  </a:lnTo>
                  <a:lnTo>
                    <a:pt x="6989" y="1570"/>
                  </a:lnTo>
                  <a:lnTo>
                    <a:pt x="6927" y="1585"/>
                  </a:lnTo>
                  <a:lnTo>
                    <a:pt x="6927" y="1585"/>
                  </a:lnTo>
                  <a:lnTo>
                    <a:pt x="6496" y="1770"/>
                  </a:lnTo>
                  <a:lnTo>
                    <a:pt x="6080" y="1970"/>
                  </a:lnTo>
                  <a:lnTo>
                    <a:pt x="5650" y="2170"/>
                  </a:lnTo>
                  <a:lnTo>
                    <a:pt x="5249" y="2401"/>
                  </a:lnTo>
                  <a:lnTo>
                    <a:pt x="5249" y="2401"/>
                  </a:lnTo>
                  <a:lnTo>
                    <a:pt x="4202" y="3171"/>
                  </a:lnTo>
                  <a:lnTo>
                    <a:pt x="4202" y="3171"/>
                  </a:lnTo>
                  <a:lnTo>
                    <a:pt x="3602" y="3771"/>
                  </a:lnTo>
                  <a:lnTo>
                    <a:pt x="3602" y="3771"/>
                  </a:lnTo>
                  <a:lnTo>
                    <a:pt x="3356" y="4095"/>
                  </a:lnTo>
                  <a:lnTo>
                    <a:pt x="3125" y="4402"/>
                  </a:lnTo>
                  <a:lnTo>
                    <a:pt x="2909" y="4710"/>
                  </a:lnTo>
                  <a:lnTo>
                    <a:pt x="2709" y="5034"/>
                  </a:lnTo>
                  <a:lnTo>
                    <a:pt x="2494" y="5357"/>
                  </a:lnTo>
                  <a:lnTo>
                    <a:pt x="2309" y="5696"/>
                  </a:lnTo>
                  <a:lnTo>
                    <a:pt x="2139" y="6034"/>
                  </a:lnTo>
                  <a:lnTo>
                    <a:pt x="1955" y="6404"/>
                  </a:lnTo>
                  <a:lnTo>
                    <a:pt x="1955" y="6404"/>
                  </a:lnTo>
                  <a:lnTo>
                    <a:pt x="1801" y="6835"/>
                  </a:lnTo>
                  <a:lnTo>
                    <a:pt x="1662" y="7266"/>
                  </a:lnTo>
                  <a:lnTo>
                    <a:pt x="1524" y="7713"/>
                  </a:lnTo>
                  <a:lnTo>
                    <a:pt x="1431" y="8159"/>
                  </a:lnTo>
                  <a:lnTo>
                    <a:pt x="1339" y="8590"/>
                  </a:lnTo>
                  <a:lnTo>
                    <a:pt x="1262" y="9052"/>
                  </a:lnTo>
                  <a:lnTo>
                    <a:pt x="1200" y="9498"/>
                  </a:lnTo>
                  <a:lnTo>
                    <a:pt x="1170" y="9960"/>
                  </a:lnTo>
                  <a:lnTo>
                    <a:pt x="1170" y="9960"/>
                  </a:lnTo>
                  <a:lnTo>
                    <a:pt x="1154" y="10792"/>
                  </a:lnTo>
                  <a:lnTo>
                    <a:pt x="1139" y="11284"/>
                  </a:lnTo>
                  <a:lnTo>
                    <a:pt x="1154" y="11531"/>
                  </a:lnTo>
                  <a:lnTo>
                    <a:pt x="1154" y="11531"/>
                  </a:lnTo>
                  <a:lnTo>
                    <a:pt x="1231" y="12578"/>
                  </a:lnTo>
                  <a:lnTo>
                    <a:pt x="1231" y="12578"/>
                  </a:lnTo>
                  <a:lnTo>
                    <a:pt x="1339" y="13132"/>
                  </a:lnTo>
                  <a:lnTo>
                    <a:pt x="1477" y="13640"/>
                  </a:lnTo>
                  <a:lnTo>
                    <a:pt x="1616" y="14148"/>
                  </a:lnTo>
                  <a:lnTo>
                    <a:pt x="1770" y="14656"/>
                  </a:lnTo>
                  <a:lnTo>
                    <a:pt x="1955" y="15133"/>
                  </a:lnTo>
                  <a:lnTo>
                    <a:pt x="2170" y="15626"/>
                  </a:lnTo>
                  <a:lnTo>
                    <a:pt x="2401" y="16118"/>
                  </a:lnTo>
                  <a:lnTo>
                    <a:pt x="2663" y="16627"/>
                  </a:lnTo>
                  <a:lnTo>
                    <a:pt x="2663" y="16627"/>
                  </a:lnTo>
                  <a:lnTo>
                    <a:pt x="2740" y="16750"/>
                  </a:lnTo>
                  <a:lnTo>
                    <a:pt x="2832" y="16888"/>
                  </a:lnTo>
                  <a:lnTo>
                    <a:pt x="2940" y="17027"/>
                  </a:lnTo>
                  <a:lnTo>
                    <a:pt x="3063" y="17166"/>
                  </a:lnTo>
                  <a:lnTo>
                    <a:pt x="3325" y="17458"/>
                  </a:lnTo>
                  <a:lnTo>
                    <a:pt x="3633" y="17766"/>
                  </a:lnTo>
                  <a:lnTo>
                    <a:pt x="3987" y="18074"/>
                  </a:lnTo>
                  <a:lnTo>
                    <a:pt x="4341" y="18382"/>
                  </a:lnTo>
                  <a:lnTo>
                    <a:pt x="4726" y="18690"/>
                  </a:lnTo>
                  <a:lnTo>
                    <a:pt x="5111" y="18982"/>
                  </a:lnTo>
                  <a:lnTo>
                    <a:pt x="5511" y="19259"/>
                  </a:lnTo>
                  <a:lnTo>
                    <a:pt x="5896" y="19552"/>
                  </a:lnTo>
                  <a:lnTo>
                    <a:pt x="6635" y="20044"/>
                  </a:lnTo>
                  <a:lnTo>
                    <a:pt x="7220" y="20445"/>
                  </a:lnTo>
                  <a:lnTo>
                    <a:pt x="7666" y="20722"/>
                  </a:lnTo>
                  <a:lnTo>
                    <a:pt x="7666" y="20722"/>
                  </a:lnTo>
                  <a:lnTo>
                    <a:pt x="7820" y="20876"/>
                  </a:lnTo>
                  <a:lnTo>
                    <a:pt x="7851" y="20906"/>
                  </a:lnTo>
                  <a:lnTo>
                    <a:pt x="7851" y="20922"/>
                  </a:lnTo>
                  <a:lnTo>
                    <a:pt x="7836" y="20922"/>
                  </a:lnTo>
                  <a:lnTo>
                    <a:pt x="7697" y="20876"/>
                  </a:lnTo>
                  <a:lnTo>
                    <a:pt x="7482" y="20814"/>
                  </a:lnTo>
                  <a:lnTo>
                    <a:pt x="7482" y="20814"/>
                  </a:lnTo>
                  <a:close/>
                  <a:moveTo>
                    <a:pt x="20198" y="14487"/>
                  </a:moveTo>
                  <a:lnTo>
                    <a:pt x="20198" y="14487"/>
                  </a:lnTo>
                  <a:lnTo>
                    <a:pt x="19783" y="15518"/>
                  </a:lnTo>
                  <a:lnTo>
                    <a:pt x="19783" y="15518"/>
                  </a:lnTo>
                  <a:lnTo>
                    <a:pt x="19290" y="16380"/>
                  </a:lnTo>
                  <a:lnTo>
                    <a:pt x="19290" y="16380"/>
                  </a:lnTo>
                  <a:lnTo>
                    <a:pt x="19013" y="16811"/>
                  </a:lnTo>
                  <a:lnTo>
                    <a:pt x="18690" y="17212"/>
                  </a:lnTo>
                  <a:lnTo>
                    <a:pt x="18351" y="17612"/>
                  </a:lnTo>
                  <a:lnTo>
                    <a:pt x="18027" y="17997"/>
                  </a:lnTo>
                  <a:lnTo>
                    <a:pt x="18027" y="17997"/>
                  </a:lnTo>
                  <a:lnTo>
                    <a:pt x="17535" y="18443"/>
                  </a:lnTo>
                  <a:lnTo>
                    <a:pt x="17288" y="18643"/>
                  </a:lnTo>
                  <a:lnTo>
                    <a:pt x="17042" y="18828"/>
                  </a:lnTo>
                  <a:lnTo>
                    <a:pt x="16796" y="19013"/>
                  </a:lnTo>
                  <a:lnTo>
                    <a:pt x="16534" y="19213"/>
                  </a:lnTo>
                  <a:lnTo>
                    <a:pt x="16272" y="19382"/>
                  </a:lnTo>
                  <a:lnTo>
                    <a:pt x="15995" y="19552"/>
                  </a:lnTo>
                  <a:lnTo>
                    <a:pt x="15733" y="19706"/>
                  </a:lnTo>
                  <a:lnTo>
                    <a:pt x="15441" y="19860"/>
                  </a:lnTo>
                  <a:lnTo>
                    <a:pt x="15164" y="19998"/>
                  </a:lnTo>
                  <a:lnTo>
                    <a:pt x="14887" y="20137"/>
                  </a:lnTo>
                  <a:lnTo>
                    <a:pt x="14579" y="20260"/>
                  </a:lnTo>
                  <a:lnTo>
                    <a:pt x="14287" y="20368"/>
                  </a:lnTo>
                  <a:lnTo>
                    <a:pt x="13978" y="20460"/>
                  </a:lnTo>
                  <a:lnTo>
                    <a:pt x="13671" y="20537"/>
                  </a:lnTo>
                  <a:lnTo>
                    <a:pt x="13671" y="20537"/>
                  </a:lnTo>
                  <a:lnTo>
                    <a:pt x="13609" y="20599"/>
                  </a:lnTo>
                  <a:lnTo>
                    <a:pt x="13517" y="20630"/>
                  </a:lnTo>
                  <a:lnTo>
                    <a:pt x="13409" y="20630"/>
                  </a:lnTo>
                  <a:lnTo>
                    <a:pt x="13317" y="20645"/>
                  </a:lnTo>
                  <a:lnTo>
                    <a:pt x="13209" y="20660"/>
                  </a:lnTo>
                  <a:lnTo>
                    <a:pt x="13101" y="20676"/>
                  </a:lnTo>
                  <a:lnTo>
                    <a:pt x="13024" y="20706"/>
                  </a:lnTo>
                  <a:lnTo>
                    <a:pt x="12947" y="20752"/>
                  </a:lnTo>
                  <a:lnTo>
                    <a:pt x="12947" y="20752"/>
                  </a:lnTo>
                  <a:lnTo>
                    <a:pt x="12254" y="20845"/>
                  </a:lnTo>
                  <a:lnTo>
                    <a:pt x="11377" y="20953"/>
                  </a:lnTo>
                  <a:lnTo>
                    <a:pt x="11377" y="20953"/>
                  </a:lnTo>
                  <a:lnTo>
                    <a:pt x="11161" y="20937"/>
                  </a:lnTo>
                  <a:lnTo>
                    <a:pt x="11161" y="20937"/>
                  </a:lnTo>
                  <a:lnTo>
                    <a:pt x="10838" y="20937"/>
                  </a:lnTo>
                  <a:lnTo>
                    <a:pt x="10838" y="20937"/>
                  </a:lnTo>
                  <a:lnTo>
                    <a:pt x="10699" y="20953"/>
                  </a:lnTo>
                  <a:lnTo>
                    <a:pt x="10699" y="20953"/>
                  </a:lnTo>
                  <a:lnTo>
                    <a:pt x="10499" y="20937"/>
                  </a:lnTo>
                  <a:lnTo>
                    <a:pt x="10499" y="20937"/>
                  </a:lnTo>
                  <a:lnTo>
                    <a:pt x="10499" y="20922"/>
                  </a:lnTo>
                  <a:lnTo>
                    <a:pt x="10484" y="20922"/>
                  </a:lnTo>
                  <a:lnTo>
                    <a:pt x="10345" y="20922"/>
                  </a:lnTo>
                  <a:lnTo>
                    <a:pt x="10345" y="20922"/>
                  </a:lnTo>
                  <a:lnTo>
                    <a:pt x="9883" y="20845"/>
                  </a:lnTo>
                  <a:lnTo>
                    <a:pt x="9452" y="20768"/>
                  </a:lnTo>
                  <a:lnTo>
                    <a:pt x="9037" y="20645"/>
                  </a:lnTo>
                  <a:lnTo>
                    <a:pt x="8590" y="20537"/>
                  </a:lnTo>
                  <a:lnTo>
                    <a:pt x="8590" y="20537"/>
                  </a:lnTo>
                  <a:lnTo>
                    <a:pt x="7836" y="20106"/>
                  </a:lnTo>
                  <a:lnTo>
                    <a:pt x="7836" y="20106"/>
                  </a:lnTo>
                  <a:lnTo>
                    <a:pt x="7605" y="19952"/>
                  </a:lnTo>
                  <a:lnTo>
                    <a:pt x="7405" y="19767"/>
                  </a:lnTo>
                  <a:lnTo>
                    <a:pt x="7204" y="19598"/>
                  </a:lnTo>
                  <a:lnTo>
                    <a:pt x="7050" y="19413"/>
                  </a:lnTo>
                  <a:lnTo>
                    <a:pt x="6881" y="19228"/>
                  </a:lnTo>
                  <a:lnTo>
                    <a:pt x="6727" y="19028"/>
                  </a:lnTo>
                  <a:lnTo>
                    <a:pt x="6589" y="18828"/>
                  </a:lnTo>
                  <a:lnTo>
                    <a:pt x="6450" y="18628"/>
                  </a:lnTo>
                  <a:lnTo>
                    <a:pt x="6342" y="18428"/>
                  </a:lnTo>
                  <a:lnTo>
                    <a:pt x="6219" y="18197"/>
                  </a:lnTo>
                  <a:lnTo>
                    <a:pt x="6127" y="17966"/>
                  </a:lnTo>
                  <a:lnTo>
                    <a:pt x="6034" y="17735"/>
                  </a:lnTo>
                  <a:lnTo>
                    <a:pt x="5942" y="17504"/>
                  </a:lnTo>
                  <a:lnTo>
                    <a:pt x="5865" y="17258"/>
                  </a:lnTo>
                  <a:lnTo>
                    <a:pt x="5726" y="16734"/>
                  </a:lnTo>
                  <a:lnTo>
                    <a:pt x="5726" y="16734"/>
                  </a:lnTo>
                  <a:lnTo>
                    <a:pt x="5634" y="15888"/>
                  </a:lnTo>
                  <a:lnTo>
                    <a:pt x="5634" y="15888"/>
                  </a:lnTo>
                  <a:lnTo>
                    <a:pt x="5634" y="15549"/>
                  </a:lnTo>
                  <a:lnTo>
                    <a:pt x="5634" y="15549"/>
                  </a:lnTo>
                  <a:lnTo>
                    <a:pt x="5634" y="15287"/>
                  </a:lnTo>
                  <a:lnTo>
                    <a:pt x="5634" y="15287"/>
                  </a:lnTo>
                  <a:lnTo>
                    <a:pt x="5680" y="14995"/>
                  </a:lnTo>
                  <a:lnTo>
                    <a:pt x="5726" y="14702"/>
                  </a:lnTo>
                  <a:lnTo>
                    <a:pt x="5788" y="14425"/>
                  </a:lnTo>
                  <a:lnTo>
                    <a:pt x="5865" y="14148"/>
                  </a:lnTo>
                  <a:lnTo>
                    <a:pt x="5927" y="13886"/>
                  </a:lnTo>
                  <a:lnTo>
                    <a:pt x="6034" y="13624"/>
                  </a:lnTo>
                  <a:lnTo>
                    <a:pt x="6142" y="13393"/>
                  </a:lnTo>
                  <a:lnTo>
                    <a:pt x="6265" y="13163"/>
                  </a:lnTo>
                  <a:lnTo>
                    <a:pt x="6404" y="12932"/>
                  </a:lnTo>
                  <a:lnTo>
                    <a:pt x="6543" y="12701"/>
                  </a:lnTo>
                  <a:lnTo>
                    <a:pt x="6712" y="12470"/>
                  </a:lnTo>
                  <a:lnTo>
                    <a:pt x="6896" y="12269"/>
                  </a:lnTo>
                  <a:lnTo>
                    <a:pt x="7081" y="12069"/>
                  </a:lnTo>
                  <a:lnTo>
                    <a:pt x="7281" y="11885"/>
                  </a:lnTo>
                  <a:lnTo>
                    <a:pt x="7497" y="11684"/>
                  </a:lnTo>
                  <a:lnTo>
                    <a:pt x="7743" y="11500"/>
                  </a:lnTo>
                  <a:lnTo>
                    <a:pt x="7743" y="11500"/>
                  </a:lnTo>
                  <a:lnTo>
                    <a:pt x="8174" y="11269"/>
                  </a:lnTo>
                  <a:lnTo>
                    <a:pt x="8575" y="11099"/>
                  </a:lnTo>
                  <a:lnTo>
                    <a:pt x="8575" y="11099"/>
                  </a:lnTo>
                  <a:lnTo>
                    <a:pt x="8975" y="10976"/>
                  </a:lnTo>
                  <a:lnTo>
                    <a:pt x="9252" y="10899"/>
                  </a:lnTo>
                  <a:lnTo>
                    <a:pt x="9360" y="10853"/>
                  </a:lnTo>
                  <a:lnTo>
                    <a:pt x="9421" y="10838"/>
                  </a:lnTo>
                  <a:lnTo>
                    <a:pt x="9421" y="10838"/>
                  </a:lnTo>
                  <a:lnTo>
                    <a:pt x="10176" y="10730"/>
                  </a:lnTo>
                  <a:lnTo>
                    <a:pt x="10176" y="10730"/>
                  </a:lnTo>
                  <a:lnTo>
                    <a:pt x="10345" y="10715"/>
                  </a:lnTo>
                  <a:lnTo>
                    <a:pt x="10345" y="10715"/>
                  </a:lnTo>
                  <a:lnTo>
                    <a:pt x="10514" y="10715"/>
                  </a:lnTo>
                  <a:lnTo>
                    <a:pt x="10514" y="10715"/>
                  </a:lnTo>
                  <a:lnTo>
                    <a:pt x="10699" y="10699"/>
                  </a:lnTo>
                  <a:lnTo>
                    <a:pt x="10699" y="10699"/>
                  </a:lnTo>
                  <a:lnTo>
                    <a:pt x="11053" y="10668"/>
                  </a:lnTo>
                  <a:lnTo>
                    <a:pt x="11408" y="10622"/>
                  </a:lnTo>
                  <a:lnTo>
                    <a:pt x="12085" y="10514"/>
                  </a:lnTo>
                  <a:lnTo>
                    <a:pt x="12085" y="10514"/>
                  </a:lnTo>
                  <a:lnTo>
                    <a:pt x="12116" y="10484"/>
                  </a:lnTo>
                  <a:lnTo>
                    <a:pt x="12177" y="10468"/>
                  </a:lnTo>
                  <a:lnTo>
                    <a:pt x="12593" y="10330"/>
                  </a:lnTo>
                  <a:lnTo>
                    <a:pt x="12593" y="10330"/>
                  </a:lnTo>
                  <a:lnTo>
                    <a:pt x="12947" y="10145"/>
                  </a:lnTo>
                  <a:lnTo>
                    <a:pt x="13286" y="9960"/>
                  </a:lnTo>
                  <a:lnTo>
                    <a:pt x="13594" y="9760"/>
                  </a:lnTo>
                  <a:lnTo>
                    <a:pt x="13886" y="9529"/>
                  </a:lnTo>
                  <a:lnTo>
                    <a:pt x="13886" y="9529"/>
                  </a:lnTo>
                  <a:lnTo>
                    <a:pt x="14471" y="8929"/>
                  </a:lnTo>
                  <a:lnTo>
                    <a:pt x="14471" y="8929"/>
                  </a:lnTo>
                  <a:lnTo>
                    <a:pt x="14656" y="8636"/>
                  </a:lnTo>
                  <a:lnTo>
                    <a:pt x="14810" y="8374"/>
                  </a:lnTo>
                  <a:lnTo>
                    <a:pt x="14933" y="8098"/>
                  </a:lnTo>
                  <a:lnTo>
                    <a:pt x="15072" y="7820"/>
                  </a:lnTo>
                  <a:lnTo>
                    <a:pt x="15164" y="7543"/>
                  </a:lnTo>
                  <a:lnTo>
                    <a:pt x="15256" y="7251"/>
                  </a:lnTo>
                  <a:lnTo>
                    <a:pt x="15333" y="6958"/>
                  </a:lnTo>
                  <a:lnTo>
                    <a:pt x="15410" y="6635"/>
                  </a:lnTo>
                  <a:lnTo>
                    <a:pt x="15410" y="6635"/>
                  </a:lnTo>
                  <a:lnTo>
                    <a:pt x="15426" y="5773"/>
                  </a:lnTo>
                  <a:lnTo>
                    <a:pt x="15426" y="5773"/>
                  </a:lnTo>
                  <a:lnTo>
                    <a:pt x="15410" y="5542"/>
                  </a:lnTo>
                  <a:lnTo>
                    <a:pt x="15410" y="5542"/>
                  </a:lnTo>
                  <a:lnTo>
                    <a:pt x="15349" y="5049"/>
                  </a:lnTo>
                  <a:lnTo>
                    <a:pt x="15318" y="4818"/>
                  </a:lnTo>
                  <a:lnTo>
                    <a:pt x="15256" y="4587"/>
                  </a:lnTo>
                  <a:lnTo>
                    <a:pt x="15195" y="4372"/>
                  </a:lnTo>
                  <a:lnTo>
                    <a:pt x="15118" y="4125"/>
                  </a:lnTo>
                  <a:lnTo>
                    <a:pt x="15041" y="3910"/>
                  </a:lnTo>
                  <a:lnTo>
                    <a:pt x="14933" y="3679"/>
                  </a:lnTo>
                  <a:lnTo>
                    <a:pt x="14933" y="3679"/>
                  </a:lnTo>
                  <a:lnTo>
                    <a:pt x="14856" y="3540"/>
                  </a:lnTo>
                  <a:lnTo>
                    <a:pt x="14764" y="3402"/>
                  </a:lnTo>
                  <a:lnTo>
                    <a:pt x="14656" y="3263"/>
                  </a:lnTo>
                  <a:lnTo>
                    <a:pt x="14563" y="3125"/>
                  </a:lnTo>
                  <a:lnTo>
                    <a:pt x="14456" y="3032"/>
                  </a:lnTo>
                  <a:lnTo>
                    <a:pt x="14348" y="2909"/>
                  </a:lnTo>
                  <a:lnTo>
                    <a:pt x="14117" y="2694"/>
                  </a:lnTo>
                  <a:lnTo>
                    <a:pt x="13840" y="2478"/>
                  </a:lnTo>
                  <a:lnTo>
                    <a:pt x="13547" y="2309"/>
                  </a:lnTo>
                  <a:lnTo>
                    <a:pt x="13239" y="2139"/>
                  </a:lnTo>
                  <a:lnTo>
                    <a:pt x="12916" y="2001"/>
                  </a:lnTo>
                  <a:lnTo>
                    <a:pt x="12578" y="1847"/>
                  </a:lnTo>
                  <a:lnTo>
                    <a:pt x="12223" y="1724"/>
                  </a:lnTo>
                  <a:lnTo>
                    <a:pt x="11839" y="1616"/>
                  </a:lnTo>
                  <a:lnTo>
                    <a:pt x="11469" y="1524"/>
                  </a:lnTo>
                  <a:lnTo>
                    <a:pt x="11069" y="1416"/>
                  </a:lnTo>
                  <a:lnTo>
                    <a:pt x="10684" y="1323"/>
                  </a:lnTo>
                  <a:lnTo>
                    <a:pt x="9883" y="1170"/>
                  </a:lnTo>
                  <a:lnTo>
                    <a:pt x="9883" y="1170"/>
                  </a:lnTo>
                  <a:lnTo>
                    <a:pt x="9883" y="1108"/>
                  </a:lnTo>
                  <a:lnTo>
                    <a:pt x="9883" y="1108"/>
                  </a:lnTo>
                  <a:lnTo>
                    <a:pt x="10314" y="1062"/>
                  </a:lnTo>
                  <a:lnTo>
                    <a:pt x="10314" y="1062"/>
                  </a:lnTo>
                  <a:lnTo>
                    <a:pt x="10946" y="1077"/>
                  </a:lnTo>
                  <a:lnTo>
                    <a:pt x="10946" y="1077"/>
                  </a:lnTo>
                  <a:lnTo>
                    <a:pt x="11962" y="1185"/>
                  </a:lnTo>
                  <a:lnTo>
                    <a:pt x="13039" y="1277"/>
                  </a:lnTo>
                  <a:lnTo>
                    <a:pt x="13039" y="1277"/>
                  </a:lnTo>
                  <a:lnTo>
                    <a:pt x="13055" y="1292"/>
                  </a:lnTo>
                  <a:lnTo>
                    <a:pt x="13101" y="1323"/>
                  </a:lnTo>
                  <a:lnTo>
                    <a:pt x="13193" y="1354"/>
                  </a:lnTo>
                  <a:lnTo>
                    <a:pt x="13317" y="1385"/>
                  </a:lnTo>
                  <a:lnTo>
                    <a:pt x="13440" y="1400"/>
                  </a:lnTo>
                  <a:lnTo>
                    <a:pt x="13578" y="1400"/>
                  </a:lnTo>
                  <a:lnTo>
                    <a:pt x="13686" y="1431"/>
                  </a:lnTo>
                  <a:lnTo>
                    <a:pt x="13794" y="1462"/>
                  </a:lnTo>
                  <a:lnTo>
                    <a:pt x="13840" y="1493"/>
                  </a:lnTo>
                  <a:lnTo>
                    <a:pt x="13871" y="1524"/>
                  </a:lnTo>
                  <a:lnTo>
                    <a:pt x="13871" y="1524"/>
                  </a:lnTo>
                  <a:lnTo>
                    <a:pt x="13902" y="1524"/>
                  </a:lnTo>
                  <a:lnTo>
                    <a:pt x="14009" y="1539"/>
                  </a:lnTo>
                  <a:lnTo>
                    <a:pt x="14594" y="1724"/>
                  </a:lnTo>
                  <a:lnTo>
                    <a:pt x="14594" y="1724"/>
                  </a:lnTo>
                  <a:lnTo>
                    <a:pt x="14964" y="1847"/>
                  </a:lnTo>
                  <a:lnTo>
                    <a:pt x="15333" y="2016"/>
                  </a:lnTo>
                  <a:lnTo>
                    <a:pt x="16072" y="2340"/>
                  </a:lnTo>
                  <a:lnTo>
                    <a:pt x="16072" y="2340"/>
                  </a:lnTo>
                  <a:lnTo>
                    <a:pt x="16627" y="2694"/>
                  </a:lnTo>
                  <a:lnTo>
                    <a:pt x="16888" y="2863"/>
                  </a:lnTo>
                  <a:lnTo>
                    <a:pt x="17150" y="3048"/>
                  </a:lnTo>
                  <a:lnTo>
                    <a:pt x="17381" y="3232"/>
                  </a:lnTo>
                  <a:lnTo>
                    <a:pt x="17627" y="3417"/>
                  </a:lnTo>
                  <a:lnTo>
                    <a:pt x="17858" y="3602"/>
                  </a:lnTo>
                  <a:lnTo>
                    <a:pt x="18074" y="3817"/>
                  </a:lnTo>
                  <a:lnTo>
                    <a:pt x="18289" y="4018"/>
                  </a:lnTo>
                  <a:lnTo>
                    <a:pt x="18505" y="4233"/>
                  </a:lnTo>
                  <a:lnTo>
                    <a:pt x="18705" y="4464"/>
                  </a:lnTo>
                  <a:lnTo>
                    <a:pt x="18905" y="4695"/>
                  </a:lnTo>
                  <a:lnTo>
                    <a:pt x="19090" y="4957"/>
                  </a:lnTo>
                  <a:lnTo>
                    <a:pt x="19275" y="5203"/>
                  </a:lnTo>
                  <a:lnTo>
                    <a:pt x="19459" y="5480"/>
                  </a:lnTo>
                  <a:lnTo>
                    <a:pt x="19629" y="5757"/>
                  </a:lnTo>
                  <a:lnTo>
                    <a:pt x="19629" y="5757"/>
                  </a:lnTo>
                  <a:lnTo>
                    <a:pt x="19998" y="6543"/>
                  </a:lnTo>
                  <a:lnTo>
                    <a:pt x="19998" y="6543"/>
                  </a:lnTo>
                  <a:lnTo>
                    <a:pt x="20167" y="7020"/>
                  </a:lnTo>
                  <a:lnTo>
                    <a:pt x="20306" y="7559"/>
                  </a:lnTo>
                  <a:lnTo>
                    <a:pt x="20445" y="8082"/>
                  </a:lnTo>
                  <a:lnTo>
                    <a:pt x="20552" y="8605"/>
                  </a:lnTo>
                  <a:lnTo>
                    <a:pt x="20645" y="9114"/>
                  </a:lnTo>
                  <a:lnTo>
                    <a:pt x="20737" y="9575"/>
                  </a:lnTo>
                  <a:lnTo>
                    <a:pt x="20768" y="9960"/>
                  </a:lnTo>
                  <a:lnTo>
                    <a:pt x="20783" y="10268"/>
                  </a:lnTo>
                  <a:lnTo>
                    <a:pt x="20783" y="10268"/>
                  </a:lnTo>
                  <a:lnTo>
                    <a:pt x="20768" y="10622"/>
                  </a:lnTo>
                  <a:lnTo>
                    <a:pt x="20737" y="11099"/>
                  </a:lnTo>
                  <a:lnTo>
                    <a:pt x="20676" y="11669"/>
                  </a:lnTo>
                  <a:lnTo>
                    <a:pt x="20614" y="12269"/>
                  </a:lnTo>
                  <a:lnTo>
                    <a:pt x="20537" y="12901"/>
                  </a:lnTo>
                  <a:lnTo>
                    <a:pt x="20429" y="13501"/>
                  </a:lnTo>
                  <a:lnTo>
                    <a:pt x="20306" y="14040"/>
                  </a:lnTo>
                  <a:lnTo>
                    <a:pt x="20275" y="14287"/>
                  </a:lnTo>
                  <a:lnTo>
                    <a:pt x="20198" y="14487"/>
                  </a:lnTo>
                  <a:lnTo>
                    <a:pt x="20198" y="14487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未知"/>
            <p:cNvSpPr>
              <a:spLocks noChangeAspect="1"/>
            </p:cNvSpPr>
            <p:nvPr/>
          </p:nvSpPr>
          <p:spPr bwMode="auto">
            <a:xfrm>
              <a:off x="4058656" y="3665736"/>
              <a:ext cx="2252296" cy="2411819"/>
            </a:xfrm>
            <a:custGeom>
              <a:avLst/>
              <a:gdLst>
                <a:gd name="T0" fmla="*/ 75 w 21600"/>
                <a:gd name="T1" fmla="*/ 15010 h 21600"/>
                <a:gd name="T2" fmla="*/ 489 w 21600"/>
                <a:gd name="T3" fmla="*/ 14024 h 21600"/>
                <a:gd name="T4" fmla="*/ 678 w 21600"/>
                <a:gd name="T5" fmla="*/ 9478 h 21600"/>
                <a:gd name="T6" fmla="*/ 4937 w 21600"/>
                <a:gd name="T7" fmla="*/ 7857 h 21600"/>
                <a:gd name="T8" fmla="*/ 4259 w 21600"/>
                <a:gd name="T9" fmla="*/ 7434 h 21600"/>
                <a:gd name="T10" fmla="*/ 6295 w 21600"/>
                <a:gd name="T11" fmla="*/ 7540 h 21600"/>
                <a:gd name="T12" fmla="*/ 5767 w 21600"/>
                <a:gd name="T13" fmla="*/ 9760 h 21600"/>
                <a:gd name="T14" fmla="*/ 5767 w 21600"/>
                <a:gd name="T15" fmla="*/ 9196 h 21600"/>
                <a:gd name="T16" fmla="*/ 5088 w 21600"/>
                <a:gd name="T17" fmla="*/ 9513 h 21600"/>
                <a:gd name="T18" fmla="*/ 4636 w 21600"/>
                <a:gd name="T19" fmla="*/ 9548 h 21600"/>
                <a:gd name="T20" fmla="*/ 3656 w 21600"/>
                <a:gd name="T21" fmla="*/ 9936 h 21600"/>
                <a:gd name="T22" fmla="*/ 3958 w 21600"/>
                <a:gd name="T23" fmla="*/ 10676 h 21600"/>
                <a:gd name="T24" fmla="*/ 2487 w 21600"/>
                <a:gd name="T25" fmla="*/ 11099 h 21600"/>
                <a:gd name="T26" fmla="*/ 4485 w 21600"/>
                <a:gd name="T27" fmla="*/ 14341 h 21600"/>
                <a:gd name="T28" fmla="*/ 4485 w 21600"/>
                <a:gd name="T29" fmla="*/ 12121 h 21600"/>
                <a:gd name="T30" fmla="*/ 5201 w 21600"/>
                <a:gd name="T31" fmla="*/ 13530 h 21600"/>
                <a:gd name="T32" fmla="*/ 5805 w 21600"/>
                <a:gd name="T33" fmla="*/ 15151 h 21600"/>
                <a:gd name="T34" fmla="*/ 3920 w 21600"/>
                <a:gd name="T35" fmla="*/ 14939 h 21600"/>
                <a:gd name="T36" fmla="*/ 4297 w 21600"/>
                <a:gd name="T37" fmla="*/ 15891 h 21600"/>
                <a:gd name="T38" fmla="*/ 10102 w 21600"/>
                <a:gd name="T39" fmla="*/ 15116 h 21600"/>
                <a:gd name="T40" fmla="*/ 7953 w 21600"/>
                <a:gd name="T41" fmla="*/ 14905 h 21600"/>
                <a:gd name="T42" fmla="*/ 8594 w 21600"/>
                <a:gd name="T43" fmla="*/ 12473 h 21600"/>
                <a:gd name="T44" fmla="*/ 10893 w 21600"/>
                <a:gd name="T45" fmla="*/ 11346 h 21600"/>
                <a:gd name="T46" fmla="*/ 9574 w 21600"/>
                <a:gd name="T47" fmla="*/ 12649 h 21600"/>
                <a:gd name="T48" fmla="*/ 11007 w 21600"/>
                <a:gd name="T49" fmla="*/ 13495 h 21600"/>
                <a:gd name="T50" fmla="*/ 12665 w 21600"/>
                <a:gd name="T51" fmla="*/ 11451 h 21600"/>
                <a:gd name="T52" fmla="*/ 8406 w 21600"/>
                <a:gd name="T53" fmla="*/ 7822 h 21600"/>
                <a:gd name="T54" fmla="*/ 10667 w 21600"/>
                <a:gd name="T55" fmla="*/ 2219 h 21600"/>
                <a:gd name="T56" fmla="*/ 12967 w 21600"/>
                <a:gd name="T57" fmla="*/ 528 h 21600"/>
                <a:gd name="T58" fmla="*/ 13344 w 21600"/>
                <a:gd name="T59" fmla="*/ 669 h 21600"/>
                <a:gd name="T60" fmla="*/ 13683 w 21600"/>
                <a:gd name="T61" fmla="*/ 845 h 21600"/>
                <a:gd name="T62" fmla="*/ 19752 w 21600"/>
                <a:gd name="T63" fmla="*/ 3417 h 21600"/>
                <a:gd name="T64" fmla="*/ 20167 w 21600"/>
                <a:gd name="T65" fmla="*/ 9971 h 21600"/>
                <a:gd name="T66" fmla="*/ 15304 w 21600"/>
                <a:gd name="T67" fmla="*/ 8950 h 21600"/>
                <a:gd name="T68" fmla="*/ 17340 w 21600"/>
                <a:gd name="T69" fmla="*/ 5954 h 21600"/>
                <a:gd name="T70" fmla="*/ 17566 w 21600"/>
                <a:gd name="T71" fmla="*/ 7293 h 21600"/>
                <a:gd name="T72" fmla="*/ 16661 w 21600"/>
                <a:gd name="T73" fmla="*/ 6800 h 21600"/>
                <a:gd name="T74" fmla="*/ 16171 w 21600"/>
                <a:gd name="T75" fmla="*/ 9020 h 21600"/>
                <a:gd name="T76" fmla="*/ 19187 w 21600"/>
                <a:gd name="T77" fmla="*/ 9584 h 21600"/>
                <a:gd name="T78" fmla="*/ 19752 w 21600"/>
                <a:gd name="T79" fmla="*/ 4968 h 21600"/>
                <a:gd name="T80" fmla="*/ 14550 w 21600"/>
                <a:gd name="T81" fmla="*/ 1515 h 21600"/>
                <a:gd name="T82" fmla="*/ 13570 w 21600"/>
                <a:gd name="T83" fmla="*/ 2501 h 21600"/>
                <a:gd name="T84" fmla="*/ 13834 w 21600"/>
                <a:gd name="T85" fmla="*/ 2642 h 21600"/>
                <a:gd name="T86" fmla="*/ 9537 w 21600"/>
                <a:gd name="T87" fmla="*/ 4545 h 21600"/>
                <a:gd name="T88" fmla="*/ 11459 w 21600"/>
                <a:gd name="T89" fmla="*/ 9302 h 21600"/>
                <a:gd name="T90" fmla="*/ 13155 w 21600"/>
                <a:gd name="T91" fmla="*/ 12931 h 21600"/>
                <a:gd name="T92" fmla="*/ 12854 w 21600"/>
                <a:gd name="T93" fmla="*/ 15644 h 21600"/>
                <a:gd name="T94" fmla="*/ 14550 w 21600"/>
                <a:gd name="T95" fmla="*/ 15362 h 21600"/>
                <a:gd name="T96" fmla="*/ 15304 w 21600"/>
                <a:gd name="T97" fmla="*/ 15891 h 21600"/>
                <a:gd name="T98" fmla="*/ 17227 w 21600"/>
                <a:gd name="T99" fmla="*/ 16843 h 21600"/>
                <a:gd name="T100" fmla="*/ 16397 w 21600"/>
                <a:gd name="T101" fmla="*/ 16596 h 21600"/>
                <a:gd name="T102" fmla="*/ 15266 w 21600"/>
                <a:gd name="T103" fmla="*/ 17900 h 21600"/>
                <a:gd name="T104" fmla="*/ 15757 w 21600"/>
                <a:gd name="T105" fmla="*/ 19450 h 21600"/>
                <a:gd name="T106" fmla="*/ 15266 w 21600"/>
                <a:gd name="T107" fmla="*/ 20014 h 21600"/>
                <a:gd name="T108" fmla="*/ 12816 w 21600"/>
                <a:gd name="T109" fmla="*/ 19661 h 21600"/>
                <a:gd name="T110" fmla="*/ 14475 w 21600"/>
                <a:gd name="T111" fmla="*/ 16948 h 21600"/>
                <a:gd name="T112" fmla="*/ 11233 w 21600"/>
                <a:gd name="T113" fmla="*/ 18111 h 21600"/>
                <a:gd name="T114" fmla="*/ 6408 w 21600"/>
                <a:gd name="T115" fmla="*/ 19274 h 21600"/>
                <a:gd name="T116" fmla="*/ 3618 w 21600"/>
                <a:gd name="T117" fmla="*/ 21317 h 21600"/>
                <a:gd name="T118" fmla="*/ 4636 w 21600"/>
                <a:gd name="T119" fmla="*/ 21000 h 21600"/>
                <a:gd name="T120" fmla="*/ 2864 w 21600"/>
                <a:gd name="T121" fmla="*/ 1698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600" h="21600">
                  <a:moveTo>
                    <a:pt x="2224" y="16455"/>
                  </a:moveTo>
                  <a:lnTo>
                    <a:pt x="2224" y="16455"/>
                  </a:lnTo>
                  <a:lnTo>
                    <a:pt x="2148" y="17019"/>
                  </a:lnTo>
                  <a:lnTo>
                    <a:pt x="2148" y="17019"/>
                  </a:lnTo>
                  <a:lnTo>
                    <a:pt x="1997" y="17195"/>
                  </a:lnTo>
                  <a:lnTo>
                    <a:pt x="1997" y="17195"/>
                  </a:lnTo>
                  <a:lnTo>
                    <a:pt x="1809" y="17195"/>
                  </a:lnTo>
                  <a:lnTo>
                    <a:pt x="1620" y="17124"/>
                  </a:lnTo>
                  <a:lnTo>
                    <a:pt x="1507" y="17054"/>
                  </a:lnTo>
                  <a:lnTo>
                    <a:pt x="1394" y="16913"/>
                  </a:lnTo>
                  <a:lnTo>
                    <a:pt x="1319" y="16772"/>
                  </a:lnTo>
                  <a:lnTo>
                    <a:pt x="1319" y="16596"/>
                  </a:lnTo>
                  <a:lnTo>
                    <a:pt x="1205" y="16208"/>
                  </a:lnTo>
                  <a:lnTo>
                    <a:pt x="1205" y="16208"/>
                  </a:lnTo>
                  <a:lnTo>
                    <a:pt x="75" y="15010"/>
                  </a:lnTo>
                  <a:lnTo>
                    <a:pt x="75" y="15010"/>
                  </a:lnTo>
                  <a:lnTo>
                    <a:pt x="37" y="14763"/>
                  </a:lnTo>
                  <a:lnTo>
                    <a:pt x="0" y="14587"/>
                  </a:lnTo>
                  <a:lnTo>
                    <a:pt x="0" y="14482"/>
                  </a:lnTo>
                  <a:lnTo>
                    <a:pt x="0" y="14376"/>
                  </a:lnTo>
                  <a:lnTo>
                    <a:pt x="37" y="14305"/>
                  </a:lnTo>
                  <a:lnTo>
                    <a:pt x="188" y="14200"/>
                  </a:lnTo>
                  <a:lnTo>
                    <a:pt x="188" y="14200"/>
                  </a:lnTo>
                  <a:lnTo>
                    <a:pt x="301" y="14270"/>
                  </a:lnTo>
                  <a:lnTo>
                    <a:pt x="489" y="14376"/>
                  </a:lnTo>
                  <a:lnTo>
                    <a:pt x="640" y="14552"/>
                  </a:lnTo>
                  <a:lnTo>
                    <a:pt x="753" y="14658"/>
                  </a:lnTo>
                  <a:lnTo>
                    <a:pt x="753" y="14658"/>
                  </a:lnTo>
                  <a:lnTo>
                    <a:pt x="716" y="14411"/>
                  </a:lnTo>
                  <a:lnTo>
                    <a:pt x="678" y="14270"/>
                  </a:lnTo>
                  <a:lnTo>
                    <a:pt x="565" y="14129"/>
                  </a:lnTo>
                  <a:lnTo>
                    <a:pt x="489" y="14024"/>
                  </a:lnTo>
                  <a:lnTo>
                    <a:pt x="226" y="13777"/>
                  </a:lnTo>
                  <a:lnTo>
                    <a:pt x="113" y="13636"/>
                  </a:lnTo>
                  <a:lnTo>
                    <a:pt x="37" y="13495"/>
                  </a:lnTo>
                  <a:lnTo>
                    <a:pt x="37" y="13495"/>
                  </a:lnTo>
                  <a:lnTo>
                    <a:pt x="942" y="10923"/>
                  </a:lnTo>
                  <a:lnTo>
                    <a:pt x="942" y="10923"/>
                  </a:lnTo>
                  <a:lnTo>
                    <a:pt x="1960" y="9443"/>
                  </a:lnTo>
                  <a:lnTo>
                    <a:pt x="1960" y="9443"/>
                  </a:lnTo>
                  <a:lnTo>
                    <a:pt x="1847" y="9408"/>
                  </a:lnTo>
                  <a:lnTo>
                    <a:pt x="1658" y="9408"/>
                  </a:lnTo>
                  <a:lnTo>
                    <a:pt x="1319" y="9443"/>
                  </a:lnTo>
                  <a:lnTo>
                    <a:pt x="1017" y="9548"/>
                  </a:lnTo>
                  <a:lnTo>
                    <a:pt x="716" y="9584"/>
                  </a:lnTo>
                  <a:lnTo>
                    <a:pt x="716" y="9584"/>
                  </a:lnTo>
                  <a:lnTo>
                    <a:pt x="678" y="9478"/>
                  </a:lnTo>
                  <a:lnTo>
                    <a:pt x="678" y="9478"/>
                  </a:lnTo>
                  <a:lnTo>
                    <a:pt x="942" y="9372"/>
                  </a:lnTo>
                  <a:lnTo>
                    <a:pt x="1205" y="9302"/>
                  </a:lnTo>
                  <a:lnTo>
                    <a:pt x="1696" y="9196"/>
                  </a:lnTo>
                  <a:lnTo>
                    <a:pt x="1696" y="9196"/>
                  </a:lnTo>
                  <a:lnTo>
                    <a:pt x="2299" y="8914"/>
                  </a:lnTo>
                  <a:lnTo>
                    <a:pt x="2789" y="8703"/>
                  </a:lnTo>
                  <a:lnTo>
                    <a:pt x="3203" y="8491"/>
                  </a:lnTo>
                  <a:lnTo>
                    <a:pt x="3656" y="8280"/>
                  </a:lnTo>
                  <a:lnTo>
                    <a:pt x="3656" y="8280"/>
                  </a:lnTo>
                  <a:lnTo>
                    <a:pt x="4071" y="8421"/>
                  </a:lnTo>
                  <a:lnTo>
                    <a:pt x="4071" y="8421"/>
                  </a:lnTo>
                  <a:lnTo>
                    <a:pt x="4221" y="8174"/>
                  </a:lnTo>
                  <a:lnTo>
                    <a:pt x="4410" y="8069"/>
                  </a:lnTo>
                  <a:lnTo>
                    <a:pt x="4523" y="7963"/>
                  </a:lnTo>
                  <a:lnTo>
                    <a:pt x="4749" y="7892"/>
                  </a:lnTo>
                  <a:lnTo>
                    <a:pt x="4937" y="7857"/>
                  </a:lnTo>
                  <a:lnTo>
                    <a:pt x="5126" y="7822"/>
                  </a:lnTo>
                  <a:lnTo>
                    <a:pt x="5692" y="7716"/>
                  </a:lnTo>
                  <a:lnTo>
                    <a:pt x="5692" y="7716"/>
                  </a:lnTo>
                  <a:lnTo>
                    <a:pt x="5692" y="7646"/>
                  </a:lnTo>
                  <a:lnTo>
                    <a:pt x="5692" y="7646"/>
                  </a:lnTo>
                  <a:lnTo>
                    <a:pt x="5352" y="7610"/>
                  </a:lnTo>
                  <a:lnTo>
                    <a:pt x="5051" y="7540"/>
                  </a:lnTo>
                  <a:lnTo>
                    <a:pt x="4937" y="7540"/>
                  </a:lnTo>
                  <a:lnTo>
                    <a:pt x="4749" y="7540"/>
                  </a:lnTo>
                  <a:lnTo>
                    <a:pt x="4636" y="7575"/>
                  </a:lnTo>
                  <a:lnTo>
                    <a:pt x="4485" y="7646"/>
                  </a:lnTo>
                  <a:lnTo>
                    <a:pt x="4485" y="7646"/>
                  </a:lnTo>
                  <a:lnTo>
                    <a:pt x="4221" y="7540"/>
                  </a:lnTo>
                  <a:lnTo>
                    <a:pt x="4221" y="7540"/>
                  </a:lnTo>
                  <a:lnTo>
                    <a:pt x="4259" y="7434"/>
                  </a:lnTo>
                  <a:lnTo>
                    <a:pt x="4259" y="7434"/>
                  </a:lnTo>
                  <a:lnTo>
                    <a:pt x="4448" y="7469"/>
                  </a:lnTo>
                  <a:lnTo>
                    <a:pt x="4598" y="7434"/>
                  </a:lnTo>
                  <a:lnTo>
                    <a:pt x="4787" y="7399"/>
                  </a:lnTo>
                  <a:lnTo>
                    <a:pt x="4937" y="7293"/>
                  </a:lnTo>
                  <a:lnTo>
                    <a:pt x="4937" y="7293"/>
                  </a:lnTo>
                  <a:lnTo>
                    <a:pt x="5051" y="7329"/>
                  </a:lnTo>
                  <a:lnTo>
                    <a:pt x="5164" y="7364"/>
                  </a:lnTo>
                  <a:lnTo>
                    <a:pt x="5314" y="7434"/>
                  </a:lnTo>
                  <a:lnTo>
                    <a:pt x="5578" y="7469"/>
                  </a:lnTo>
                  <a:lnTo>
                    <a:pt x="5578" y="7469"/>
                  </a:lnTo>
                  <a:lnTo>
                    <a:pt x="5654" y="7434"/>
                  </a:lnTo>
                  <a:lnTo>
                    <a:pt x="5767" y="7399"/>
                  </a:lnTo>
                  <a:lnTo>
                    <a:pt x="5805" y="7399"/>
                  </a:lnTo>
                  <a:lnTo>
                    <a:pt x="5880" y="7434"/>
                  </a:lnTo>
                  <a:lnTo>
                    <a:pt x="6106" y="7505"/>
                  </a:lnTo>
                  <a:lnTo>
                    <a:pt x="6295" y="7540"/>
                  </a:lnTo>
                  <a:lnTo>
                    <a:pt x="6295" y="7540"/>
                  </a:lnTo>
                  <a:lnTo>
                    <a:pt x="6295" y="7822"/>
                  </a:lnTo>
                  <a:lnTo>
                    <a:pt x="6295" y="7822"/>
                  </a:lnTo>
                  <a:lnTo>
                    <a:pt x="6182" y="7927"/>
                  </a:lnTo>
                  <a:lnTo>
                    <a:pt x="6106" y="7998"/>
                  </a:lnTo>
                  <a:lnTo>
                    <a:pt x="6069" y="8210"/>
                  </a:lnTo>
                  <a:lnTo>
                    <a:pt x="5956" y="8456"/>
                  </a:lnTo>
                  <a:lnTo>
                    <a:pt x="5880" y="8597"/>
                  </a:lnTo>
                  <a:lnTo>
                    <a:pt x="5805" y="8703"/>
                  </a:lnTo>
                  <a:lnTo>
                    <a:pt x="5805" y="8703"/>
                  </a:lnTo>
                  <a:lnTo>
                    <a:pt x="5805" y="8914"/>
                  </a:lnTo>
                  <a:lnTo>
                    <a:pt x="5880" y="9161"/>
                  </a:lnTo>
                  <a:lnTo>
                    <a:pt x="5956" y="9372"/>
                  </a:lnTo>
                  <a:lnTo>
                    <a:pt x="5956" y="9478"/>
                  </a:lnTo>
                  <a:lnTo>
                    <a:pt x="5956" y="9478"/>
                  </a:lnTo>
                  <a:lnTo>
                    <a:pt x="5767" y="9760"/>
                  </a:lnTo>
                  <a:lnTo>
                    <a:pt x="5654" y="9865"/>
                  </a:lnTo>
                  <a:lnTo>
                    <a:pt x="5578" y="9901"/>
                  </a:lnTo>
                  <a:lnTo>
                    <a:pt x="5578" y="9901"/>
                  </a:lnTo>
                  <a:lnTo>
                    <a:pt x="5578" y="10148"/>
                  </a:lnTo>
                  <a:lnTo>
                    <a:pt x="5465" y="10394"/>
                  </a:lnTo>
                  <a:lnTo>
                    <a:pt x="5465" y="10394"/>
                  </a:lnTo>
                  <a:lnTo>
                    <a:pt x="5314" y="10394"/>
                  </a:lnTo>
                  <a:lnTo>
                    <a:pt x="5314" y="10394"/>
                  </a:lnTo>
                  <a:lnTo>
                    <a:pt x="5352" y="10148"/>
                  </a:lnTo>
                  <a:lnTo>
                    <a:pt x="5314" y="9971"/>
                  </a:lnTo>
                  <a:lnTo>
                    <a:pt x="5314" y="9971"/>
                  </a:lnTo>
                  <a:lnTo>
                    <a:pt x="5503" y="9795"/>
                  </a:lnTo>
                  <a:lnTo>
                    <a:pt x="5616" y="9619"/>
                  </a:lnTo>
                  <a:lnTo>
                    <a:pt x="5729" y="9408"/>
                  </a:lnTo>
                  <a:lnTo>
                    <a:pt x="5767" y="9302"/>
                  </a:lnTo>
                  <a:lnTo>
                    <a:pt x="5767" y="9196"/>
                  </a:lnTo>
                  <a:lnTo>
                    <a:pt x="5767" y="9196"/>
                  </a:lnTo>
                  <a:lnTo>
                    <a:pt x="5541" y="8879"/>
                  </a:lnTo>
                  <a:lnTo>
                    <a:pt x="5465" y="8667"/>
                  </a:lnTo>
                  <a:lnTo>
                    <a:pt x="5465" y="8667"/>
                  </a:lnTo>
                  <a:lnTo>
                    <a:pt x="5578" y="8667"/>
                  </a:lnTo>
                  <a:lnTo>
                    <a:pt x="5578" y="8667"/>
                  </a:lnTo>
                  <a:lnTo>
                    <a:pt x="5503" y="8562"/>
                  </a:lnTo>
                  <a:lnTo>
                    <a:pt x="5503" y="8562"/>
                  </a:lnTo>
                  <a:lnTo>
                    <a:pt x="5126" y="8597"/>
                  </a:lnTo>
                  <a:lnTo>
                    <a:pt x="5126" y="8597"/>
                  </a:lnTo>
                  <a:lnTo>
                    <a:pt x="5164" y="8808"/>
                  </a:lnTo>
                  <a:lnTo>
                    <a:pt x="5201" y="9126"/>
                  </a:lnTo>
                  <a:lnTo>
                    <a:pt x="5201" y="9267"/>
                  </a:lnTo>
                  <a:lnTo>
                    <a:pt x="5164" y="9372"/>
                  </a:lnTo>
                  <a:lnTo>
                    <a:pt x="5126" y="9443"/>
                  </a:lnTo>
                  <a:lnTo>
                    <a:pt x="5088" y="9513"/>
                  </a:lnTo>
                  <a:lnTo>
                    <a:pt x="5088" y="9513"/>
                  </a:lnTo>
                  <a:lnTo>
                    <a:pt x="5051" y="9372"/>
                  </a:lnTo>
                  <a:lnTo>
                    <a:pt x="5051" y="9196"/>
                  </a:lnTo>
                  <a:lnTo>
                    <a:pt x="5013" y="9055"/>
                  </a:lnTo>
                  <a:lnTo>
                    <a:pt x="5013" y="8950"/>
                  </a:lnTo>
                  <a:lnTo>
                    <a:pt x="4937" y="8879"/>
                  </a:lnTo>
                  <a:lnTo>
                    <a:pt x="4937" y="8879"/>
                  </a:lnTo>
                  <a:lnTo>
                    <a:pt x="4824" y="8879"/>
                  </a:lnTo>
                  <a:lnTo>
                    <a:pt x="4824" y="8879"/>
                  </a:lnTo>
                  <a:lnTo>
                    <a:pt x="4749" y="8985"/>
                  </a:lnTo>
                  <a:lnTo>
                    <a:pt x="4749" y="8985"/>
                  </a:lnTo>
                  <a:lnTo>
                    <a:pt x="4749" y="9302"/>
                  </a:lnTo>
                  <a:lnTo>
                    <a:pt x="4749" y="9302"/>
                  </a:lnTo>
                  <a:lnTo>
                    <a:pt x="4749" y="9478"/>
                  </a:lnTo>
                  <a:lnTo>
                    <a:pt x="4749" y="9478"/>
                  </a:lnTo>
                  <a:lnTo>
                    <a:pt x="4636" y="9548"/>
                  </a:lnTo>
                  <a:lnTo>
                    <a:pt x="4636" y="9548"/>
                  </a:lnTo>
                  <a:lnTo>
                    <a:pt x="4561" y="9126"/>
                  </a:lnTo>
                  <a:lnTo>
                    <a:pt x="4561" y="9126"/>
                  </a:lnTo>
                  <a:lnTo>
                    <a:pt x="4372" y="9161"/>
                  </a:lnTo>
                  <a:lnTo>
                    <a:pt x="4372" y="9161"/>
                  </a:lnTo>
                  <a:lnTo>
                    <a:pt x="4334" y="9513"/>
                  </a:lnTo>
                  <a:lnTo>
                    <a:pt x="4334" y="9513"/>
                  </a:lnTo>
                  <a:lnTo>
                    <a:pt x="4033" y="9619"/>
                  </a:lnTo>
                  <a:lnTo>
                    <a:pt x="4033" y="9619"/>
                  </a:lnTo>
                  <a:lnTo>
                    <a:pt x="3958" y="9548"/>
                  </a:lnTo>
                  <a:lnTo>
                    <a:pt x="3958" y="9548"/>
                  </a:lnTo>
                  <a:lnTo>
                    <a:pt x="3844" y="9619"/>
                  </a:lnTo>
                  <a:lnTo>
                    <a:pt x="3694" y="9689"/>
                  </a:lnTo>
                  <a:lnTo>
                    <a:pt x="3656" y="9795"/>
                  </a:lnTo>
                  <a:lnTo>
                    <a:pt x="3656" y="9936"/>
                  </a:lnTo>
                  <a:lnTo>
                    <a:pt x="3656" y="9936"/>
                  </a:lnTo>
                  <a:lnTo>
                    <a:pt x="3995" y="9936"/>
                  </a:lnTo>
                  <a:lnTo>
                    <a:pt x="4410" y="9901"/>
                  </a:lnTo>
                  <a:lnTo>
                    <a:pt x="4410" y="9901"/>
                  </a:lnTo>
                  <a:lnTo>
                    <a:pt x="4410" y="10253"/>
                  </a:lnTo>
                  <a:lnTo>
                    <a:pt x="4410" y="10253"/>
                  </a:lnTo>
                  <a:lnTo>
                    <a:pt x="4636" y="10253"/>
                  </a:lnTo>
                  <a:lnTo>
                    <a:pt x="4749" y="10253"/>
                  </a:lnTo>
                  <a:lnTo>
                    <a:pt x="4862" y="10183"/>
                  </a:lnTo>
                  <a:lnTo>
                    <a:pt x="4862" y="10183"/>
                  </a:lnTo>
                  <a:lnTo>
                    <a:pt x="4787" y="10359"/>
                  </a:lnTo>
                  <a:lnTo>
                    <a:pt x="4711" y="10500"/>
                  </a:lnTo>
                  <a:lnTo>
                    <a:pt x="4561" y="10570"/>
                  </a:lnTo>
                  <a:lnTo>
                    <a:pt x="4485" y="10641"/>
                  </a:lnTo>
                  <a:lnTo>
                    <a:pt x="4297" y="10711"/>
                  </a:lnTo>
                  <a:lnTo>
                    <a:pt x="4146" y="10711"/>
                  </a:lnTo>
                  <a:lnTo>
                    <a:pt x="3958" y="10676"/>
                  </a:lnTo>
                  <a:lnTo>
                    <a:pt x="3807" y="10641"/>
                  </a:lnTo>
                  <a:lnTo>
                    <a:pt x="3807" y="10641"/>
                  </a:lnTo>
                  <a:lnTo>
                    <a:pt x="3844" y="10500"/>
                  </a:lnTo>
                  <a:lnTo>
                    <a:pt x="3844" y="10500"/>
                  </a:lnTo>
                  <a:lnTo>
                    <a:pt x="3580" y="10500"/>
                  </a:lnTo>
                  <a:lnTo>
                    <a:pt x="3354" y="10429"/>
                  </a:lnTo>
                  <a:lnTo>
                    <a:pt x="3279" y="10429"/>
                  </a:lnTo>
                  <a:lnTo>
                    <a:pt x="3241" y="10324"/>
                  </a:lnTo>
                  <a:lnTo>
                    <a:pt x="3241" y="10218"/>
                  </a:lnTo>
                  <a:lnTo>
                    <a:pt x="3279" y="10042"/>
                  </a:lnTo>
                  <a:lnTo>
                    <a:pt x="3279" y="10042"/>
                  </a:lnTo>
                  <a:lnTo>
                    <a:pt x="3166" y="10148"/>
                  </a:lnTo>
                  <a:lnTo>
                    <a:pt x="3015" y="10253"/>
                  </a:lnTo>
                  <a:lnTo>
                    <a:pt x="2789" y="10500"/>
                  </a:lnTo>
                  <a:lnTo>
                    <a:pt x="2600" y="10782"/>
                  </a:lnTo>
                  <a:lnTo>
                    <a:pt x="2487" y="11099"/>
                  </a:lnTo>
                  <a:lnTo>
                    <a:pt x="2374" y="11416"/>
                  </a:lnTo>
                  <a:lnTo>
                    <a:pt x="2337" y="11733"/>
                  </a:lnTo>
                  <a:lnTo>
                    <a:pt x="2299" y="12086"/>
                  </a:lnTo>
                  <a:lnTo>
                    <a:pt x="2261" y="12367"/>
                  </a:lnTo>
                  <a:lnTo>
                    <a:pt x="2261" y="12367"/>
                  </a:lnTo>
                  <a:lnTo>
                    <a:pt x="2487" y="12649"/>
                  </a:lnTo>
                  <a:lnTo>
                    <a:pt x="2713" y="12896"/>
                  </a:lnTo>
                  <a:lnTo>
                    <a:pt x="3279" y="13424"/>
                  </a:lnTo>
                  <a:lnTo>
                    <a:pt x="3543" y="13636"/>
                  </a:lnTo>
                  <a:lnTo>
                    <a:pt x="3807" y="13918"/>
                  </a:lnTo>
                  <a:lnTo>
                    <a:pt x="4033" y="14164"/>
                  </a:lnTo>
                  <a:lnTo>
                    <a:pt x="4221" y="14446"/>
                  </a:lnTo>
                  <a:lnTo>
                    <a:pt x="4221" y="14446"/>
                  </a:lnTo>
                  <a:lnTo>
                    <a:pt x="4334" y="14446"/>
                  </a:lnTo>
                  <a:lnTo>
                    <a:pt x="4448" y="14376"/>
                  </a:lnTo>
                  <a:lnTo>
                    <a:pt x="4485" y="14341"/>
                  </a:lnTo>
                  <a:lnTo>
                    <a:pt x="4561" y="14200"/>
                  </a:lnTo>
                  <a:lnTo>
                    <a:pt x="4674" y="14059"/>
                  </a:lnTo>
                  <a:lnTo>
                    <a:pt x="4749" y="13847"/>
                  </a:lnTo>
                  <a:lnTo>
                    <a:pt x="4749" y="13847"/>
                  </a:lnTo>
                  <a:lnTo>
                    <a:pt x="4485" y="13565"/>
                  </a:lnTo>
                  <a:lnTo>
                    <a:pt x="4221" y="13319"/>
                  </a:lnTo>
                  <a:lnTo>
                    <a:pt x="4071" y="13072"/>
                  </a:lnTo>
                  <a:lnTo>
                    <a:pt x="3995" y="12931"/>
                  </a:lnTo>
                  <a:lnTo>
                    <a:pt x="3958" y="12861"/>
                  </a:lnTo>
                  <a:lnTo>
                    <a:pt x="3958" y="12720"/>
                  </a:lnTo>
                  <a:lnTo>
                    <a:pt x="3995" y="12614"/>
                  </a:lnTo>
                  <a:lnTo>
                    <a:pt x="4033" y="12473"/>
                  </a:lnTo>
                  <a:lnTo>
                    <a:pt x="4108" y="12367"/>
                  </a:lnTo>
                  <a:lnTo>
                    <a:pt x="4221" y="12297"/>
                  </a:lnTo>
                  <a:lnTo>
                    <a:pt x="4372" y="12191"/>
                  </a:lnTo>
                  <a:lnTo>
                    <a:pt x="4485" y="12121"/>
                  </a:lnTo>
                  <a:lnTo>
                    <a:pt x="4749" y="11980"/>
                  </a:lnTo>
                  <a:lnTo>
                    <a:pt x="4749" y="11980"/>
                  </a:lnTo>
                  <a:lnTo>
                    <a:pt x="5465" y="12015"/>
                  </a:lnTo>
                  <a:lnTo>
                    <a:pt x="5578" y="12050"/>
                  </a:lnTo>
                  <a:lnTo>
                    <a:pt x="5616" y="12086"/>
                  </a:lnTo>
                  <a:lnTo>
                    <a:pt x="5616" y="12086"/>
                  </a:lnTo>
                  <a:lnTo>
                    <a:pt x="5578" y="12156"/>
                  </a:lnTo>
                  <a:lnTo>
                    <a:pt x="5541" y="12191"/>
                  </a:lnTo>
                  <a:lnTo>
                    <a:pt x="5277" y="12297"/>
                  </a:lnTo>
                  <a:lnTo>
                    <a:pt x="5277" y="12297"/>
                  </a:lnTo>
                  <a:lnTo>
                    <a:pt x="5314" y="12649"/>
                  </a:lnTo>
                  <a:lnTo>
                    <a:pt x="5314" y="12649"/>
                  </a:lnTo>
                  <a:lnTo>
                    <a:pt x="5201" y="12896"/>
                  </a:lnTo>
                  <a:lnTo>
                    <a:pt x="5126" y="13143"/>
                  </a:lnTo>
                  <a:lnTo>
                    <a:pt x="5126" y="13354"/>
                  </a:lnTo>
                  <a:lnTo>
                    <a:pt x="5201" y="13530"/>
                  </a:lnTo>
                  <a:lnTo>
                    <a:pt x="5352" y="13918"/>
                  </a:lnTo>
                  <a:lnTo>
                    <a:pt x="5465" y="14164"/>
                  </a:lnTo>
                  <a:lnTo>
                    <a:pt x="5541" y="14446"/>
                  </a:lnTo>
                  <a:lnTo>
                    <a:pt x="5541" y="14446"/>
                  </a:lnTo>
                  <a:lnTo>
                    <a:pt x="5767" y="14482"/>
                  </a:lnTo>
                  <a:lnTo>
                    <a:pt x="5956" y="14446"/>
                  </a:lnTo>
                  <a:lnTo>
                    <a:pt x="6144" y="14446"/>
                  </a:lnTo>
                  <a:lnTo>
                    <a:pt x="6257" y="14482"/>
                  </a:lnTo>
                  <a:lnTo>
                    <a:pt x="6370" y="14517"/>
                  </a:lnTo>
                  <a:lnTo>
                    <a:pt x="6370" y="14517"/>
                  </a:lnTo>
                  <a:lnTo>
                    <a:pt x="6295" y="14693"/>
                  </a:lnTo>
                  <a:lnTo>
                    <a:pt x="6257" y="14834"/>
                  </a:lnTo>
                  <a:lnTo>
                    <a:pt x="6144" y="14939"/>
                  </a:lnTo>
                  <a:lnTo>
                    <a:pt x="6069" y="15045"/>
                  </a:lnTo>
                  <a:lnTo>
                    <a:pt x="5918" y="15151"/>
                  </a:lnTo>
                  <a:lnTo>
                    <a:pt x="5805" y="15151"/>
                  </a:lnTo>
                  <a:lnTo>
                    <a:pt x="5654" y="15186"/>
                  </a:lnTo>
                  <a:lnTo>
                    <a:pt x="5503" y="15222"/>
                  </a:lnTo>
                  <a:lnTo>
                    <a:pt x="5503" y="15222"/>
                  </a:lnTo>
                  <a:lnTo>
                    <a:pt x="5314" y="14975"/>
                  </a:lnTo>
                  <a:lnTo>
                    <a:pt x="5201" y="14763"/>
                  </a:lnTo>
                  <a:lnTo>
                    <a:pt x="5126" y="14552"/>
                  </a:lnTo>
                  <a:lnTo>
                    <a:pt x="5051" y="14270"/>
                  </a:lnTo>
                  <a:lnTo>
                    <a:pt x="5051" y="14270"/>
                  </a:lnTo>
                  <a:lnTo>
                    <a:pt x="4975" y="14305"/>
                  </a:lnTo>
                  <a:lnTo>
                    <a:pt x="4900" y="14376"/>
                  </a:lnTo>
                  <a:lnTo>
                    <a:pt x="4749" y="14552"/>
                  </a:lnTo>
                  <a:lnTo>
                    <a:pt x="4485" y="14869"/>
                  </a:lnTo>
                  <a:lnTo>
                    <a:pt x="4485" y="14869"/>
                  </a:lnTo>
                  <a:lnTo>
                    <a:pt x="4146" y="14869"/>
                  </a:lnTo>
                  <a:lnTo>
                    <a:pt x="3958" y="14905"/>
                  </a:lnTo>
                  <a:lnTo>
                    <a:pt x="3920" y="14939"/>
                  </a:lnTo>
                  <a:lnTo>
                    <a:pt x="3844" y="15010"/>
                  </a:lnTo>
                  <a:lnTo>
                    <a:pt x="3844" y="15010"/>
                  </a:lnTo>
                  <a:lnTo>
                    <a:pt x="3694" y="14975"/>
                  </a:lnTo>
                  <a:lnTo>
                    <a:pt x="3543" y="14905"/>
                  </a:lnTo>
                  <a:lnTo>
                    <a:pt x="3430" y="14834"/>
                  </a:lnTo>
                  <a:lnTo>
                    <a:pt x="3316" y="14728"/>
                  </a:lnTo>
                  <a:lnTo>
                    <a:pt x="3203" y="14658"/>
                  </a:lnTo>
                  <a:lnTo>
                    <a:pt x="3090" y="14552"/>
                  </a:lnTo>
                  <a:lnTo>
                    <a:pt x="2940" y="14517"/>
                  </a:lnTo>
                  <a:lnTo>
                    <a:pt x="2789" y="14482"/>
                  </a:lnTo>
                  <a:lnTo>
                    <a:pt x="2789" y="14482"/>
                  </a:lnTo>
                  <a:lnTo>
                    <a:pt x="3053" y="14834"/>
                  </a:lnTo>
                  <a:lnTo>
                    <a:pt x="3316" y="15151"/>
                  </a:lnTo>
                  <a:lnTo>
                    <a:pt x="3618" y="15362"/>
                  </a:lnTo>
                  <a:lnTo>
                    <a:pt x="3958" y="15644"/>
                  </a:lnTo>
                  <a:lnTo>
                    <a:pt x="4297" y="15891"/>
                  </a:lnTo>
                  <a:lnTo>
                    <a:pt x="4636" y="16102"/>
                  </a:lnTo>
                  <a:lnTo>
                    <a:pt x="5428" y="16490"/>
                  </a:lnTo>
                  <a:lnTo>
                    <a:pt x="5428" y="16490"/>
                  </a:lnTo>
                  <a:lnTo>
                    <a:pt x="5767" y="16525"/>
                  </a:lnTo>
                  <a:lnTo>
                    <a:pt x="6219" y="16596"/>
                  </a:lnTo>
                  <a:lnTo>
                    <a:pt x="7048" y="16666"/>
                  </a:lnTo>
                  <a:lnTo>
                    <a:pt x="7048" y="16666"/>
                  </a:lnTo>
                  <a:lnTo>
                    <a:pt x="7463" y="16596"/>
                  </a:lnTo>
                  <a:lnTo>
                    <a:pt x="7953" y="16490"/>
                  </a:lnTo>
                  <a:lnTo>
                    <a:pt x="8481" y="16279"/>
                  </a:lnTo>
                  <a:lnTo>
                    <a:pt x="9009" y="15997"/>
                  </a:lnTo>
                  <a:lnTo>
                    <a:pt x="9499" y="15750"/>
                  </a:lnTo>
                  <a:lnTo>
                    <a:pt x="9687" y="15574"/>
                  </a:lnTo>
                  <a:lnTo>
                    <a:pt x="9838" y="15398"/>
                  </a:lnTo>
                  <a:lnTo>
                    <a:pt x="10027" y="15257"/>
                  </a:lnTo>
                  <a:lnTo>
                    <a:pt x="10102" y="15116"/>
                  </a:lnTo>
                  <a:lnTo>
                    <a:pt x="10177" y="14905"/>
                  </a:lnTo>
                  <a:lnTo>
                    <a:pt x="10177" y="14728"/>
                  </a:lnTo>
                  <a:lnTo>
                    <a:pt x="10177" y="14728"/>
                  </a:lnTo>
                  <a:lnTo>
                    <a:pt x="10064" y="14693"/>
                  </a:lnTo>
                  <a:lnTo>
                    <a:pt x="9914" y="14658"/>
                  </a:lnTo>
                  <a:lnTo>
                    <a:pt x="9801" y="14658"/>
                  </a:lnTo>
                  <a:lnTo>
                    <a:pt x="9650" y="14658"/>
                  </a:lnTo>
                  <a:lnTo>
                    <a:pt x="9386" y="14728"/>
                  </a:lnTo>
                  <a:lnTo>
                    <a:pt x="9122" y="14869"/>
                  </a:lnTo>
                  <a:lnTo>
                    <a:pt x="8858" y="14975"/>
                  </a:lnTo>
                  <a:lnTo>
                    <a:pt x="8556" y="15045"/>
                  </a:lnTo>
                  <a:lnTo>
                    <a:pt x="8406" y="15081"/>
                  </a:lnTo>
                  <a:lnTo>
                    <a:pt x="8255" y="15045"/>
                  </a:lnTo>
                  <a:lnTo>
                    <a:pt x="8104" y="15010"/>
                  </a:lnTo>
                  <a:lnTo>
                    <a:pt x="7953" y="14905"/>
                  </a:lnTo>
                  <a:lnTo>
                    <a:pt x="7953" y="14905"/>
                  </a:lnTo>
                  <a:lnTo>
                    <a:pt x="7953" y="14693"/>
                  </a:lnTo>
                  <a:lnTo>
                    <a:pt x="8066" y="14482"/>
                  </a:lnTo>
                  <a:lnTo>
                    <a:pt x="8217" y="14305"/>
                  </a:lnTo>
                  <a:lnTo>
                    <a:pt x="8330" y="14094"/>
                  </a:lnTo>
                  <a:lnTo>
                    <a:pt x="8330" y="14094"/>
                  </a:lnTo>
                  <a:lnTo>
                    <a:pt x="9159" y="13495"/>
                  </a:lnTo>
                  <a:lnTo>
                    <a:pt x="9310" y="13389"/>
                  </a:lnTo>
                  <a:lnTo>
                    <a:pt x="9310" y="13354"/>
                  </a:lnTo>
                  <a:lnTo>
                    <a:pt x="9310" y="13354"/>
                  </a:lnTo>
                  <a:lnTo>
                    <a:pt x="9122" y="13213"/>
                  </a:lnTo>
                  <a:lnTo>
                    <a:pt x="8971" y="13107"/>
                  </a:lnTo>
                  <a:lnTo>
                    <a:pt x="8896" y="12966"/>
                  </a:lnTo>
                  <a:lnTo>
                    <a:pt x="8783" y="12896"/>
                  </a:lnTo>
                  <a:lnTo>
                    <a:pt x="8707" y="12755"/>
                  </a:lnTo>
                  <a:lnTo>
                    <a:pt x="8632" y="12614"/>
                  </a:lnTo>
                  <a:lnTo>
                    <a:pt x="8594" y="12473"/>
                  </a:lnTo>
                  <a:lnTo>
                    <a:pt x="8594" y="12332"/>
                  </a:lnTo>
                  <a:lnTo>
                    <a:pt x="8594" y="12086"/>
                  </a:lnTo>
                  <a:lnTo>
                    <a:pt x="8707" y="11839"/>
                  </a:lnTo>
                  <a:lnTo>
                    <a:pt x="8820" y="11592"/>
                  </a:lnTo>
                  <a:lnTo>
                    <a:pt x="9009" y="11381"/>
                  </a:lnTo>
                  <a:lnTo>
                    <a:pt x="9197" y="11134"/>
                  </a:lnTo>
                  <a:lnTo>
                    <a:pt x="9461" y="11028"/>
                  </a:lnTo>
                  <a:lnTo>
                    <a:pt x="9687" y="10923"/>
                  </a:lnTo>
                  <a:lnTo>
                    <a:pt x="9951" y="10888"/>
                  </a:lnTo>
                  <a:lnTo>
                    <a:pt x="10215" y="10888"/>
                  </a:lnTo>
                  <a:lnTo>
                    <a:pt x="10366" y="10923"/>
                  </a:lnTo>
                  <a:lnTo>
                    <a:pt x="10479" y="10958"/>
                  </a:lnTo>
                  <a:lnTo>
                    <a:pt x="10592" y="11028"/>
                  </a:lnTo>
                  <a:lnTo>
                    <a:pt x="10705" y="11099"/>
                  </a:lnTo>
                  <a:lnTo>
                    <a:pt x="10818" y="11205"/>
                  </a:lnTo>
                  <a:lnTo>
                    <a:pt x="10893" y="11346"/>
                  </a:lnTo>
                  <a:lnTo>
                    <a:pt x="10893" y="11346"/>
                  </a:lnTo>
                  <a:lnTo>
                    <a:pt x="10328" y="11275"/>
                  </a:lnTo>
                  <a:lnTo>
                    <a:pt x="10064" y="11275"/>
                  </a:lnTo>
                  <a:lnTo>
                    <a:pt x="9801" y="11346"/>
                  </a:lnTo>
                  <a:lnTo>
                    <a:pt x="9574" y="11416"/>
                  </a:lnTo>
                  <a:lnTo>
                    <a:pt x="9461" y="11486"/>
                  </a:lnTo>
                  <a:lnTo>
                    <a:pt x="9386" y="11592"/>
                  </a:lnTo>
                  <a:lnTo>
                    <a:pt x="9310" y="11698"/>
                  </a:lnTo>
                  <a:lnTo>
                    <a:pt x="9235" y="11803"/>
                  </a:lnTo>
                  <a:lnTo>
                    <a:pt x="9197" y="11944"/>
                  </a:lnTo>
                  <a:lnTo>
                    <a:pt x="9159" y="12156"/>
                  </a:lnTo>
                  <a:lnTo>
                    <a:pt x="9159" y="12156"/>
                  </a:lnTo>
                  <a:lnTo>
                    <a:pt x="9235" y="12297"/>
                  </a:lnTo>
                  <a:lnTo>
                    <a:pt x="9310" y="12403"/>
                  </a:lnTo>
                  <a:lnTo>
                    <a:pt x="9461" y="12579"/>
                  </a:lnTo>
                  <a:lnTo>
                    <a:pt x="9574" y="12649"/>
                  </a:lnTo>
                  <a:lnTo>
                    <a:pt x="9725" y="12720"/>
                  </a:lnTo>
                  <a:lnTo>
                    <a:pt x="9876" y="12790"/>
                  </a:lnTo>
                  <a:lnTo>
                    <a:pt x="10064" y="12825"/>
                  </a:lnTo>
                  <a:lnTo>
                    <a:pt x="10215" y="12825"/>
                  </a:lnTo>
                  <a:lnTo>
                    <a:pt x="10215" y="12825"/>
                  </a:lnTo>
                  <a:lnTo>
                    <a:pt x="10479" y="12720"/>
                  </a:lnTo>
                  <a:lnTo>
                    <a:pt x="10630" y="12649"/>
                  </a:lnTo>
                  <a:lnTo>
                    <a:pt x="10780" y="12649"/>
                  </a:lnTo>
                  <a:lnTo>
                    <a:pt x="10893" y="12649"/>
                  </a:lnTo>
                  <a:lnTo>
                    <a:pt x="11007" y="12649"/>
                  </a:lnTo>
                  <a:lnTo>
                    <a:pt x="11157" y="12720"/>
                  </a:lnTo>
                  <a:lnTo>
                    <a:pt x="11233" y="12861"/>
                  </a:lnTo>
                  <a:lnTo>
                    <a:pt x="11233" y="12861"/>
                  </a:lnTo>
                  <a:lnTo>
                    <a:pt x="11120" y="13072"/>
                  </a:lnTo>
                  <a:lnTo>
                    <a:pt x="11044" y="13284"/>
                  </a:lnTo>
                  <a:lnTo>
                    <a:pt x="11007" y="13495"/>
                  </a:lnTo>
                  <a:lnTo>
                    <a:pt x="11007" y="13742"/>
                  </a:lnTo>
                  <a:lnTo>
                    <a:pt x="11007" y="13742"/>
                  </a:lnTo>
                  <a:lnTo>
                    <a:pt x="11157" y="13812"/>
                  </a:lnTo>
                  <a:lnTo>
                    <a:pt x="11157" y="13812"/>
                  </a:lnTo>
                  <a:lnTo>
                    <a:pt x="11346" y="13636"/>
                  </a:lnTo>
                  <a:lnTo>
                    <a:pt x="11459" y="13424"/>
                  </a:lnTo>
                  <a:lnTo>
                    <a:pt x="11761" y="13001"/>
                  </a:lnTo>
                  <a:lnTo>
                    <a:pt x="11949" y="12825"/>
                  </a:lnTo>
                  <a:lnTo>
                    <a:pt x="12100" y="12649"/>
                  </a:lnTo>
                  <a:lnTo>
                    <a:pt x="12251" y="12438"/>
                  </a:lnTo>
                  <a:lnTo>
                    <a:pt x="12514" y="12297"/>
                  </a:lnTo>
                  <a:lnTo>
                    <a:pt x="12514" y="12297"/>
                  </a:lnTo>
                  <a:lnTo>
                    <a:pt x="12590" y="12086"/>
                  </a:lnTo>
                  <a:lnTo>
                    <a:pt x="12665" y="11839"/>
                  </a:lnTo>
                  <a:lnTo>
                    <a:pt x="12665" y="11663"/>
                  </a:lnTo>
                  <a:lnTo>
                    <a:pt x="12665" y="11451"/>
                  </a:lnTo>
                  <a:lnTo>
                    <a:pt x="12628" y="11275"/>
                  </a:lnTo>
                  <a:lnTo>
                    <a:pt x="12552" y="11099"/>
                  </a:lnTo>
                  <a:lnTo>
                    <a:pt x="12326" y="10641"/>
                  </a:lnTo>
                  <a:lnTo>
                    <a:pt x="12326" y="10641"/>
                  </a:lnTo>
                  <a:lnTo>
                    <a:pt x="11459" y="10112"/>
                  </a:lnTo>
                  <a:lnTo>
                    <a:pt x="11459" y="10112"/>
                  </a:lnTo>
                  <a:lnTo>
                    <a:pt x="10780" y="9830"/>
                  </a:lnTo>
                  <a:lnTo>
                    <a:pt x="10177" y="9548"/>
                  </a:lnTo>
                  <a:lnTo>
                    <a:pt x="9650" y="9267"/>
                  </a:lnTo>
                  <a:lnTo>
                    <a:pt x="9423" y="9090"/>
                  </a:lnTo>
                  <a:lnTo>
                    <a:pt x="9235" y="8914"/>
                  </a:lnTo>
                  <a:lnTo>
                    <a:pt x="9009" y="8703"/>
                  </a:lnTo>
                  <a:lnTo>
                    <a:pt x="8858" y="8527"/>
                  </a:lnTo>
                  <a:lnTo>
                    <a:pt x="8707" y="8315"/>
                  </a:lnTo>
                  <a:lnTo>
                    <a:pt x="8519" y="8104"/>
                  </a:lnTo>
                  <a:lnTo>
                    <a:pt x="8406" y="7822"/>
                  </a:lnTo>
                  <a:lnTo>
                    <a:pt x="8293" y="7505"/>
                  </a:lnTo>
                  <a:lnTo>
                    <a:pt x="8217" y="7188"/>
                  </a:lnTo>
                  <a:lnTo>
                    <a:pt x="8104" y="6870"/>
                  </a:lnTo>
                  <a:lnTo>
                    <a:pt x="8104" y="6870"/>
                  </a:lnTo>
                  <a:lnTo>
                    <a:pt x="8104" y="5813"/>
                  </a:lnTo>
                  <a:lnTo>
                    <a:pt x="8104" y="5813"/>
                  </a:lnTo>
                  <a:lnTo>
                    <a:pt x="8217" y="5461"/>
                  </a:lnTo>
                  <a:lnTo>
                    <a:pt x="8293" y="5179"/>
                  </a:lnTo>
                  <a:lnTo>
                    <a:pt x="8443" y="4862"/>
                  </a:lnTo>
                  <a:lnTo>
                    <a:pt x="8556" y="4545"/>
                  </a:lnTo>
                  <a:lnTo>
                    <a:pt x="8745" y="4298"/>
                  </a:lnTo>
                  <a:lnTo>
                    <a:pt x="8896" y="4016"/>
                  </a:lnTo>
                  <a:lnTo>
                    <a:pt x="9273" y="3558"/>
                  </a:lnTo>
                  <a:lnTo>
                    <a:pt x="9687" y="3100"/>
                  </a:lnTo>
                  <a:lnTo>
                    <a:pt x="10177" y="2677"/>
                  </a:lnTo>
                  <a:lnTo>
                    <a:pt x="10667" y="2219"/>
                  </a:lnTo>
                  <a:lnTo>
                    <a:pt x="11270" y="1796"/>
                  </a:lnTo>
                  <a:lnTo>
                    <a:pt x="11270" y="1796"/>
                  </a:lnTo>
                  <a:lnTo>
                    <a:pt x="11233" y="1479"/>
                  </a:lnTo>
                  <a:lnTo>
                    <a:pt x="11233" y="1479"/>
                  </a:lnTo>
                  <a:lnTo>
                    <a:pt x="11270" y="951"/>
                  </a:lnTo>
                  <a:lnTo>
                    <a:pt x="11270" y="951"/>
                  </a:lnTo>
                  <a:lnTo>
                    <a:pt x="11384" y="739"/>
                  </a:lnTo>
                  <a:lnTo>
                    <a:pt x="11459" y="598"/>
                  </a:lnTo>
                  <a:lnTo>
                    <a:pt x="11610" y="457"/>
                  </a:lnTo>
                  <a:lnTo>
                    <a:pt x="11798" y="422"/>
                  </a:lnTo>
                  <a:lnTo>
                    <a:pt x="11987" y="422"/>
                  </a:lnTo>
                  <a:lnTo>
                    <a:pt x="12213" y="422"/>
                  </a:lnTo>
                  <a:lnTo>
                    <a:pt x="12439" y="457"/>
                  </a:lnTo>
                  <a:lnTo>
                    <a:pt x="12665" y="528"/>
                  </a:lnTo>
                  <a:lnTo>
                    <a:pt x="12665" y="528"/>
                  </a:lnTo>
                  <a:lnTo>
                    <a:pt x="12967" y="528"/>
                  </a:lnTo>
                  <a:lnTo>
                    <a:pt x="12967" y="528"/>
                  </a:lnTo>
                  <a:lnTo>
                    <a:pt x="13193" y="422"/>
                  </a:lnTo>
                  <a:lnTo>
                    <a:pt x="13344" y="317"/>
                  </a:lnTo>
                  <a:lnTo>
                    <a:pt x="13382" y="317"/>
                  </a:lnTo>
                  <a:lnTo>
                    <a:pt x="13419" y="246"/>
                  </a:lnTo>
                  <a:lnTo>
                    <a:pt x="13457" y="140"/>
                  </a:lnTo>
                  <a:lnTo>
                    <a:pt x="13457" y="0"/>
                  </a:lnTo>
                  <a:lnTo>
                    <a:pt x="13457" y="0"/>
                  </a:lnTo>
                  <a:lnTo>
                    <a:pt x="13532" y="0"/>
                  </a:lnTo>
                  <a:lnTo>
                    <a:pt x="13570" y="0"/>
                  </a:lnTo>
                  <a:lnTo>
                    <a:pt x="13683" y="105"/>
                  </a:lnTo>
                  <a:lnTo>
                    <a:pt x="13683" y="105"/>
                  </a:lnTo>
                  <a:lnTo>
                    <a:pt x="13646" y="317"/>
                  </a:lnTo>
                  <a:lnTo>
                    <a:pt x="13570" y="457"/>
                  </a:lnTo>
                  <a:lnTo>
                    <a:pt x="13495" y="563"/>
                  </a:lnTo>
                  <a:lnTo>
                    <a:pt x="13344" y="669"/>
                  </a:lnTo>
                  <a:lnTo>
                    <a:pt x="13193" y="704"/>
                  </a:lnTo>
                  <a:lnTo>
                    <a:pt x="13004" y="739"/>
                  </a:lnTo>
                  <a:lnTo>
                    <a:pt x="12628" y="739"/>
                  </a:lnTo>
                  <a:lnTo>
                    <a:pt x="12213" y="739"/>
                  </a:lnTo>
                  <a:lnTo>
                    <a:pt x="12062" y="775"/>
                  </a:lnTo>
                  <a:lnTo>
                    <a:pt x="11949" y="845"/>
                  </a:lnTo>
                  <a:lnTo>
                    <a:pt x="11798" y="915"/>
                  </a:lnTo>
                  <a:lnTo>
                    <a:pt x="11685" y="1021"/>
                  </a:lnTo>
                  <a:lnTo>
                    <a:pt x="11685" y="1232"/>
                  </a:lnTo>
                  <a:lnTo>
                    <a:pt x="11685" y="1479"/>
                  </a:lnTo>
                  <a:lnTo>
                    <a:pt x="11685" y="1479"/>
                  </a:lnTo>
                  <a:lnTo>
                    <a:pt x="11723" y="1515"/>
                  </a:lnTo>
                  <a:lnTo>
                    <a:pt x="11723" y="1515"/>
                  </a:lnTo>
                  <a:lnTo>
                    <a:pt x="12401" y="1232"/>
                  </a:lnTo>
                  <a:lnTo>
                    <a:pt x="13042" y="986"/>
                  </a:lnTo>
                  <a:lnTo>
                    <a:pt x="13683" y="845"/>
                  </a:lnTo>
                  <a:lnTo>
                    <a:pt x="14399" y="739"/>
                  </a:lnTo>
                  <a:lnTo>
                    <a:pt x="14399" y="739"/>
                  </a:lnTo>
                  <a:lnTo>
                    <a:pt x="14889" y="739"/>
                  </a:lnTo>
                  <a:lnTo>
                    <a:pt x="14889" y="739"/>
                  </a:lnTo>
                  <a:lnTo>
                    <a:pt x="15304" y="775"/>
                  </a:lnTo>
                  <a:lnTo>
                    <a:pt x="15719" y="845"/>
                  </a:lnTo>
                  <a:lnTo>
                    <a:pt x="16058" y="915"/>
                  </a:lnTo>
                  <a:lnTo>
                    <a:pt x="16473" y="986"/>
                  </a:lnTo>
                  <a:lnTo>
                    <a:pt x="16774" y="1092"/>
                  </a:lnTo>
                  <a:lnTo>
                    <a:pt x="17151" y="1232"/>
                  </a:lnTo>
                  <a:lnTo>
                    <a:pt x="17528" y="1444"/>
                  </a:lnTo>
                  <a:lnTo>
                    <a:pt x="17830" y="1585"/>
                  </a:lnTo>
                  <a:lnTo>
                    <a:pt x="17830" y="1585"/>
                  </a:lnTo>
                  <a:lnTo>
                    <a:pt x="18621" y="2290"/>
                  </a:lnTo>
                  <a:lnTo>
                    <a:pt x="19413" y="3030"/>
                  </a:lnTo>
                  <a:lnTo>
                    <a:pt x="19752" y="3417"/>
                  </a:lnTo>
                  <a:lnTo>
                    <a:pt x="20129" y="3840"/>
                  </a:lnTo>
                  <a:lnTo>
                    <a:pt x="20431" y="4228"/>
                  </a:lnTo>
                  <a:lnTo>
                    <a:pt x="20770" y="4686"/>
                  </a:lnTo>
                  <a:lnTo>
                    <a:pt x="20996" y="5108"/>
                  </a:lnTo>
                  <a:lnTo>
                    <a:pt x="21222" y="5567"/>
                  </a:lnTo>
                  <a:lnTo>
                    <a:pt x="21373" y="6025"/>
                  </a:lnTo>
                  <a:lnTo>
                    <a:pt x="21524" y="6483"/>
                  </a:lnTo>
                  <a:lnTo>
                    <a:pt x="21600" y="6976"/>
                  </a:lnTo>
                  <a:lnTo>
                    <a:pt x="21600" y="7505"/>
                  </a:lnTo>
                  <a:lnTo>
                    <a:pt x="21524" y="7998"/>
                  </a:lnTo>
                  <a:lnTo>
                    <a:pt x="21335" y="8562"/>
                  </a:lnTo>
                  <a:lnTo>
                    <a:pt x="21335" y="8562"/>
                  </a:lnTo>
                  <a:lnTo>
                    <a:pt x="21071" y="8950"/>
                  </a:lnTo>
                  <a:lnTo>
                    <a:pt x="20808" y="9337"/>
                  </a:lnTo>
                  <a:lnTo>
                    <a:pt x="20506" y="9654"/>
                  </a:lnTo>
                  <a:lnTo>
                    <a:pt x="20167" y="9971"/>
                  </a:lnTo>
                  <a:lnTo>
                    <a:pt x="19715" y="10253"/>
                  </a:lnTo>
                  <a:lnTo>
                    <a:pt x="19338" y="10465"/>
                  </a:lnTo>
                  <a:lnTo>
                    <a:pt x="18923" y="10641"/>
                  </a:lnTo>
                  <a:lnTo>
                    <a:pt x="18395" y="10746"/>
                  </a:lnTo>
                  <a:lnTo>
                    <a:pt x="18395" y="10746"/>
                  </a:lnTo>
                  <a:lnTo>
                    <a:pt x="17830" y="10746"/>
                  </a:lnTo>
                  <a:lnTo>
                    <a:pt x="17830" y="10746"/>
                  </a:lnTo>
                  <a:lnTo>
                    <a:pt x="17302" y="10676"/>
                  </a:lnTo>
                  <a:lnTo>
                    <a:pt x="17302" y="10676"/>
                  </a:lnTo>
                  <a:lnTo>
                    <a:pt x="16925" y="10535"/>
                  </a:lnTo>
                  <a:lnTo>
                    <a:pt x="16548" y="10394"/>
                  </a:lnTo>
                  <a:lnTo>
                    <a:pt x="16209" y="10148"/>
                  </a:lnTo>
                  <a:lnTo>
                    <a:pt x="15907" y="9901"/>
                  </a:lnTo>
                  <a:lnTo>
                    <a:pt x="15681" y="9654"/>
                  </a:lnTo>
                  <a:lnTo>
                    <a:pt x="15417" y="9302"/>
                  </a:lnTo>
                  <a:lnTo>
                    <a:pt x="15304" y="8950"/>
                  </a:lnTo>
                  <a:lnTo>
                    <a:pt x="15229" y="8562"/>
                  </a:lnTo>
                  <a:lnTo>
                    <a:pt x="15229" y="8562"/>
                  </a:lnTo>
                  <a:lnTo>
                    <a:pt x="15304" y="7857"/>
                  </a:lnTo>
                  <a:lnTo>
                    <a:pt x="15379" y="7505"/>
                  </a:lnTo>
                  <a:lnTo>
                    <a:pt x="15455" y="7223"/>
                  </a:lnTo>
                  <a:lnTo>
                    <a:pt x="15643" y="6906"/>
                  </a:lnTo>
                  <a:lnTo>
                    <a:pt x="15794" y="6659"/>
                  </a:lnTo>
                  <a:lnTo>
                    <a:pt x="15983" y="6342"/>
                  </a:lnTo>
                  <a:lnTo>
                    <a:pt x="16246" y="6095"/>
                  </a:lnTo>
                  <a:lnTo>
                    <a:pt x="16246" y="6095"/>
                  </a:lnTo>
                  <a:lnTo>
                    <a:pt x="16586" y="5919"/>
                  </a:lnTo>
                  <a:lnTo>
                    <a:pt x="16774" y="5884"/>
                  </a:lnTo>
                  <a:lnTo>
                    <a:pt x="16774" y="5884"/>
                  </a:lnTo>
                  <a:lnTo>
                    <a:pt x="17000" y="5954"/>
                  </a:lnTo>
                  <a:lnTo>
                    <a:pt x="17189" y="5989"/>
                  </a:lnTo>
                  <a:lnTo>
                    <a:pt x="17340" y="5954"/>
                  </a:lnTo>
                  <a:lnTo>
                    <a:pt x="17528" y="5919"/>
                  </a:lnTo>
                  <a:lnTo>
                    <a:pt x="17830" y="5743"/>
                  </a:lnTo>
                  <a:lnTo>
                    <a:pt x="18056" y="5708"/>
                  </a:lnTo>
                  <a:lnTo>
                    <a:pt x="18244" y="5708"/>
                  </a:lnTo>
                  <a:lnTo>
                    <a:pt x="18244" y="5708"/>
                  </a:lnTo>
                  <a:lnTo>
                    <a:pt x="17981" y="5919"/>
                  </a:lnTo>
                  <a:lnTo>
                    <a:pt x="17717" y="6131"/>
                  </a:lnTo>
                  <a:lnTo>
                    <a:pt x="17604" y="6236"/>
                  </a:lnTo>
                  <a:lnTo>
                    <a:pt x="17528" y="6342"/>
                  </a:lnTo>
                  <a:lnTo>
                    <a:pt x="17415" y="6448"/>
                  </a:lnTo>
                  <a:lnTo>
                    <a:pt x="17377" y="6624"/>
                  </a:lnTo>
                  <a:lnTo>
                    <a:pt x="17377" y="6624"/>
                  </a:lnTo>
                  <a:lnTo>
                    <a:pt x="17491" y="6729"/>
                  </a:lnTo>
                  <a:lnTo>
                    <a:pt x="17528" y="6835"/>
                  </a:lnTo>
                  <a:lnTo>
                    <a:pt x="17566" y="7047"/>
                  </a:lnTo>
                  <a:lnTo>
                    <a:pt x="17566" y="7293"/>
                  </a:lnTo>
                  <a:lnTo>
                    <a:pt x="17491" y="7505"/>
                  </a:lnTo>
                  <a:lnTo>
                    <a:pt x="17377" y="7681"/>
                  </a:lnTo>
                  <a:lnTo>
                    <a:pt x="17227" y="7927"/>
                  </a:lnTo>
                  <a:lnTo>
                    <a:pt x="17038" y="8069"/>
                  </a:lnTo>
                  <a:lnTo>
                    <a:pt x="16812" y="8174"/>
                  </a:lnTo>
                  <a:lnTo>
                    <a:pt x="16812" y="8174"/>
                  </a:lnTo>
                  <a:lnTo>
                    <a:pt x="16812" y="7998"/>
                  </a:lnTo>
                  <a:lnTo>
                    <a:pt x="16849" y="7787"/>
                  </a:lnTo>
                  <a:lnTo>
                    <a:pt x="16925" y="7540"/>
                  </a:lnTo>
                  <a:lnTo>
                    <a:pt x="16925" y="7399"/>
                  </a:lnTo>
                  <a:lnTo>
                    <a:pt x="16925" y="7399"/>
                  </a:lnTo>
                  <a:lnTo>
                    <a:pt x="16774" y="7223"/>
                  </a:lnTo>
                  <a:lnTo>
                    <a:pt x="16736" y="7117"/>
                  </a:lnTo>
                  <a:lnTo>
                    <a:pt x="16661" y="7012"/>
                  </a:lnTo>
                  <a:lnTo>
                    <a:pt x="16661" y="6906"/>
                  </a:lnTo>
                  <a:lnTo>
                    <a:pt x="16661" y="6800"/>
                  </a:lnTo>
                  <a:lnTo>
                    <a:pt x="16699" y="6694"/>
                  </a:lnTo>
                  <a:lnTo>
                    <a:pt x="16849" y="6377"/>
                  </a:lnTo>
                  <a:lnTo>
                    <a:pt x="16849" y="6377"/>
                  </a:lnTo>
                  <a:lnTo>
                    <a:pt x="16661" y="6377"/>
                  </a:lnTo>
                  <a:lnTo>
                    <a:pt x="16510" y="6412"/>
                  </a:lnTo>
                  <a:lnTo>
                    <a:pt x="16397" y="6518"/>
                  </a:lnTo>
                  <a:lnTo>
                    <a:pt x="16284" y="6624"/>
                  </a:lnTo>
                  <a:lnTo>
                    <a:pt x="16209" y="6729"/>
                  </a:lnTo>
                  <a:lnTo>
                    <a:pt x="16096" y="6906"/>
                  </a:lnTo>
                  <a:lnTo>
                    <a:pt x="15945" y="7188"/>
                  </a:lnTo>
                  <a:lnTo>
                    <a:pt x="15907" y="7540"/>
                  </a:lnTo>
                  <a:lnTo>
                    <a:pt x="15907" y="7927"/>
                  </a:lnTo>
                  <a:lnTo>
                    <a:pt x="15907" y="8491"/>
                  </a:lnTo>
                  <a:lnTo>
                    <a:pt x="15907" y="8491"/>
                  </a:lnTo>
                  <a:lnTo>
                    <a:pt x="15983" y="8738"/>
                  </a:lnTo>
                  <a:lnTo>
                    <a:pt x="16171" y="9020"/>
                  </a:lnTo>
                  <a:lnTo>
                    <a:pt x="16360" y="9267"/>
                  </a:lnTo>
                  <a:lnTo>
                    <a:pt x="16548" y="9478"/>
                  </a:lnTo>
                  <a:lnTo>
                    <a:pt x="16812" y="9654"/>
                  </a:lnTo>
                  <a:lnTo>
                    <a:pt x="17076" y="9830"/>
                  </a:lnTo>
                  <a:lnTo>
                    <a:pt x="17377" y="9901"/>
                  </a:lnTo>
                  <a:lnTo>
                    <a:pt x="17717" y="9936"/>
                  </a:lnTo>
                  <a:lnTo>
                    <a:pt x="17717" y="9936"/>
                  </a:lnTo>
                  <a:lnTo>
                    <a:pt x="17717" y="10007"/>
                  </a:lnTo>
                  <a:lnTo>
                    <a:pt x="17717" y="10007"/>
                  </a:lnTo>
                  <a:lnTo>
                    <a:pt x="18207" y="10007"/>
                  </a:lnTo>
                  <a:lnTo>
                    <a:pt x="18207" y="10007"/>
                  </a:lnTo>
                  <a:lnTo>
                    <a:pt x="18207" y="9936"/>
                  </a:lnTo>
                  <a:lnTo>
                    <a:pt x="18207" y="9936"/>
                  </a:lnTo>
                  <a:lnTo>
                    <a:pt x="18584" y="9901"/>
                  </a:lnTo>
                  <a:lnTo>
                    <a:pt x="18923" y="9725"/>
                  </a:lnTo>
                  <a:lnTo>
                    <a:pt x="19187" y="9584"/>
                  </a:lnTo>
                  <a:lnTo>
                    <a:pt x="19451" y="9408"/>
                  </a:lnTo>
                  <a:lnTo>
                    <a:pt x="19715" y="9161"/>
                  </a:lnTo>
                  <a:lnTo>
                    <a:pt x="19941" y="8914"/>
                  </a:lnTo>
                  <a:lnTo>
                    <a:pt x="20205" y="8703"/>
                  </a:lnTo>
                  <a:lnTo>
                    <a:pt x="20393" y="8386"/>
                  </a:lnTo>
                  <a:lnTo>
                    <a:pt x="20393" y="8386"/>
                  </a:lnTo>
                  <a:lnTo>
                    <a:pt x="20657" y="7434"/>
                  </a:lnTo>
                  <a:lnTo>
                    <a:pt x="20657" y="7434"/>
                  </a:lnTo>
                  <a:lnTo>
                    <a:pt x="20619" y="6976"/>
                  </a:lnTo>
                  <a:lnTo>
                    <a:pt x="20619" y="6976"/>
                  </a:lnTo>
                  <a:lnTo>
                    <a:pt x="20506" y="6624"/>
                  </a:lnTo>
                  <a:lnTo>
                    <a:pt x="20431" y="6272"/>
                  </a:lnTo>
                  <a:lnTo>
                    <a:pt x="20318" y="5919"/>
                  </a:lnTo>
                  <a:lnTo>
                    <a:pt x="20167" y="5567"/>
                  </a:lnTo>
                  <a:lnTo>
                    <a:pt x="19941" y="5214"/>
                  </a:lnTo>
                  <a:lnTo>
                    <a:pt x="19752" y="4968"/>
                  </a:lnTo>
                  <a:lnTo>
                    <a:pt x="19564" y="4615"/>
                  </a:lnTo>
                  <a:lnTo>
                    <a:pt x="19338" y="4333"/>
                  </a:lnTo>
                  <a:lnTo>
                    <a:pt x="18847" y="3770"/>
                  </a:lnTo>
                  <a:lnTo>
                    <a:pt x="18282" y="3241"/>
                  </a:lnTo>
                  <a:lnTo>
                    <a:pt x="17717" y="2713"/>
                  </a:lnTo>
                  <a:lnTo>
                    <a:pt x="17076" y="2219"/>
                  </a:lnTo>
                  <a:lnTo>
                    <a:pt x="17076" y="2219"/>
                  </a:lnTo>
                  <a:lnTo>
                    <a:pt x="16586" y="1972"/>
                  </a:lnTo>
                  <a:lnTo>
                    <a:pt x="16096" y="1761"/>
                  </a:lnTo>
                  <a:lnTo>
                    <a:pt x="15870" y="1691"/>
                  </a:lnTo>
                  <a:lnTo>
                    <a:pt x="15606" y="1620"/>
                  </a:lnTo>
                  <a:lnTo>
                    <a:pt x="15342" y="1550"/>
                  </a:lnTo>
                  <a:lnTo>
                    <a:pt x="15078" y="1515"/>
                  </a:lnTo>
                  <a:lnTo>
                    <a:pt x="15078" y="1515"/>
                  </a:lnTo>
                  <a:lnTo>
                    <a:pt x="14550" y="1515"/>
                  </a:lnTo>
                  <a:lnTo>
                    <a:pt x="14550" y="1515"/>
                  </a:lnTo>
                  <a:lnTo>
                    <a:pt x="13872" y="1655"/>
                  </a:lnTo>
                  <a:lnTo>
                    <a:pt x="13306" y="1832"/>
                  </a:lnTo>
                  <a:lnTo>
                    <a:pt x="12703" y="2043"/>
                  </a:lnTo>
                  <a:lnTo>
                    <a:pt x="12100" y="2325"/>
                  </a:lnTo>
                  <a:lnTo>
                    <a:pt x="12100" y="2325"/>
                  </a:lnTo>
                  <a:lnTo>
                    <a:pt x="12100" y="2536"/>
                  </a:lnTo>
                  <a:lnTo>
                    <a:pt x="12175" y="2713"/>
                  </a:lnTo>
                  <a:lnTo>
                    <a:pt x="12213" y="2783"/>
                  </a:lnTo>
                  <a:lnTo>
                    <a:pt x="12326" y="2889"/>
                  </a:lnTo>
                  <a:lnTo>
                    <a:pt x="12439" y="2959"/>
                  </a:lnTo>
                  <a:lnTo>
                    <a:pt x="12514" y="2959"/>
                  </a:lnTo>
                  <a:lnTo>
                    <a:pt x="12665" y="2959"/>
                  </a:lnTo>
                  <a:lnTo>
                    <a:pt x="12741" y="2959"/>
                  </a:lnTo>
                  <a:lnTo>
                    <a:pt x="13042" y="2818"/>
                  </a:lnTo>
                  <a:lnTo>
                    <a:pt x="13306" y="2713"/>
                  </a:lnTo>
                  <a:lnTo>
                    <a:pt x="13570" y="2501"/>
                  </a:lnTo>
                  <a:lnTo>
                    <a:pt x="13796" y="2290"/>
                  </a:lnTo>
                  <a:lnTo>
                    <a:pt x="13796" y="2290"/>
                  </a:lnTo>
                  <a:lnTo>
                    <a:pt x="14098" y="2255"/>
                  </a:lnTo>
                  <a:lnTo>
                    <a:pt x="14211" y="2255"/>
                  </a:lnTo>
                  <a:lnTo>
                    <a:pt x="14362" y="2290"/>
                  </a:lnTo>
                  <a:lnTo>
                    <a:pt x="14437" y="2360"/>
                  </a:lnTo>
                  <a:lnTo>
                    <a:pt x="14512" y="2431"/>
                  </a:lnTo>
                  <a:lnTo>
                    <a:pt x="14550" y="2536"/>
                  </a:lnTo>
                  <a:lnTo>
                    <a:pt x="14550" y="2713"/>
                  </a:lnTo>
                  <a:lnTo>
                    <a:pt x="14550" y="2713"/>
                  </a:lnTo>
                  <a:lnTo>
                    <a:pt x="14399" y="2607"/>
                  </a:lnTo>
                  <a:lnTo>
                    <a:pt x="14286" y="2572"/>
                  </a:lnTo>
                  <a:lnTo>
                    <a:pt x="14136" y="2536"/>
                  </a:lnTo>
                  <a:lnTo>
                    <a:pt x="14022" y="2572"/>
                  </a:lnTo>
                  <a:lnTo>
                    <a:pt x="13909" y="2607"/>
                  </a:lnTo>
                  <a:lnTo>
                    <a:pt x="13834" y="2642"/>
                  </a:lnTo>
                  <a:lnTo>
                    <a:pt x="13570" y="2748"/>
                  </a:lnTo>
                  <a:lnTo>
                    <a:pt x="13155" y="3170"/>
                  </a:lnTo>
                  <a:lnTo>
                    <a:pt x="12929" y="3312"/>
                  </a:lnTo>
                  <a:lnTo>
                    <a:pt x="12741" y="3453"/>
                  </a:lnTo>
                  <a:lnTo>
                    <a:pt x="12741" y="3453"/>
                  </a:lnTo>
                  <a:lnTo>
                    <a:pt x="12401" y="3417"/>
                  </a:lnTo>
                  <a:lnTo>
                    <a:pt x="12401" y="3417"/>
                  </a:lnTo>
                  <a:lnTo>
                    <a:pt x="12251" y="3347"/>
                  </a:lnTo>
                  <a:lnTo>
                    <a:pt x="12138" y="3276"/>
                  </a:lnTo>
                  <a:lnTo>
                    <a:pt x="11987" y="3100"/>
                  </a:lnTo>
                  <a:lnTo>
                    <a:pt x="11572" y="2642"/>
                  </a:lnTo>
                  <a:lnTo>
                    <a:pt x="11572" y="2642"/>
                  </a:lnTo>
                  <a:lnTo>
                    <a:pt x="10253" y="3488"/>
                  </a:lnTo>
                  <a:lnTo>
                    <a:pt x="10253" y="3488"/>
                  </a:lnTo>
                  <a:lnTo>
                    <a:pt x="9725" y="4193"/>
                  </a:lnTo>
                  <a:lnTo>
                    <a:pt x="9537" y="4545"/>
                  </a:lnTo>
                  <a:lnTo>
                    <a:pt x="9310" y="4968"/>
                  </a:lnTo>
                  <a:lnTo>
                    <a:pt x="9310" y="4968"/>
                  </a:lnTo>
                  <a:lnTo>
                    <a:pt x="9046" y="5989"/>
                  </a:lnTo>
                  <a:lnTo>
                    <a:pt x="9046" y="5989"/>
                  </a:lnTo>
                  <a:lnTo>
                    <a:pt x="9046" y="6553"/>
                  </a:lnTo>
                  <a:lnTo>
                    <a:pt x="9046" y="6553"/>
                  </a:lnTo>
                  <a:lnTo>
                    <a:pt x="9122" y="6906"/>
                  </a:lnTo>
                  <a:lnTo>
                    <a:pt x="9235" y="7188"/>
                  </a:lnTo>
                  <a:lnTo>
                    <a:pt x="9310" y="7469"/>
                  </a:lnTo>
                  <a:lnTo>
                    <a:pt x="9461" y="7681"/>
                  </a:lnTo>
                  <a:lnTo>
                    <a:pt x="9574" y="7927"/>
                  </a:lnTo>
                  <a:lnTo>
                    <a:pt x="9763" y="8174"/>
                  </a:lnTo>
                  <a:lnTo>
                    <a:pt x="10215" y="8703"/>
                  </a:lnTo>
                  <a:lnTo>
                    <a:pt x="10215" y="8703"/>
                  </a:lnTo>
                  <a:lnTo>
                    <a:pt x="10818" y="8985"/>
                  </a:lnTo>
                  <a:lnTo>
                    <a:pt x="11459" y="9302"/>
                  </a:lnTo>
                  <a:lnTo>
                    <a:pt x="12062" y="9584"/>
                  </a:lnTo>
                  <a:lnTo>
                    <a:pt x="12326" y="9760"/>
                  </a:lnTo>
                  <a:lnTo>
                    <a:pt x="12590" y="9901"/>
                  </a:lnTo>
                  <a:lnTo>
                    <a:pt x="12816" y="10112"/>
                  </a:lnTo>
                  <a:lnTo>
                    <a:pt x="13042" y="10359"/>
                  </a:lnTo>
                  <a:lnTo>
                    <a:pt x="13231" y="10570"/>
                  </a:lnTo>
                  <a:lnTo>
                    <a:pt x="13344" y="10817"/>
                  </a:lnTo>
                  <a:lnTo>
                    <a:pt x="13419" y="11099"/>
                  </a:lnTo>
                  <a:lnTo>
                    <a:pt x="13495" y="11416"/>
                  </a:lnTo>
                  <a:lnTo>
                    <a:pt x="13495" y="11768"/>
                  </a:lnTo>
                  <a:lnTo>
                    <a:pt x="13457" y="12156"/>
                  </a:lnTo>
                  <a:lnTo>
                    <a:pt x="13457" y="12156"/>
                  </a:lnTo>
                  <a:lnTo>
                    <a:pt x="13306" y="12438"/>
                  </a:lnTo>
                  <a:lnTo>
                    <a:pt x="13193" y="12684"/>
                  </a:lnTo>
                  <a:lnTo>
                    <a:pt x="13155" y="12825"/>
                  </a:lnTo>
                  <a:lnTo>
                    <a:pt x="13155" y="12931"/>
                  </a:lnTo>
                  <a:lnTo>
                    <a:pt x="13193" y="13284"/>
                  </a:lnTo>
                  <a:lnTo>
                    <a:pt x="13193" y="13284"/>
                  </a:lnTo>
                  <a:lnTo>
                    <a:pt x="13193" y="13636"/>
                  </a:lnTo>
                  <a:lnTo>
                    <a:pt x="13193" y="13636"/>
                  </a:lnTo>
                  <a:lnTo>
                    <a:pt x="13042" y="14376"/>
                  </a:lnTo>
                  <a:lnTo>
                    <a:pt x="12967" y="14693"/>
                  </a:lnTo>
                  <a:lnTo>
                    <a:pt x="12816" y="15081"/>
                  </a:lnTo>
                  <a:lnTo>
                    <a:pt x="12816" y="15081"/>
                  </a:lnTo>
                  <a:lnTo>
                    <a:pt x="12741" y="15081"/>
                  </a:lnTo>
                  <a:lnTo>
                    <a:pt x="12741" y="15081"/>
                  </a:lnTo>
                  <a:lnTo>
                    <a:pt x="12741" y="15433"/>
                  </a:lnTo>
                  <a:lnTo>
                    <a:pt x="12741" y="15433"/>
                  </a:lnTo>
                  <a:lnTo>
                    <a:pt x="12816" y="15433"/>
                  </a:lnTo>
                  <a:lnTo>
                    <a:pt x="12816" y="15433"/>
                  </a:lnTo>
                  <a:lnTo>
                    <a:pt x="12854" y="15644"/>
                  </a:lnTo>
                  <a:lnTo>
                    <a:pt x="12854" y="15644"/>
                  </a:lnTo>
                  <a:lnTo>
                    <a:pt x="13080" y="15680"/>
                  </a:lnTo>
                  <a:lnTo>
                    <a:pt x="13080" y="15680"/>
                  </a:lnTo>
                  <a:lnTo>
                    <a:pt x="13231" y="14482"/>
                  </a:lnTo>
                  <a:lnTo>
                    <a:pt x="13231" y="14482"/>
                  </a:lnTo>
                  <a:lnTo>
                    <a:pt x="13382" y="14376"/>
                  </a:lnTo>
                  <a:lnTo>
                    <a:pt x="13457" y="14341"/>
                  </a:lnTo>
                  <a:lnTo>
                    <a:pt x="13570" y="14305"/>
                  </a:lnTo>
                  <a:lnTo>
                    <a:pt x="13683" y="14305"/>
                  </a:lnTo>
                  <a:lnTo>
                    <a:pt x="13796" y="14341"/>
                  </a:lnTo>
                  <a:lnTo>
                    <a:pt x="13834" y="14376"/>
                  </a:lnTo>
                  <a:lnTo>
                    <a:pt x="14022" y="14517"/>
                  </a:lnTo>
                  <a:lnTo>
                    <a:pt x="14098" y="14693"/>
                  </a:lnTo>
                  <a:lnTo>
                    <a:pt x="14173" y="14905"/>
                  </a:lnTo>
                  <a:lnTo>
                    <a:pt x="14362" y="15292"/>
                  </a:lnTo>
                  <a:lnTo>
                    <a:pt x="14362" y="15292"/>
                  </a:lnTo>
                  <a:lnTo>
                    <a:pt x="14550" y="15362"/>
                  </a:lnTo>
                  <a:lnTo>
                    <a:pt x="14663" y="15362"/>
                  </a:lnTo>
                  <a:lnTo>
                    <a:pt x="14663" y="15362"/>
                  </a:lnTo>
                  <a:lnTo>
                    <a:pt x="14814" y="15362"/>
                  </a:lnTo>
                  <a:lnTo>
                    <a:pt x="14927" y="15292"/>
                  </a:lnTo>
                  <a:lnTo>
                    <a:pt x="15078" y="15186"/>
                  </a:lnTo>
                  <a:lnTo>
                    <a:pt x="15191" y="15116"/>
                  </a:lnTo>
                  <a:lnTo>
                    <a:pt x="15342" y="15045"/>
                  </a:lnTo>
                  <a:lnTo>
                    <a:pt x="15417" y="15045"/>
                  </a:lnTo>
                  <a:lnTo>
                    <a:pt x="15530" y="15045"/>
                  </a:lnTo>
                  <a:lnTo>
                    <a:pt x="15530" y="15045"/>
                  </a:lnTo>
                  <a:lnTo>
                    <a:pt x="15606" y="15257"/>
                  </a:lnTo>
                  <a:lnTo>
                    <a:pt x="15606" y="15362"/>
                  </a:lnTo>
                  <a:lnTo>
                    <a:pt x="15568" y="15539"/>
                  </a:lnTo>
                  <a:lnTo>
                    <a:pt x="15493" y="15680"/>
                  </a:lnTo>
                  <a:lnTo>
                    <a:pt x="15417" y="15820"/>
                  </a:lnTo>
                  <a:lnTo>
                    <a:pt x="15304" y="15891"/>
                  </a:lnTo>
                  <a:lnTo>
                    <a:pt x="15040" y="16138"/>
                  </a:lnTo>
                  <a:lnTo>
                    <a:pt x="15040" y="16138"/>
                  </a:lnTo>
                  <a:lnTo>
                    <a:pt x="15304" y="16138"/>
                  </a:lnTo>
                  <a:lnTo>
                    <a:pt x="15304" y="16138"/>
                  </a:lnTo>
                  <a:lnTo>
                    <a:pt x="15455" y="15997"/>
                  </a:lnTo>
                  <a:lnTo>
                    <a:pt x="15643" y="15891"/>
                  </a:lnTo>
                  <a:lnTo>
                    <a:pt x="15832" y="15820"/>
                  </a:lnTo>
                  <a:lnTo>
                    <a:pt x="16020" y="15715"/>
                  </a:lnTo>
                  <a:lnTo>
                    <a:pt x="16020" y="15715"/>
                  </a:lnTo>
                  <a:lnTo>
                    <a:pt x="16548" y="15715"/>
                  </a:lnTo>
                  <a:lnTo>
                    <a:pt x="16548" y="15715"/>
                  </a:lnTo>
                  <a:lnTo>
                    <a:pt x="16774" y="15891"/>
                  </a:lnTo>
                  <a:lnTo>
                    <a:pt x="17000" y="16102"/>
                  </a:lnTo>
                  <a:lnTo>
                    <a:pt x="17113" y="16384"/>
                  </a:lnTo>
                  <a:lnTo>
                    <a:pt x="17189" y="16596"/>
                  </a:lnTo>
                  <a:lnTo>
                    <a:pt x="17227" y="16843"/>
                  </a:lnTo>
                  <a:lnTo>
                    <a:pt x="17189" y="16948"/>
                  </a:lnTo>
                  <a:lnTo>
                    <a:pt x="17189" y="17054"/>
                  </a:lnTo>
                  <a:lnTo>
                    <a:pt x="17113" y="17124"/>
                  </a:lnTo>
                  <a:lnTo>
                    <a:pt x="17038" y="17230"/>
                  </a:lnTo>
                  <a:lnTo>
                    <a:pt x="16925" y="17336"/>
                  </a:lnTo>
                  <a:lnTo>
                    <a:pt x="16774" y="17406"/>
                  </a:lnTo>
                  <a:lnTo>
                    <a:pt x="16774" y="17406"/>
                  </a:lnTo>
                  <a:lnTo>
                    <a:pt x="16812" y="17124"/>
                  </a:lnTo>
                  <a:lnTo>
                    <a:pt x="16812" y="17089"/>
                  </a:lnTo>
                  <a:lnTo>
                    <a:pt x="16774" y="16948"/>
                  </a:lnTo>
                  <a:lnTo>
                    <a:pt x="16774" y="16878"/>
                  </a:lnTo>
                  <a:lnTo>
                    <a:pt x="16699" y="16772"/>
                  </a:lnTo>
                  <a:lnTo>
                    <a:pt x="16510" y="16596"/>
                  </a:lnTo>
                  <a:lnTo>
                    <a:pt x="16510" y="16596"/>
                  </a:lnTo>
                  <a:lnTo>
                    <a:pt x="16397" y="16596"/>
                  </a:lnTo>
                  <a:lnTo>
                    <a:pt x="16397" y="16596"/>
                  </a:lnTo>
                  <a:lnTo>
                    <a:pt x="16322" y="16913"/>
                  </a:lnTo>
                  <a:lnTo>
                    <a:pt x="16322" y="16913"/>
                  </a:lnTo>
                  <a:lnTo>
                    <a:pt x="16058" y="17089"/>
                  </a:lnTo>
                  <a:lnTo>
                    <a:pt x="16058" y="17089"/>
                  </a:lnTo>
                  <a:lnTo>
                    <a:pt x="16171" y="17265"/>
                  </a:lnTo>
                  <a:lnTo>
                    <a:pt x="16246" y="17441"/>
                  </a:lnTo>
                  <a:lnTo>
                    <a:pt x="16246" y="17618"/>
                  </a:lnTo>
                  <a:lnTo>
                    <a:pt x="16246" y="17794"/>
                  </a:lnTo>
                  <a:lnTo>
                    <a:pt x="16171" y="17970"/>
                  </a:lnTo>
                  <a:lnTo>
                    <a:pt x="16020" y="18111"/>
                  </a:lnTo>
                  <a:lnTo>
                    <a:pt x="15907" y="18181"/>
                  </a:lnTo>
                  <a:lnTo>
                    <a:pt x="15643" y="18287"/>
                  </a:lnTo>
                  <a:lnTo>
                    <a:pt x="15643" y="18287"/>
                  </a:lnTo>
                  <a:lnTo>
                    <a:pt x="15417" y="18111"/>
                  </a:lnTo>
                  <a:lnTo>
                    <a:pt x="15266" y="17900"/>
                  </a:lnTo>
                  <a:lnTo>
                    <a:pt x="15266" y="17900"/>
                  </a:lnTo>
                  <a:lnTo>
                    <a:pt x="15229" y="18005"/>
                  </a:lnTo>
                  <a:lnTo>
                    <a:pt x="15229" y="18111"/>
                  </a:lnTo>
                  <a:lnTo>
                    <a:pt x="15229" y="18252"/>
                  </a:lnTo>
                  <a:lnTo>
                    <a:pt x="15266" y="18393"/>
                  </a:lnTo>
                  <a:lnTo>
                    <a:pt x="15304" y="18604"/>
                  </a:lnTo>
                  <a:lnTo>
                    <a:pt x="15304" y="18604"/>
                  </a:lnTo>
                  <a:lnTo>
                    <a:pt x="15191" y="18639"/>
                  </a:lnTo>
                  <a:lnTo>
                    <a:pt x="15078" y="18710"/>
                  </a:lnTo>
                  <a:lnTo>
                    <a:pt x="15040" y="18745"/>
                  </a:lnTo>
                  <a:lnTo>
                    <a:pt x="15002" y="18816"/>
                  </a:lnTo>
                  <a:lnTo>
                    <a:pt x="15002" y="18851"/>
                  </a:lnTo>
                  <a:lnTo>
                    <a:pt x="15040" y="18886"/>
                  </a:lnTo>
                  <a:lnTo>
                    <a:pt x="15153" y="19027"/>
                  </a:lnTo>
                  <a:lnTo>
                    <a:pt x="15266" y="19168"/>
                  </a:lnTo>
                  <a:lnTo>
                    <a:pt x="15455" y="19274"/>
                  </a:lnTo>
                  <a:lnTo>
                    <a:pt x="15757" y="19450"/>
                  </a:lnTo>
                  <a:lnTo>
                    <a:pt x="15757" y="19450"/>
                  </a:lnTo>
                  <a:lnTo>
                    <a:pt x="15681" y="19485"/>
                  </a:lnTo>
                  <a:lnTo>
                    <a:pt x="15530" y="19556"/>
                  </a:lnTo>
                  <a:lnTo>
                    <a:pt x="15379" y="19556"/>
                  </a:lnTo>
                  <a:lnTo>
                    <a:pt x="15229" y="19556"/>
                  </a:lnTo>
                  <a:lnTo>
                    <a:pt x="14927" y="19520"/>
                  </a:lnTo>
                  <a:lnTo>
                    <a:pt x="14663" y="19485"/>
                  </a:lnTo>
                  <a:lnTo>
                    <a:pt x="14663" y="19485"/>
                  </a:lnTo>
                  <a:lnTo>
                    <a:pt x="14701" y="19591"/>
                  </a:lnTo>
                  <a:lnTo>
                    <a:pt x="14739" y="19732"/>
                  </a:lnTo>
                  <a:lnTo>
                    <a:pt x="14739" y="19838"/>
                  </a:lnTo>
                  <a:lnTo>
                    <a:pt x="14701" y="19979"/>
                  </a:lnTo>
                  <a:lnTo>
                    <a:pt x="14701" y="19979"/>
                  </a:lnTo>
                  <a:lnTo>
                    <a:pt x="14814" y="19979"/>
                  </a:lnTo>
                  <a:lnTo>
                    <a:pt x="14814" y="19979"/>
                  </a:lnTo>
                  <a:lnTo>
                    <a:pt x="15266" y="20014"/>
                  </a:lnTo>
                  <a:lnTo>
                    <a:pt x="15266" y="20014"/>
                  </a:lnTo>
                  <a:lnTo>
                    <a:pt x="14965" y="20155"/>
                  </a:lnTo>
                  <a:lnTo>
                    <a:pt x="14663" y="20296"/>
                  </a:lnTo>
                  <a:lnTo>
                    <a:pt x="14362" y="20401"/>
                  </a:lnTo>
                  <a:lnTo>
                    <a:pt x="14022" y="20507"/>
                  </a:lnTo>
                  <a:lnTo>
                    <a:pt x="14022" y="20507"/>
                  </a:lnTo>
                  <a:lnTo>
                    <a:pt x="13683" y="20507"/>
                  </a:lnTo>
                  <a:lnTo>
                    <a:pt x="13683" y="20507"/>
                  </a:lnTo>
                  <a:lnTo>
                    <a:pt x="13532" y="20507"/>
                  </a:lnTo>
                  <a:lnTo>
                    <a:pt x="13382" y="20436"/>
                  </a:lnTo>
                  <a:lnTo>
                    <a:pt x="13306" y="20401"/>
                  </a:lnTo>
                  <a:lnTo>
                    <a:pt x="13193" y="20331"/>
                  </a:lnTo>
                  <a:lnTo>
                    <a:pt x="13004" y="20155"/>
                  </a:lnTo>
                  <a:lnTo>
                    <a:pt x="12816" y="19943"/>
                  </a:lnTo>
                  <a:lnTo>
                    <a:pt x="12816" y="19943"/>
                  </a:lnTo>
                  <a:lnTo>
                    <a:pt x="12816" y="19661"/>
                  </a:lnTo>
                  <a:lnTo>
                    <a:pt x="12816" y="19661"/>
                  </a:lnTo>
                  <a:lnTo>
                    <a:pt x="12929" y="19485"/>
                  </a:lnTo>
                  <a:lnTo>
                    <a:pt x="13042" y="19344"/>
                  </a:lnTo>
                  <a:lnTo>
                    <a:pt x="13193" y="19239"/>
                  </a:lnTo>
                  <a:lnTo>
                    <a:pt x="13344" y="19098"/>
                  </a:lnTo>
                  <a:lnTo>
                    <a:pt x="14022" y="18675"/>
                  </a:lnTo>
                  <a:lnTo>
                    <a:pt x="14022" y="18675"/>
                  </a:lnTo>
                  <a:lnTo>
                    <a:pt x="14249" y="18287"/>
                  </a:lnTo>
                  <a:lnTo>
                    <a:pt x="14475" y="17864"/>
                  </a:lnTo>
                  <a:lnTo>
                    <a:pt x="14663" y="17477"/>
                  </a:lnTo>
                  <a:lnTo>
                    <a:pt x="14776" y="17054"/>
                  </a:lnTo>
                  <a:lnTo>
                    <a:pt x="14776" y="17054"/>
                  </a:lnTo>
                  <a:lnTo>
                    <a:pt x="14663" y="16983"/>
                  </a:lnTo>
                  <a:lnTo>
                    <a:pt x="14663" y="16948"/>
                  </a:lnTo>
                  <a:lnTo>
                    <a:pt x="14550" y="16948"/>
                  </a:lnTo>
                  <a:lnTo>
                    <a:pt x="14475" y="16948"/>
                  </a:lnTo>
                  <a:lnTo>
                    <a:pt x="14362" y="17054"/>
                  </a:lnTo>
                  <a:lnTo>
                    <a:pt x="14173" y="17124"/>
                  </a:lnTo>
                  <a:lnTo>
                    <a:pt x="14173" y="17124"/>
                  </a:lnTo>
                  <a:lnTo>
                    <a:pt x="13570" y="17829"/>
                  </a:lnTo>
                  <a:lnTo>
                    <a:pt x="13306" y="18111"/>
                  </a:lnTo>
                  <a:lnTo>
                    <a:pt x="13042" y="18287"/>
                  </a:lnTo>
                  <a:lnTo>
                    <a:pt x="12741" y="18463"/>
                  </a:lnTo>
                  <a:lnTo>
                    <a:pt x="12514" y="18534"/>
                  </a:lnTo>
                  <a:lnTo>
                    <a:pt x="12364" y="18604"/>
                  </a:lnTo>
                  <a:lnTo>
                    <a:pt x="12138" y="18604"/>
                  </a:lnTo>
                  <a:lnTo>
                    <a:pt x="11949" y="18604"/>
                  </a:lnTo>
                  <a:lnTo>
                    <a:pt x="11459" y="18569"/>
                  </a:lnTo>
                  <a:lnTo>
                    <a:pt x="11459" y="18569"/>
                  </a:lnTo>
                  <a:lnTo>
                    <a:pt x="11384" y="18393"/>
                  </a:lnTo>
                  <a:lnTo>
                    <a:pt x="11308" y="18252"/>
                  </a:lnTo>
                  <a:lnTo>
                    <a:pt x="11233" y="18111"/>
                  </a:lnTo>
                  <a:lnTo>
                    <a:pt x="11233" y="17900"/>
                  </a:lnTo>
                  <a:lnTo>
                    <a:pt x="11270" y="17582"/>
                  </a:lnTo>
                  <a:lnTo>
                    <a:pt x="11384" y="17195"/>
                  </a:lnTo>
                  <a:lnTo>
                    <a:pt x="11384" y="17195"/>
                  </a:lnTo>
                  <a:lnTo>
                    <a:pt x="11270" y="17124"/>
                  </a:lnTo>
                  <a:lnTo>
                    <a:pt x="11270" y="17124"/>
                  </a:lnTo>
                  <a:lnTo>
                    <a:pt x="10705" y="17582"/>
                  </a:lnTo>
                  <a:lnTo>
                    <a:pt x="10140" y="17900"/>
                  </a:lnTo>
                  <a:lnTo>
                    <a:pt x="9574" y="18252"/>
                  </a:lnTo>
                  <a:lnTo>
                    <a:pt x="8933" y="18498"/>
                  </a:lnTo>
                  <a:lnTo>
                    <a:pt x="8293" y="18675"/>
                  </a:lnTo>
                  <a:lnTo>
                    <a:pt x="7652" y="18851"/>
                  </a:lnTo>
                  <a:lnTo>
                    <a:pt x="7011" y="18886"/>
                  </a:lnTo>
                  <a:lnTo>
                    <a:pt x="6295" y="18886"/>
                  </a:lnTo>
                  <a:lnTo>
                    <a:pt x="6295" y="18886"/>
                  </a:lnTo>
                  <a:lnTo>
                    <a:pt x="6408" y="19274"/>
                  </a:lnTo>
                  <a:lnTo>
                    <a:pt x="6521" y="19556"/>
                  </a:lnTo>
                  <a:lnTo>
                    <a:pt x="6558" y="19838"/>
                  </a:lnTo>
                  <a:lnTo>
                    <a:pt x="6521" y="20084"/>
                  </a:lnTo>
                  <a:lnTo>
                    <a:pt x="6445" y="20331"/>
                  </a:lnTo>
                  <a:lnTo>
                    <a:pt x="6370" y="20577"/>
                  </a:lnTo>
                  <a:lnTo>
                    <a:pt x="5956" y="21177"/>
                  </a:lnTo>
                  <a:lnTo>
                    <a:pt x="5956" y="21177"/>
                  </a:lnTo>
                  <a:lnTo>
                    <a:pt x="5616" y="21317"/>
                  </a:lnTo>
                  <a:lnTo>
                    <a:pt x="5277" y="21494"/>
                  </a:lnTo>
                  <a:lnTo>
                    <a:pt x="4862" y="21564"/>
                  </a:lnTo>
                  <a:lnTo>
                    <a:pt x="4485" y="21600"/>
                  </a:lnTo>
                  <a:lnTo>
                    <a:pt x="4297" y="21564"/>
                  </a:lnTo>
                  <a:lnTo>
                    <a:pt x="4108" y="21529"/>
                  </a:lnTo>
                  <a:lnTo>
                    <a:pt x="3920" y="21458"/>
                  </a:lnTo>
                  <a:lnTo>
                    <a:pt x="3769" y="21388"/>
                  </a:lnTo>
                  <a:lnTo>
                    <a:pt x="3618" y="21317"/>
                  </a:lnTo>
                  <a:lnTo>
                    <a:pt x="3467" y="21177"/>
                  </a:lnTo>
                  <a:lnTo>
                    <a:pt x="3392" y="21036"/>
                  </a:lnTo>
                  <a:lnTo>
                    <a:pt x="3279" y="20824"/>
                  </a:lnTo>
                  <a:lnTo>
                    <a:pt x="3279" y="20824"/>
                  </a:lnTo>
                  <a:lnTo>
                    <a:pt x="3279" y="20436"/>
                  </a:lnTo>
                  <a:lnTo>
                    <a:pt x="3316" y="20331"/>
                  </a:lnTo>
                  <a:lnTo>
                    <a:pt x="3354" y="20260"/>
                  </a:lnTo>
                  <a:lnTo>
                    <a:pt x="3354" y="20260"/>
                  </a:lnTo>
                  <a:lnTo>
                    <a:pt x="3580" y="20648"/>
                  </a:lnTo>
                  <a:lnTo>
                    <a:pt x="3694" y="20789"/>
                  </a:lnTo>
                  <a:lnTo>
                    <a:pt x="3844" y="20859"/>
                  </a:lnTo>
                  <a:lnTo>
                    <a:pt x="3958" y="20965"/>
                  </a:lnTo>
                  <a:lnTo>
                    <a:pt x="4146" y="21000"/>
                  </a:lnTo>
                  <a:lnTo>
                    <a:pt x="4372" y="21000"/>
                  </a:lnTo>
                  <a:lnTo>
                    <a:pt x="4636" y="21000"/>
                  </a:lnTo>
                  <a:lnTo>
                    <a:pt x="4636" y="21000"/>
                  </a:lnTo>
                  <a:lnTo>
                    <a:pt x="4975" y="20824"/>
                  </a:lnTo>
                  <a:lnTo>
                    <a:pt x="5239" y="20648"/>
                  </a:lnTo>
                  <a:lnTo>
                    <a:pt x="5428" y="20507"/>
                  </a:lnTo>
                  <a:lnTo>
                    <a:pt x="5578" y="20296"/>
                  </a:lnTo>
                  <a:lnTo>
                    <a:pt x="5616" y="20119"/>
                  </a:lnTo>
                  <a:lnTo>
                    <a:pt x="5616" y="19838"/>
                  </a:lnTo>
                  <a:lnTo>
                    <a:pt x="5578" y="19556"/>
                  </a:lnTo>
                  <a:lnTo>
                    <a:pt x="5390" y="19274"/>
                  </a:lnTo>
                  <a:lnTo>
                    <a:pt x="5390" y="19274"/>
                  </a:lnTo>
                  <a:lnTo>
                    <a:pt x="4749" y="18428"/>
                  </a:lnTo>
                  <a:lnTo>
                    <a:pt x="4749" y="18428"/>
                  </a:lnTo>
                  <a:lnTo>
                    <a:pt x="4372" y="18252"/>
                  </a:lnTo>
                  <a:lnTo>
                    <a:pt x="4033" y="18041"/>
                  </a:lnTo>
                  <a:lnTo>
                    <a:pt x="3731" y="17758"/>
                  </a:lnTo>
                  <a:lnTo>
                    <a:pt x="3430" y="17512"/>
                  </a:lnTo>
                  <a:lnTo>
                    <a:pt x="2864" y="16983"/>
                  </a:lnTo>
                  <a:lnTo>
                    <a:pt x="2299" y="16384"/>
                  </a:lnTo>
                  <a:lnTo>
                    <a:pt x="2299" y="16384"/>
                  </a:lnTo>
                  <a:lnTo>
                    <a:pt x="2224" y="16455"/>
                  </a:lnTo>
                  <a:lnTo>
                    <a:pt x="2224" y="16455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098" y="2854457"/>
            <a:ext cx="6240863" cy="366711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grpSp>
        <p:nvGrpSpPr>
          <p:cNvPr id="27" name="Group 32"/>
          <p:cNvGrpSpPr>
            <a:grpSpLocks noChangeAspect="1"/>
          </p:cNvGrpSpPr>
          <p:nvPr/>
        </p:nvGrpSpPr>
        <p:grpSpPr bwMode="auto">
          <a:xfrm>
            <a:off x="8141736" y="0"/>
            <a:ext cx="1002264" cy="5143500"/>
            <a:chOff x="0" y="0"/>
            <a:chExt cx="816" cy="4077"/>
          </a:xfrm>
          <a:solidFill>
            <a:srgbClr val="EBE7CD"/>
          </a:solidFill>
        </p:grpSpPr>
        <p:sp>
          <p:nvSpPr>
            <p:cNvPr id="28" name="未知"/>
            <p:cNvSpPr>
              <a:spLocks noChangeAspect="1"/>
            </p:cNvSpPr>
            <p:nvPr/>
          </p:nvSpPr>
          <p:spPr bwMode="auto">
            <a:xfrm>
              <a:off x="428" y="132"/>
              <a:ext cx="207" cy="210"/>
            </a:xfrm>
            <a:custGeom>
              <a:avLst/>
              <a:gdLst>
                <a:gd name="T0" fmla="*/ 21600 w 21600"/>
                <a:gd name="T1" fmla="*/ 21367 h 21600"/>
                <a:gd name="T2" fmla="*/ 21600 w 21600"/>
                <a:gd name="T3" fmla="*/ 21367 h 21600"/>
                <a:gd name="T4" fmla="*/ 21362 w 21600"/>
                <a:gd name="T5" fmla="*/ 0 h 21600"/>
                <a:gd name="T6" fmla="*/ 21362 w 21600"/>
                <a:gd name="T7" fmla="*/ 0 h 21600"/>
                <a:gd name="T8" fmla="*/ 0 w 21600"/>
                <a:gd name="T9" fmla="*/ 232 h 21600"/>
                <a:gd name="T10" fmla="*/ 0 w 21600"/>
                <a:gd name="T11" fmla="*/ 232 h 21600"/>
                <a:gd name="T12" fmla="*/ 237 w 21600"/>
                <a:gd name="T13" fmla="*/ 21600 h 21600"/>
                <a:gd name="T14" fmla="*/ 237 w 21600"/>
                <a:gd name="T15" fmla="*/ 21600 h 21600"/>
                <a:gd name="T16" fmla="*/ 21600 w 21600"/>
                <a:gd name="T17" fmla="*/ 21367 h 21600"/>
                <a:gd name="T18" fmla="*/ 21600 w 21600"/>
                <a:gd name="T19" fmla="*/ 21367 h 21600"/>
                <a:gd name="T20" fmla="*/ 5933 w 21600"/>
                <a:gd name="T21" fmla="*/ 6967 h 21600"/>
                <a:gd name="T22" fmla="*/ 5933 w 21600"/>
                <a:gd name="T23" fmla="*/ 6967 h 21600"/>
                <a:gd name="T24" fmla="*/ 14478 w 21600"/>
                <a:gd name="T25" fmla="*/ 6735 h 21600"/>
                <a:gd name="T26" fmla="*/ 14478 w 21600"/>
                <a:gd name="T27" fmla="*/ 6735 h 21600"/>
                <a:gd name="T28" fmla="*/ 15191 w 21600"/>
                <a:gd name="T29" fmla="*/ 6735 h 21600"/>
                <a:gd name="T30" fmla="*/ 15191 w 21600"/>
                <a:gd name="T31" fmla="*/ 6735 h 21600"/>
                <a:gd name="T32" fmla="*/ 15428 w 21600"/>
                <a:gd name="T33" fmla="*/ 15561 h 21600"/>
                <a:gd name="T34" fmla="*/ 15428 w 21600"/>
                <a:gd name="T35" fmla="*/ 15561 h 21600"/>
                <a:gd name="T36" fmla="*/ 7358 w 21600"/>
                <a:gd name="T37" fmla="*/ 15793 h 21600"/>
                <a:gd name="T38" fmla="*/ 6408 w 21600"/>
                <a:gd name="T39" fmla="*/ 15793 h 21600"/>
                <a:gd name="T40" fmla="*/ 6171 w 21600"/>
                <a:gd name="T41" fmla="*/ 15561 h 21600"/>
                <a:gd name="T42" fmla="*/ 6171 w 21600"/>
                <a:gd name="T43" fmla="*/ 15561 h 21600"/>
                <a:gd name="T44" fmla="*/ 5933 w 21600"/>
                <a:gd name="T45" fmla="*/ 6967 h 21600"/>
                <a:gd name="T46" fmla="*/ 5933 w 21600"/>
                <a:gd name="T47" fmla="*/ 696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600" h="21600">
                  <a:moveTo>
                    <a:pt x="21600" y="21367"/>
                  </a:moveTo>
                  <a:lnTo>
                    <a:pt x="21600" y="21367"/>
                  </a:lnTo>
                  <a:lnTo>
                    <a:pt x="21362" y="0"/>
                  </a:lnTo>
                  <a:lnTo>
                    <a:pt x="21362" y="0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37" y="21600"/>
                  </a:lnTo>
                  <a:lnTo>
                    <a:pt x="237" y="21600"/>
                  </a:lnTo>
                  <a:lnTo>
                    <a:pt x="21600" y="21367"/>
                  </a:lnTo>
                  <a:lnTo>
                    <a:pt x="21600" y="21367"/>
                  </a:lnTo>
                  <a:close/>
                  <a:moveTo>
                    <a:pt x="5933" y="6967"/>
                  </a:moveTo>
                  <a:lnTo>
                    <a:pt x="5933" y="6967"/>
                  </a:lnTo>
                  <a:lnTo>
                    <a:pt x="14478" y="6735"/>
                  </a:lnTo>
                  <a:lnTo>
                    <a:pt x="14478" y="6735"/>
                  </a:lnTo>
                  <a:lnTo>
                    <a:pt x="15191" y="6735"/>
                  </a:lnTo>
                  <a:lnTo>
                    <a:pt x="15191" y="6735"/>
                  </a:lnTo>
                  <a:lnTo>
                    <a:pt x="15428" y="15561"/>
                  </a:lnTo>
                  <a:lnTo>
                    <a:pt x="15428" y="15561"/>
                  </a:lnTo>
                  <a:lnTo>
                    <a:pt x="7358" y="15793"/>
                  </a:lnTo>
                  <a:lnTo>
                    <a:pt x="6408" y="15793"/>
                  </a:lnTo>
                  <a:lnTo>
                    <a:pt x="6171" y="15561"/>
                  </a:lnTo>
                  <a:lnTo>
                    <a:pt x="6171" y="15561"/>
                  </a:lnTo>
                  <a:lnTo>
                    <a:pt x="5933" y="6967"/>
                  </a:lnTo>
                  <a:lnTo>
                    <a:pt x="5933" y="696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未知"/>
            <p:cNvSpPr>
              <a:spLocks noChangeAspect="1"/>
            </p:cNvSpPr>
            <p:nvPr/>
          </p:nvSpPr>
          <p:spPr bwMode="auto">
            <a:xfrm>
              <a:off x="428" y="1422"/>
              <a:ext cx="207" cy="206"/>
            </a:xfrm>
            <a:custGeom>
              <a:avLst/>
              <a:gdLst>
                <a:gd name="T0" fmla="*/ 21600 w 21600"/>
                <a:gd name="T1" fmla="*/ 21362 h 21600"/>
                <a:gd name="T2" fmla="*/ 21600 w 21600"/>
                <a:gd name="T3" fmla="*/ 21362 h 21600"/>
                <a:gd name="T4" fmla="*/ 21362 w 21600"/>
                <a:gd name="T5" fmla="*/ 0 h 21600"/>
                <a:gd name="T6" fmla="*/ 21362 w 21600"/>
                <a:gd name="T7" fmla="*/ 0 h 21600"/>
                <a:gd name="T8" fmla="*/ 0 w 21600"/>
                <a:gd name="T9" fmla="*/ 237 h 21600"/>
                <a:gd name="T10" fmla="*/ 0 w 21600"/>
                <a:gd name="T11" fmla="*/ 237 h 21600"/>
                <a:gd name="T12" fmla="*/ 237 w 21600"/>
                <a:gd name="T13" fmla="*/ 21600 h 21600"/>
                <a:gd name="T14" fmla="*/ 237 w 21600"/>
                <a:gd name="T15" fmla="*/ 21600 h 21600"/>
                <a:gd name="T16" fmla="*/ 21600 w 21600"/>
                <a:gd name="T17" fmla="*/ 21362 h 21600"/>
                <a:gd name="T18" fmla="*/ 21600 w 21600"/>
                <a:gd name="T19" fmla="*/ 21362 h 21600"/>
                <a:gd name="T20" fmla="*/ 5933 w 21600"/>
                <a:gd name="T21" fmla="*/ 6883 h 21600"/>
                <a:gd name="T22" fmla="*/ 5933 w 21600"/>
                <a:gd name="T23" fmla="*/ 6883 h 21600"/>
                <a:gd name="T24" fmla="*/ 15191 w 21600"/>
                <a:gd name="T25" fmla="*/ 6645 h 21600"/>
                <a:gd name="T26" fmla="*/ 15191 w 21600"/>
                <a:gd name="T27" fmla="*/ 6645 h 21600"/>
                <a:gd name="T28" fmla="*/ 15428 w 21600"/>
                <a:gd name="T29" fmla="*/ 15665 h 21600"/>
                <a:gd name="T30" fmla="*/ 15428 w 21600"/>
                <a:gd name="T31" fmla="*/ 15665 h 21600"/>
                <a:gd name="T32" fmla="*/ 6171 w 21600"/>
                <a:gd name="T33" fmla="*/ 15903 h 21600"/>
                <a:gd name="T34" fmla="*/ 6171 w 21600"/>
                <a:gd name="T35" fmla="*/ 15903 h 21600"/>
                <a:gd name="T36" fmla="*/ 5933 w 21600"/>
                <a:gd name="T37" fmla="*/ 6883 h 21600"/>
                <a:gd name="T38" fmla="*/ 5933 w 21600"/>
                <a:gd name="T39" fmla="*/ 688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600" h="21600">
                  <a:moveTo>
                    <a:pt x="21600" y="21362"/>
                  </a:moveTo>
                  <a:lnTo>
                    <a:pt x="21600" y="21362"/>
                  </a:lnTo>
                  <a:lnTo>
                    <a:pt x="21362" y="0"/>
                  </a:lnTo>
                  <a:lnTo>
                    <a:pt x="21362" y="0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237" y="21600"/>
                  </a:lnTo>
                  <a:lnTo>
                    <a:pt x="237" y="21600"/>
                  </a:lnTo>
                  <a:lnTo>
                    <a:pt x="21600" y="21362"/>
                  </a:lnTo>
                  <a:lnTo>
                    <a:pt x="21600" y="21362"/>
                  </a:lnTo>
                  <a:close/>
                  <a:moveTo>
                    <a:pt x="5933" y="6883"/>
                  </a:moveTo>
                  <a:lnTo>
                    <a:pt x="5933" y="6883"/>
                  </a:lnTo>
                  <a:lnTo>
                    <a:pt x="15191" y="6645"/>
                  </a:lnTo>
                  <a:lnTo>
                    <a:pt x="15191" y="6645"/>
                  </a:lnTo>
                  <a:lnTo>
                    <a:pt x="15428" y="15665"/>
                  </a:lnTo>
                  <a:lnTo>
                    <a:pt x="15428" y="15665"/>
                  </a:lnTo>
                  <a:lnTo>
                    <a:pt x="6171" y="15903"/>
                  </a:lnTo>
                  <a:lnTo>
                    <a:pt x="6171" y="15903"/>
                  </a:lnTo>
                  <a:lnTo>
                    <a:pt x="5933" y="6883"/>
                  </a:lnTo>
                  <a:lnTo>
                    <a:pt x="5933" y="688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未知"/>
            <p:cNvSpPr>
              <a:spLocks noChangeAspect="1"/>
            </p:cNvSpPr>
            <p:nvPr/>
          </p:nvSpPr>
          <p:spPr bwMode="auto">
            <a:xfrm>
              <a:off x="428" y="2710"/>
              <a:ext cx="207" cy="209"/>
            </a:xfrm>
            <a:custGeom>
              <a:avLst/>
              <a:gdLst>
                <a:gd name="T0" fmla="*/ 21600 w 21600"/>
                <a:gd name="T1" fmla="*/ 21365 h 21600"/>
                <a:gd name="T2" fmla="*/ 21600 w 21600"/>
                <a:gd name="T3" fmla="*/ 21365 h 21600"/>
                <a:gd name="T4" fmla="*/ 21362 w 21600"/>
                <a:gd name="T5" fmla="*/ 0 h 21600"/>
                <a:gd name="T6" fmla="*/ 21362 w 21600"/>
                <a:gd name="T7" fmla="*/ 0 h 21600"/>
                <a:gd name="T8" fmla="*/ 0 w 21600"/>
                <a:gd name="T9" fmla="*/ 234 h 21600"/>
                <a:gd name="T10" fmla="*/ 0 w 21600"/>
                <a:gd name="T11" fmla="*/ 234 h 21600"/>
                <a:gd name="T12" fmla="*/ 237 w 21600"/>
                <a:gd name="T13" fmla="*/ 21600 h 21600"/>
                <a:gd name="T14" fmla="*/ 237 w 21600"/>
                <a:gd name="T15" fmla="*/ 21600 h 21600"/>
                <a:gd name="T16" fmla="*/ 21600 w 21600"/>
                <a:gd name="T17" fmla="*/ 21365 h 21600"/>
                <a:gd name="T18" fmla="*/ 21600 w 21600"/>
                <a:gd name="T19" fmla="*/ 21365 h 21600"/>
                <a:gd name="T20" fmla="*/ 5933 w 21600"/>
                <a:gd name="T21" fmla="*/ 6573 h 21600"/>
                <a:gd name="T22" fmla="*/ 5933 w 21600"/>
                <a:gd name="T23" fmla="*/ 6573 h 21600"/>
                <a:gd name="T24" fmla="*/ 15191 w 21600"/>
                <a:gd name="T25" fmla="*/ 6339 h 21600"/>
                <a:gd name="T26" fmla="*/ 15191 w 21600"/>
                <a:gd name="T27" fmla="*/ 6339 h 21600"/>
                <a:gd name="T28" fmla="*/ 15428 w 21600"/>
                <a:gd name="T29" fmla="*/ 11034 h 21600"/>
                <a:gd name="T30" fmla="*/ 15428 w 21600"/>
                <a:gd name="T31" fmla="*/ 15495 h 21600"/>
                <a:gd name="T32" fmla="*/ 15428 w 21600"/>
                <a:gd name="T33" fmla="*/ 15495 h 21600"/>
                <a:gd name="T34" fmla="*/ 6171 w 21600"/>
                <a:gd name="T35" fmla="*/ 15730 h 21600"/>
                <a:gd name="T36" fmla="*/ 6171 w 21600"/>
                <a:gd name="T37" fmla="*/ 15730 h 21600"/>
                <a:gd name="T38" fmla="*/ 5933 w 21600"/>
                <a:gd name="T39" fmla="*/ 6573 h 21600"/>
                <a:gd name="T40" fmla="*/ 5933 w 21600"/>
                <a:gd name="T41" fmla="*/ 657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00" h="21600">
                  <a:moveTo>
                    <a:pt x="21600" y="21365"/>
                  </a:moveTo>
                  <a:lnTo>
                    <a:pt x="21600" y="21365"/>
                  </a:lnTo>
                  <a:lnTo>
                    <a:pt x="21362" y="0"/>
                  </a:lnTo>
                  <a:lnTo>
                    <a:pt x="21362" y="0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237" y="21600"/>
                  </a:lnTo>
                  <a:lnTo>
                    <a:pt x="237" y="21600"/>
                  </a:lnTo>
                  <a:lnTo>
                    <a:pt x="21600" y="21365"/>
                  </a:lnTo>
                  <a:lnTo>
                    <a:pt x="21600" y="21365"/>
                  </a:lnTo>
                  <a:close/>
                  <a:moveTo>
                    <a:pt x="5933" y="6573"/>
                  </a:moveTo>
                  <a:lnTo>
                    <a:pt x="5933" y="6573"/>
                  </a:lnTo>
                  <a:lnTo>
                    <a:pt x="15191" y="6339"/>
                  </a:lnTo>
                  <a:lnTo>
                    <a:pt x="15191" y="6339"/>
                  </a:lnTo>
                  <a:lnTo>
                    <a:pt x="15428" y="11034"/>
                  </a:lnTo>
                  <a:lnTo>
                    <a:pt x="15428" y="15495"/>
                  </a:lnTo>
                  <a:lnTo>
                    <a:pt x="15428" y="15495"/>
                  </a:lnTo>
                  <a:lnTo>
                    <a:pt x="6171" y="15730"/>
                  </a:lnTo>
                  <a:lnTo>
                    <a:pt x="6171" y="15730"/>
                  </a:lnTo>
                  <a:lnTo>
                    <a:pt x="5933" y="6573"/>
                  </a:lnTo>
                  <a:lnTo>
                    <a:pt x="5933" y="657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未知"/>
            <p:cNvSpPr>
              <a:spLocks noChangeAspect="1"/>
            </p:cNvSpPr>
            <p:nvPr/>
          </p:nvSpPr>
          <p:spPr bwMode="auto">
            <a:xfrm>
              <a:off x="136" y="3089"/>
              <a:ext cx="84" cy="86"/>
            </a:xfrm>
            <a:custGeom>
              <a:avLst/>
              <a:gdLst>
                <a:gd name="T0" fmla="*/ 583 w 21600"/>
                <a:gd name="T1" fmla="*/ 21600 h 21600"/>
                <a:gd name="T2" fmla="*/ 583 w 21600"/>
                <a:gd name="T3" fmla="*/ 21600 h 21600"/>
                <a:gd name="T4" fmla="*/ 21600 w 21600"/>
                <a:gd name="T5" fmla="*/ 21031 h 21600"/>
                <a:gd name="T6" fmla="*/ 21600 w 21600"/>
                <a:gd name="T7" fmla="*/ 21031 h 21600"/>
                <a:gd name="T8" fmla="*/ 21015 w 21600"/>
                <a:gd name="T9" fmla="*/ 0 h 21600"/>
                <a:gd name="T10" fmla="*/ 21015 w 21600"/>
                <a:gd name="T11" fmla="*/ 0 h 21600"/>
                <a:gd name="T12" fmla="*/ 0 w 21600"/>
                <a:gd name="T13" fmla="*/ 568 h 21600"/>
                <a:gd name="T14" fmla="*/ 0 w 21600"/>
                <a:gd name="T15" fmla="*/ 568 h 21600"/>
                <a:gd name="T16" fmla="*/ 583 w 21600"/>
                <a:gd name="T17" fmla="*/ 21600 h 21600"/>
                <a:gd name="T18" fmla="*/ 583 w 21600"/>
                <a:gd name="T1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00" h="21600">
                  <a:moveTo>
                    <a:pt x="583" y="21600"/>
                  </a:moveTo>
                  <a:lnTo>
                    <a:pt x="583" y="21600"/>
                  </a:lnTo>
                  <a:lnTo>
                    <a:pt x="21600" y="21031"/>
                  </a:lnTo>
                  <a:lnTo>
                    <a:pt x="21600" y="21031"/>
                  </a:lnTo>
                  <a:lnTo>
                    <a:pt x="21015" y="0"/>
                  </a:lnTo>
                  <a:lnTo>
                    <a:pt x="21015" y="0"/>
                  </a:lnTo>
                  <a:lnTo>
                    <a:pt x="0" y="568"/>
                  </a:lnTo>
                  <a:lnTo>
                    <a:pt x="0" y="568"/>
                  </a:lnTo>
                  <a:lnTo>
                    <a:pt x="583" y="21600"/>
                  </a:lnTo>
                  <a:lnTo>
                    <a:pt x="583" y="2160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未知"/>
            <p:cNvSpPr>
              <a:spLocks noChangeAspect="1"/>
            </p:cNvSpPr>
            <p:nvPr/>
          </p:nvSpPr>
          <p:spPr bwMode="auto">
            <a:xfrm>
              <a:off x="142" y="1801"/>
              <a:ext cx="82" cy="86"/>
            </a:xfrm>
            <a:custGeom>
              <a:avLst/>
              <a:gdLst>
                <a:gd name="T0" fmla="*/ 599 w 21600"/>
                <a:gd name="T1" fmla="*/ 21600 h 21600"/>
                <a:gd name="T2" fmla="*/ 599 w 21600"/>
                <a:gd name="T3" fmla="*/ 21600 h 21600"/>
                <a:gd name="T4" fmla="*/ 21600 w 21600"/>
                <a:gd name="T5" fmla="*/ 21031 h 21600"/>
                <a:gd name="T6" fmla="*/ 21600 w 21600"/>
                <a:gd name="T7" fmla="*/ 21031 h 21600"/>
                <a:gd name="T8" fmla="*/ 20999 w 21600"/>
                <a:gd name="T9" fmla="*/ 0 h 21600"/>
                <a:gd name="T10" fmla="*/ 20999 w 21600"/>
                <a:gd name="T11" fmla="*/ 0 h 21600"/>
                <a:gd name="T12" fmla="*/ 0 w 21600"/>
                <a:gd name="T13" fmla="*/ 568 h 21600"/>
                <a:gd name="T14" fmla="*/ 0 w 21600"/>
                <a:gd name="T15" fmla="*/ 568 h 21600"/>
                <a:gd name="T16" fmla="*/ 599 w 21600"/>
                <a:gd name="T17" fmla="*/ 21600 h 21600"/>
                <a:gd name="T18" fmla="*/ 599 w 21600"/>
                <a:gd name="T1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00" h="21600">
                  <a:moveTo>
                    <a:pt x="599" y="21600"/>
                  </a:moveTo>
                  <a:lnTo>
                    <a:pt x="599" y="21600"/>
                  </a:lnTo>
                  <a:lnTo>
                    <a:pt x="21600" y="21031"/>
                  </a:lnTo>
                  <a:lnTo>
                    <a:pt x="21600" y="21031"/>
                  </a:lnTo>
                  <a:lnTo>
                    <a:pt x="20999" y="0"/>
                  </a:lnTo>
                  <a:lnTo>
                    <a:pt x="20999" y="0"/>
                  </a:lnTo>
                  <a:lnTo>
                    <a:pt x="0" y="568"/>
                  </a:lnTo>
                  <a:lnTo>
                    <a:pt x="0" y="568"/>
                  </a:lnTo>
                  <a:lnTo>
                    <a:pt x="599" y="21600"/>
                  </a:lnTo>
                  <a:lnTo>
                    <a:pt x="599" y="2160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未知"/>
            <p:cNvSpPr>
              <a:spLocks noChangeAspect="1"/>
            </p:cNvSpPr>
            <p:nvPr/>
          </p:nvSpPr>
          <p:spPr bwMode="auto">
            <a:xfrm>
              <a:off x="0" y="0"/>
              <a:ext cx="816" cy="4077"/>
            </a:xfrm>
            <a:custGeom>
              <a:avLst/>
              <a:gdLst>
                <a:gd name="T0" fmla="*/ 21539 w 21600"/>
                <a:gd name="T1" fmla="*/ 0 h 21600"/>
                <a:gd name="T2" fmla="*/ 59 w 21600"/>
                <a:gd name="T3" fmla="*/ 21600 h 21600"/>
                <a:gd name="T4" fmla="*/ 2219 w 21600"/>
                <a:gd name="T5" fmla="*/ 16049 h 21600"/>
                <a:gd name="T6" fmla="*/ 7679 w 21600"/>
                <a:gd name="T7" fmla="*/ 17142 h 21600"/>
                <a:gd name="T8" fmla="*/ 2219 w 21600"/>
                <a:gd name="T9" fmla="*/ 16049 h 21600"/>
                <a:gd name="T10" fmla="*/ 15179 w 21600"/>
                <a:gd name="T11" fmla="*/ 17563 h 21600"/>
                <a:gd name="T12" fmla="*/ 7559 w 21600"/>
                <a:gd name="T13" fmla="*/ 20218 h 21600"/>
                <a:gd name="T14" fmla="*/ 9599 w 21600"/>
                <a:gd name="T15" fmla="*/ 18656 h 21600"/>
                <a:gd name="T16" fmla="*/ 10079 w 21600"/>
                <a:gd name="T17" fmla="*/ 19521 h 21600"/>
                <a:gd name="T18" fmla="*/ 11699 w 21600"/>
                <a:gd name="T19" fmla="*/ 19509 h 21600"/>
                <a:gd name="T20" fmla="*/ 11519 w 21600"/>
                <a:gd name="T21" fmla="*/ 18260 h 21600"/>
                <a:gd name="T22" fmla="*/ 5400 w 21600"/>
                <a:gd name="T23" fmla="*/ 18272 h 21600"/>
                <a:gd name="T24" fmla="*/ 5579 w 21600"/>
                <a:gd name="T25" fmla="*/ 20614 h 21600"/>
                <a:gd name="T26" fmla="*/ 17099 w 21600"/>
                <a:gd name="T27" fmla="*/ 16890 h 21600"/>
                <a:gd name="T28" fmla="*/ 13379 w 21600"/>
                <a:gd name="T29" fmla="*/ 16145 h 21600"/>
                <a:gd name="T30" fmla="*/ 9599 w 21600"/>
                <a:gd name="T31" fmla="*/ 15425 h 21600"/>
                <a:gd name="T32" fmla="*/ 5939 w 21600"/>
                <a:gd name="T33" fmla="*/ 14668 h 21600"/>
                <a:gd name="T34" fmla="*/ 2159 w 21600"/>
                <a:gd name="T35" fmla="*/ 10751 h 21600"/>
                <a:gd name="T36" fmla="*/ 15179 w 21600"/>
                <a:gd name="T37" fmla="*/ 13358 h 21600"/>
                <a:gd name="T38" fmla="*/ 7559 w 21600"/>
                <a:gd name="T39" fmla="*/ 11808 h 21600"/>
                <a:gd name="T40" fmla="*/ 9839 w 21600"/>
                <a:gd name="T41" fmla="*/ 12674 h 21600"/>
                <a:gd name="T42" fmla="*/ 11699 w 21600"/>
                <a:gd name="T43" fmla="*/ 12649 h 21600"/>
                <a:gd name="T44" fmla="*/ 11519 w 21600"/>
                <a:gd name="T45" fmla="*/ 11400 h 21600"/>
                <a:gd name="T46" fmla="*/ 5400 w 21600"/>
                <a:gd name="T47" fmla="*/ 11412 h 21600"/>
                <a:gd name="T48" fmla="*/ 5579 w 21600"/>
                <a:gd name="T49" fmla="*/ 13755 h 21600"/>
                <a:gd name="T50" fmla="*/ 17099 w 21600"/>
                <a:gd name="T51" fmla="*/ 13779 h 21600"/>
                <a:gd name="T52" fmla="*/ 17039 w 21600"/>
                <a:gd name="T53" fmla="*/ 10055 h 21600"/>
                <a:gd name="T54" fmla="*/ 13319 w 21600"/>
                <a:gd name="T55" fmla="*/ 9310 h 21600"/>
                <a:gd name="T56" fmla="*/ 9539 w 21600"/>
                <a:gd name="T57" fmla="*/ 8577 h 21600"/>
                <a:gd name="T58" fmla="*/ 5879 w 21600"/>
                <a:gd name="T59" fmla="*/ 7808 h 21600"/>
                <a:gd name="T60" fmla="*/ 2159 w 21600"/>
                <a:gd name="T61" fmla="*/ 3880 h 21600"/>
                <a:gd name="T62" fmla="*/ 15119 w 21600"/>
                <a:gd name="T63" fmla="*/ 6523 h 21600"/>
                <a:gd name="T64" fmla="*/ 7499 w 21600"/>
                <a:gd name="T65" fmla="*/ 4973 h 21600"/>
                <a:gd name="T66" fmla="*/ 9779 w 21600"/>
                <a:gd name="T67" fmla="*/ 5826 h 21600"/>
                <a:gd name="T68" fmla="*/ 11639 w 21600"/>
                <a:gd name="T69" fmla="*/ 5814 h 21600"/>
                <a:gd name="T70" fmla="*/ 11459 w 21600"/>
                <a:gd name="T71" fmla="*/ 4552 h 21600"/>
                <a:gd name="T72" fmla="*/ 5339 w 21600"/>
                <a:gd name="T73" fmla="*/ 4552 h 21600"/>
                <a:gd name="T74" fmla="*/ 5519 w 21600"/>
                <a:gd name="T75" fmla="*/ 6919 h 21600"/>
                <a:gd name="T76" fmla="*/ 17039 w 21600"/>
                <a:gd name="T77" fmla="*/ 3207 h 21600"/>
                <a:gd name="T78" fmla="*/ 13319 w 21600"/>
                <a:gd name="T79" fmla="*/ 2462 h 21600"/>
                <a:gd name="T80" fmla="*/ 9539 w 21600"/>
                <a:gd name="T81" fmla="*/ 1729 h 21600"/>
                <a:gd name="T82" fmla="*/ 5879 w 21600"/>
                <a:gd name="T83" fmla="*/ 972 h 21600"/>
                <a:gd name="T84" fmla="*/ 2159 w 21600"/>
                <a:gd name="T85" fmla="*/ 408 h 21600"/>
                <a:gd name="T86" fmla="*/ 19499 w 21600"/>
                <a:gd name="T87" fmla="*/ 21143 h 21600"/>
                <a:gd name="T88" fmla="*/ 2219 w 21600"/>
                <a:gd name="T89" fmla="*/ 17575 h 21600"/>
                <a:gd name="T90" fmla="*/ 2159 w 21600"/>
                <a:gd name="T91" fmla="*/ 9202 h 21600"/>
                <a:gd name="T92" fmla="*/ 7619 w 21600"/>
                <a:gd name="T93" fmla="*/ 10307 h 21600"/>
                <a:gd name="T94" fmla="*/ 2159 w 21600"/>
                <a:gd name="T95" fmla="*/ 3435 h 21600"/>
                <a:gd name="T96" fmla="*/ 7619 w 21600"/>
                <a:gd name="T97" fmla="*/ 2330 h 21600"/>
                <a:gd name="T98" fmla="*/ 2159 w 21600"/>
                <a:gd name="T99" fmla="*/ 34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600" h="21600">
                  <a:moveTo>
                    <a:pt x="21600" y="21587"/>
                  </a:moveTo>
                  <a:lnTo>
                    <a:pt x="21600" y="21587"/>
                  </a:lnTo>
                  <a:lnTo>
                    <a:pt x="21539" y="0"/>
                  </a:lnTo>
                  <a:lnTo>
                    <a:pt x="21539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59" y="21600"/>
                  </a:lnTo>
                  <a:lnTo>
                    <a:pt x="59" y="21600"/>
                  </a:lnTo>
                  <a:lnTo>
                    <a:pt x="21600" y="21587"/>
                  </a:lnTo>
                  <a:lnTo>
                    <a:pt x="21600" y="21587"/>
                  </a:lnTo>
                  <a:close/>
                  <a:moveTo>
                    <a:pt x="2219" y="16049"/>
                  </a:moveTo>
                  <a:lnTo>
                    <a:pt x="2219" y="16049"/>
                  </a:lnTo>
                  <a:lnTo>
                    <a:pt x="7679" y="16049"/>
                  </a:lnTo>
                  <a:lnTo>
                    <a:pt x="7679" y="16049"/>
                  </a:lnTo>
                  <a:lnTo>
                    <a:pt x="7679" y="17142"/>
                  </a:lnTo>
                  <a:lnTo>
                    <a:pt x="7679" y="17142"/>
                  </a:lnTo>
                  <a:lnTo>
                    <a:pt x="2219" y="17142"/>
                  </a:lnTo>
                  <a:lnTo>
                    <a:pt x="2219" y="17142"/>
                  </a:lnTo>
                  <a:lnTo>
                    <a:pt x="2219" y="16049"/>
                  </a:lnTo>
                  <a:lnTo>
                    <a:pt x="2219" y="16049"/>
                  </a:lnTo>
                  <a:close/>
                  <a:moveTo>
                    <a:pt x="2219" y="17575"/>
                  </a:moveTo>
                  <a:lnTo>
                    <a:pt x="2219" y="17575"/>
                  </a:lnTo>
                  <a:lnTo>
                    <a:pt x="15179" y="17563"/>
                  </a:lnTo>
                  <a:lnTo>
                    <a:pt x="15179" y="17563"/>
                  </a:lnTo>
                  <a:lnTo>
                    <a:pt x="15179" y="20206"/>
                  </a:lnTo>
                  <a:lnTo>
                    <a:pt x="15179" y="20206"/>
                  </a:lnTo>
                  <a:lnTo>
                    <a:pt x="7559" y="20218"/>
                  </a:lnTo>
                  <a:lnTo>
                    <a:pt x="7559" y="20218"/>
                  </a:lnTo>
                  <a:lnTo>
                    <a:pt x="7559" y="18656"/>
                  </a:lnTo>
                  <a:lnTo>
                    <a:pt x="7559" y="18656"/>
                  </a:lnTo>
                  <a:lnTo>
                    <a:pt x="9599" y="18656"/>
                  </a:lnTo>
                  <a:lnTo>
                    <a:pt x="9599" y="18656"/>
                  </a:lnTo>
                  <a:lnTo>
                    <a:pt x="9839" y="19497"/>
                  </a:lnTo>
                  <a:lnTo>
                    <a:pt x="9839" y="19497"/>
                  </a:lnTo>
                  <a:lnTo>
                    <a:pt x="9839" y="19521"/>
                  </a:lnTo>
                  <a:lnTo>
                    <a:pt x="10079" y="19521"/>
                  </a:lnTo>
                  <a:lnTo>
                    <a:pt x="11519" y="19509"/>
                  </a:lnTo>
                  <a:lnTo>
                    <a:pt x="11519" y="19509"/>
                  </a:lnTo>
                  <a:lnTo>
                    <a:pt x="11699" y="19509"/>
                  </a:lnTo>
                  <a:lnTo>
                    <a:pt x="11699" y="19509"/>
                  </a:lnTo>
                  <a:lnTo>
                    <a:pt x="11699" y="18260"/>
                  </a:lnTo>
                  <a:lnTo>
                    <a:pt x="11699" y="18260"/>
                  </a:lnTo>
                  <a:lnTo>
                    <a:pt x="11519" y="18260"/>
                  </a:lnTo>
                  <a:lnTo>
                    <a:pt x="11519" y="18260"/>
                  </a:lnTo>
                  <a:lnTo>
                    <a:pt x="5579" y="18272"/>
                  </a:lnTo>
                  <a:lnTo>
                    <a:pt x="5579" y="18272"/>
                  </a:lnTo>
                  <a:lnTo>
                    <a:pt x="5400" y="18272"/>
                  </a:lnTo>
                  <a:lnTo>
                    <a:pt x="5400" y="18272"/>
                  </a:lnTo>
                  <a:lnTo>
                    <a:pt x="5400" y="20614"/>
                  </a:lnTo>
                  <a:lnTo>
                    <a:pt x="5400" y="20614"/>
                  </a:lnTo>
                  <a:lnTo>
                    <a:pt x="5579" y="20614"/>
                  </a:lnTo>
                  <a:lnTo>
                    <a:pt x="5579" y="20614"/>
                  </a:lnTo>
                  <a:lnTo>
                    <a:pt x="17099" y="20566"/>
                  </a:lnTo>
                  <a:lnTo>
                    <a:pt x="17099" y="20566"/>
                  </a:lnTo>
                  <a:lnTo>
                    <a:pt x="17099" y="16890"/>
                  </a:lnTo>
                  <a:lnTo>
                    <a:pt x="17099" y="16890"/>
                  </a:lnTo>
                  <a:lnTo>
                    <a:pt x="13379" y="16878"/>
                  </a:lnTo>
                  <a:lnTo>
                    <a:pt x="13379" y="16878"/>
                  </a:lnTo>
                  <a:lnTo>
                    <a:pt x="13379" y="16145"/>
                  </a:lnTo>
                  <a:lnTo>
                    <a:pt x="13379" y="16145"/>
                  </a:lnTo>
                  <a:lnTo>
                    <a:pt x="9599" y="16133"/>
                  </a:lnTo>
                  <a:lnTo>
                    <a:pt x="9599" y="16133"/>
                  </a:lnTo>
                  <a:lnTo>
                    <a:pt x="9599" y="15425"/>
                  </a:lnTo>
                  <a:lnTo>
                    <a:pt x="9599" y="15425"/>
                  </a:lnTo>
                  <a:lnTo>
                    <a:pt x="5939" y="15388"/>
                  </a:lnTo>
                  <a:lnTo>
                    <a:pt x="5939" y="15388"/>
                  </a:lnTo>
                  <a:lnTo>
                    <a:pt x="5939" y="14668"/>
                  </a:lnTo>
                  <a:lnTo>
                    <a:pt x="5939" y="14668"/>
                  </a:lnTo>
                  <a:lnTo>
                    <a:pt x="2219" y="14632"/>
                  </a:lnTo>
                  <a:lnTo>
                    <a:pt x="2219" y="14632"/>
                  </a:lnTo>
                  <a:lnTo>
                    <a:pt x="2159" y="10751"/>
                  </a:lnTo>
                  <a:lnTo>
                    <a:pt x="2159" y="10751"/>
                  </a:lnTo>
                  <a:lnTo>
                    <a:pt x="15119" y="10739"/>
                  </a:lnTo>
                  <a:lnTo>
                    <a:pt x="15119" y="10739"/>
                  </a:lnTo>
                  <a:lnTo>
                    <a:pt x="15179" y="13358"/>
                  </a:lnTo>
                  <a:lnTo>
                    <a:pt x="15179" y="13358"/>
                  </a:lnTo>
                  <a:lnTo>
                    <a:pt x="7559" y="13370"/>
                  </a:lnTo>
                  <a:lnTo>
                    <a:pt x="7559" y="13370"/>
                  </a:lnTo>
                  <a:lnTo>
                    <a:pt x="7559" y="11808"/>
                  </a:lnTo>
                  <a:lnTo>
                    <a:pt x="7559" y="11808"/>
                  </a:lnTo>
                  <a:lnTo>
                    <a:pt x="9599" y="11808"/>
                  </a:lnTo>
                  <a:lnTo>
                    <a:pt x="9599" y="11808"/>
                  </a:lnTo>
                  <a:lnTo>
                    <a:pt x="9839" y="12674"/>
                  </a:lnTo>
                  <a:lnTo>
                    <a:pt x="9839" y="12674"/>
                  </a:lnTo>
                  <a:lnTo>
                    <a:pt x="11519" y="12649"/>
                  </a:lnTo>
                  <a:lnTo>
                    <a:pt x="11519" y="12649"/>
                  </a:lnTo>
                  <a:lnTo>
                    <a:pt x="11699" y="12649"/>
                  </a:lnTo>
                  <a:lnTo>
                    <a:pt x="11699" y="12649"/>
                  </a:lnTo>
                  <a:lnTo>
                    <a:pt x="11699" y="11400"/>
                  </a:lnTo>
                  <a:lnTo>
                    <a:pt x="11699" y="11400"/>
                  </a:lnTo>
                  <a:lnTo>
                    <a:pt x="11519" y="11400"/>
                  </a:lnTo>
                  <a:lnTo>
                    <a:pt x="11519" y="11400"/>
                  </a:lnTo>
                  <a:lnTo>
                    <a:pt x="5579" y="11412"/>
                  </a:lnTo>
                  <a:lnTo>
                    <a:pt x="5579" y="11412"/>
                  </a:lnTo>
                  <a:lnTo>
                    <a:pt x="5400" y="11412"/>
                  </a:lnTo>
                  <a:lnTo>
                    <a:pt x="5400" y="11412"/>
                  </a:lnTo>
                  <a:lnTo>
                    <a:pt x="5400" y="13755"/>
                  </a:lnTo>
                  <a:lnTo>
                    <a:pt x="5400" y="13755"/>
                  </a:lnTo>
                  <a:lnTo>
                    <a:pt x="5579" y="13755"/>
                  </a:lnTo>
                  <a:lnTo>
                    <a:pt x="5579" y="13755"/>
                  </a:lnTo>
                  <a:lnTo>
                    <a:pt x="5579" y="13791"/>
                  </a:lnTo>
                  <a:lnTo>
                    <a:pt x="5579" y="13791"/>
                  </a:lnTo>
                  <a:lnTo>
                    <a:pt x="17099" y="13779"/>
                  </a:lnTo>
                  <a:lnTo>
                    <a:pt x="17099" y="13779"/>
                  </a:lnTo>
                  <a:lnTo>
                    <a:pt x="17099" y="13743"/>
                  </a:lnTo>
                  <a:lnTo>
                    <a:pt x="17099" y="13743"/>
                  </a:lnTo>
                  <a:lnTo>
                    <a:pt x="17039" y="10055"/>
                  </a:lnTo>
                  <a:lnTo>
                    <a:pt x="17039" y="10055"/>
                  </a:lnTo>
                  <a:lnTo>
                    <a:pt x="13319" y="10055"/>
                  </a:lnTo>
                  <a:lnTo>
                    <a:pt x="13319" y="10055"/>
                  </a:lnTo>
                  <a:lnTo>
                    <a:pt x="13319" y="9310"/>
                  </a:lnTo>
                  <a:lnTo>
                    <a:pt x="13319" y="9310"/>
                  </a:lnTo>
                  <a:lnTo>
                    <a:pt x="9539" y="9322"/>
                  </a:lnTo>
                  <a:lnTo>
                    <a:pt x="9539" y="9322"/>
                  </a:lnTo>
                  <a:lnTo>
                    <a:pt x="9539" y="8577"/>
                  </a:lnTo>
                  <a:lnTo>
                    <a:pt x="9539" y="8577"/>
                  </a:lnTo>
                  <a:lnTo>
                    <a:pt x="5879" y="8577"/>
                  </a:lnTo>
                  <a:lnTo>
                    <a:pt x="5879" y="8577"/>
                  </a:lnTo>
                  <a:lnTo>
                    <a:pt x="5879" y="7808"/>
                  </a:lnTo>
                  <a:lnTo>
                    <a:pt x="5879" y="7808"/>
                  </a:lnTo>
                  <a:lnTo>
                    <a:pt x="2159" y="7808"/>
                  </a:lnTo>
                  <a:lnTo>
                    <a:pt x="2159" y="7808"/>
                  </a:lnTo>
                  <a:lnTo>
                    <a:pt x="2159" y="3880"/>
                  </a:lnTo>
                  <a:lnTo>
                    <a:pt x="2159" y="3880"/>
                  </a:lnTo>
                  <a:lnTo>
                    <a:pt x="15119" y="3868"/>
                  </a:lnTo>
                  <a:lnTo>
                    <a:pt x="15119" y="3868"/>
                  </a:lnTo>
                  <a:lnTo>
                    <a:pt x="15119" y="6523"/>
                  </a:lnTo>
                  <a:lnTo>
                    <a:pt x="15119" y="6523"/>
                  </a:lnTo>
                  <a:lnTo>
                    <a:pt x="7499" y="6535"/>
                  </a:lnTo>
                  <a:lnTo>
                    <a:pt x="7499" y="6535"/>
                  </a:lnTo>
                  <a:lnTo>
                    <a:pt x="7499" y="4973"/>
                  </a:lnTo>
                  <a:lnTo>
                    <a:pt x="7499" y="4973"/>
                  </a:lnTo>
                  <a:lnTo>
                    <a:pt x="9539" y="4973"/>
                  </a:lnTo>
                  <a:lnTo>
                    <a:pt x="9539" y="4973"/>
                  </a:lnTo>
                  <a:lnTo>
                    <a:pt x="9779" y="5826"/>
                  </a:lnTo>
                  <a:lnTo>
                    <a:pt x="9779" y="5826"/>
                  </a:lnTo>
                  <a:lnTo>
                    <a:pt x="11459" y="5814"/>
                  </a:lnTo>
                  <a:lnTo>
                    <a:pt x="11459" y="5814"/>
                  </a:lnTo>
                  <a:lnTo>
                    <a:pt x="11639" y="5814"/>
                  </a:lnTo>
                  <a:lnTo>
                    <a:pt x="11639" y="5814"/>
                  </a:lnTo>
                  <a:lnTo>
                    <a:pt x="11639" y="4552"/>
                  </a:lnTo>
                  <a:lnTo>
                    <a:pt x="11639" y="4552"/>
                  </a:lnTo>
                  <a:lnTo>
                    <a:pt x="11459" y="4552"/>
                  </a:lnTo>
                  <a:lnTo>
                    <a:pt x="11459" y="4552"/>
                  </a:lnTo>
                  <a:lnTo>
                    <a:pt x="5519" y="4552"/>
                  </a:lnTo>
                  <a:lnTo>
                    <a:pt x="5519" y="4552"/>
                  </a:lnTo>
                  <a:lnTo>
                    <a:pt x="5339" y="4552"/>
                  </a:lnTo>
                  <a:lnTo>
                    <a:pt x="5339" y="4552"/>
                  </a:lnTo>
                  <a:lnTo>
                    <a:pt x="5339" y="6919"/>
                  </a:lnTo>
                  <a:lnTo>
                    <a:pt x="5339" y="6919"/>
                  </a:lnTo>
                  <a:lnTo>
                    <a:pt x="5519" y="6919"/>
                  </a:lnTo>
                  <a:lnTo>
                    <a:pt x="5519" y="6919"/>
                  </a:lnTo>
                  <a:lnTo>
                    <a:pt x="17039" y="6907"/>
                  </a:lnTo>
                  <a:lnTo>
                    <a:pt x="17039" y="6907"/>
                  </a:lnTo>
                  <a:lnTo>
                    <a:pt x="17039" y="3207"/>
                  </a:lnTo>
                  <a:lnTo>
                    <a:pt x="17039" y="3207"/>
                  </a:lnTo>
                  <a:lnTo>
                    <a:pt x="13319" y="3171"/>
                  </a:lnTo>
                  <a:lnTo>
                    <a:pt x="13319" y="3171"/>
                  </a:lnTo>
                  <a:lnTo>
                    <a:pt x="13319" y="2462"/>
                  </a:lnTo>
                  <a:lnTo>
                    <a:pt x="13319" y="2462"/>
                  </a:lnTo>
                  <a:lnTo>
                    <a:pt x="9539" y="2450"/>
                  </a:lnTo>
                  <a:lnTo>
                    <a:pt x="9539" y="2450"/>
                  </a:lnTo>
                  <a:lnTo>
                    <a:pt x="9539" y="1729"/>
                  </a:lnTo>
                  <a:lnTo>
                    <a:pt x="9539" y="1729"/>
                  </a:lnTo>
                  <a:lnTo>
                    <a:pt x="5879" y="1705"/>
                  </a:lnTo>
                  <a:lnTo>
                    <a:pt x="5879" y="1705"/>
                  </a:lnTo>
                  <a:lnTo>
                    <a:pt x="5879" y="972"/>
                  </a:lnTo>
                  <a:lnTo>
                    <a:pt x="5879" y="972"/>
                  </a:lnTo>
                  <a:lnTo>
                    <a:pt x="2159" y="948"/>
                  </a:lnTo>
                  <a:lnTo>
                    <a:pt x="2159" y="948"/>
                  </a:lnTo>
                  <a:lnTo>
                    <a:pt x="2159" y="408"/>
                  </a:lnTo>
                  <a:lnTo>
                    <a:pt x="2159" y="408"/>
                  </a:lnTo>
                  <a:lnTo>
                    <a:pt x="19439" y="396"/>
                  </a:lnTo>
                  <a:lnTo>
                    <a:pt x="19439" y="396"/>
                  </a:lnTo>
                  <a:lnTo>
                    <a:pt x="19499" y="21143"/>
                  </a:lnTo>
                  <a:lnTo>
                    <a:pt x="19499" y="21143"/>
                  </a:lnTo>
                  <a:lnTo>
                    <a:pt x="2219" y="21155"/>
                  </a:lnTo>
                  <a:lnTo>
                    <a:pt x="2219" y="21155"/>
                  </a:lnTo>
                  <a:lnTo>
                    <a:pt x="2219" y="17575"/>
                  </a:lnTo>
                  <a:lnTo>
                    <a:pt x="2219" y="17575"/>
                  </a:lnTo>
                  <a:close/>
                  <a:moveTo>
                    <a:pt x="2159" y="10307"/>
                  </a:moveTo>
                  <a:lnTo>
                    <a:pt x="2159" y="10307"/>
                  </a:lnTo>
                  <a:lnTo>
                    <a:pt x="2159" y="9202"/>
                  </a:lnTo>
                  <a:lnTo>
                    <a:pt x="2159" y="9202"/>
                  </a:lnTo>
                  <a:lnTo>
                    <a:pt x="7619" y="9202"/>
                  </a:lnTo>
                  <a:lnTo>
                    <a:pt x="7619" y="9202"/>
                  </a:lnTo>
                  <a:lnTo>
                    <a:pt x="7619" y="10307"/>
                  </a:lnTo>
                  <a:lnTo>
                    <a:pt x="7619" y="10307"/>
                  </a:lnTo>
                  <a:lnTo>
                    <a:pt x="2159" y="10307"/>
                  </a:lnTo>
                  <a:lnTo>
                    <a:pt x="2159" y="10307"/>
                  </a:lnTo>
                  <a:close/>
                  <a:moveTo>
                    <a:pt x="2159" y="3435"/>
                  </a:moveTo>
                  <a:lnTo>
                    <a:pt x="2159" y="3435"/>
                  </a:lnTo>
                  <a:lnTo>
                    <a:pt x="2159" y="2330"/>
                  </a:lnTo>
                  <a:lnTo>
                    <a:pt x="2159" y="2330"/>
                  </a:lnTo>
                  <a:lnTo>
                    <a:pt x="7619" y="2330"/>
                  </a:lnTo>
                  <a:lnTo>
                    <a:pt x="7619" y="2330"/>
                  </a:lnTo>
                  <a:lnTo>
                    <a:pt x="7619" y="3435"/>
                  </a:lnTo>
                  <a:lnTo>
                    <a:pt x="7619" y="3435"/>
                  </a:lnTo>
                  <a:lnTo>
                    <a:pt x="2159" y="3435"/>
                  </a:lnTo>
                  <a:lnTo>
                    <a:pt x="2159" y="3435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未知"/>
            <p:cNvSpPr>
              <a:spLocks noChangeAspect="1"/>
            </p:cNvSpPr>
            <p:nvPr/>
          </p:nvSpPr>
          <p:spPr bwMode="auto">
            <a:xfrm>
              <a:off x="138" y="506"/>
              <a:ext cx="86" cy="86"/>
            </a:xfrm>
            <a:custGeom>
              <a:avLst/>
              <a:gdLst>
                <a:gd name="T0" fmla="*/ 568 w 21600"/>
                <a:gd name="T1" fmla="*/ 21600 h 21600"/>
                <a:gd name="T2" fmla="*/ 568 w 21600"/>
                <a:gd name="T3" fmla="*/ 21600 h 21600"/>
                <a:gd name="T4" fmla="*/ 21600 w 21600"/>
                <a:gd name="T5" fmla="*/ 21031 h 21600"/>
                <a:gd name="T6" fmla="*/ 21600 w 21600"/>
                <a:gd name="T7" fmla="*/ 21031 h 21600"/>
                <a:gd name="T8" fmla="*/ 21031 w 21600"/>
                <a:gd name="T9" fmla="*/ 0 h 21600"/>
                <a:gd name="T10" fmla="*/ 21031 w 21600"/>
                <a:gd name="T11" fmla="*/ 0 h 21600"/>
                <a:gd name="T12" fmla="*/ 0 w 21600"/>
                <a:gd name="T13" fmla="*/ 568 h 21600"/>
                <a:gd name="T14" fmla="*/ 0 w 21600"/>
                <a:gd name="T15" fmla="*/ 568 h 21600"/>
                <a:gd name="T16" fmla="*/ 568 w 21600"/>
                <a:gd name="T17" fmla="*/ 21600 h 21600"/>
                <a:gd name="T18" fmla="*/ 568 w 21600"/>
                <a:gd name="T1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00" h="21600">
                  <a:moveTo>
                    <a:pt x="568" y="21600"/>
                  </a:moveTo>
                  <a:lnTo>
                    <a:pt x="568" y="21600"/>
                  </a:lnTo>
                  <a:lnTo>
                    <a:pt x="21600" y="21031"/>
                  </a:lnTo>
                  <a:lnTo>
                    <a:pt x="21600" y="21031"/>
                  </a:lnTo>
                  <a:lnTo>
                    <a:pt x="21031" y="0"/>
                  </a:lnTo>
                  <a:lnTo>
                    <a:pt x="21031" y="0"/>
                  </a:lnTo>
                  <a:lnTo>
                    <a:pt x="0" y="568"/>
                  </a:lnTo>
                  <a:lnTo>
                    <a:pt x="0" y="568"/>
                  </a:lnTo>
                  <a:lnTo>
                    <a:pt x="568" y="21600"/>
                  </a:lnTo>
                  <a:lnTo>
                    <a:pt x="568" y="2160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0" name="未知"/>
          <p:cNvSpPr>
            <a:spLocks noChangeAspect="1"/>
          </p:cNvSpPr>
          <p:nvPr/>
        </p:nvSpPr>
        <p:spPr bwMode="auto">
          <a:xfrm>
            <a:off x="516890" y="160020"/>
            <a:ext cx="254000" cy="264795"/>
          </a:xfrm>
          <a:custGeom>
            <a:avLst/>
            <a:gdLst>
              <a:gd name="T0" fmla="*/ 21600 w 21600"/>
              <a:gd name="T1" fmla="*/ 21367 h 21600"/>
              <a:gd name="T2" fmla="*/ 21600 w 21600"/>
              <a:gd name="T3" fmla="*/ 21367 h 21600"/>
              <a:gd name="T4" fmla="*/ 21362 w 21600"/>
              <a:gd name="T5" fmla="*/ 0 h 21600"/>
              <a:gd name="T6" fmla="*/ 21362 w 21600"/>
              <a:gd name="T7" fmla="*/ 0 h 21600"/>
              <a:gd name="T8" fmla="*/ 0 w 21600"/>
              <a:gd name="T9" fmla="*/ 232 h 21600"/>
              <a:gd name="T10" fmla="*/ 0 w 21600"/>
              <a:gd name="T11" fmla="*/ 232 h 21600"/>
              <a:gd name="T12" fmla="*/ 237 w 21600"/>
              <a:gd name="T13" fmla="*/ 21600 h 21600"/>
              <a:gd name="T14" fmla="*/ 237 w 21600"/>
              <a:gd name="T15" fmla="*/ 21600 h 21600"/>
              <a:gd name="T16" fmla="*/ 21600 w 21600"/>
              <a:gd name="T17" fmla="*/ 21367 h 21600"/>
              <a:gd name="T18" fmla="*/ 21600 w 21600"/>
              <a:gd name="T19" fmla="*/ 21367 h 21600"/>
              <a:gd name="T20" fmla="*/ 5933 w 21600"/>
              <a:gd name="T21" fmla="*/ 6967 h 21600"/>
              <a:gd name="T22" fmla="*/ 5933 w 21600"/>
              <a:gd name="T23" fmla="*/ 6967 h 21600"/>
              <a:gd name="T24" fmla="*/ 14478 w 21600"/>
              <a:gd name="T25" fmla="*/ 6735 h 21600"/>
              <a:gd name="T26" fmla="*/ 14478 w 21600"/>
              <a:gd name="T27" fmla="*/ 6735 h 21600"/>
              <a:gd name="T28" fmla="*/ 15191 w 21600"/>
              <a:gd name="T29" fmla="*/ 6735 h 21600"/>
              <a:gd name="T30" fmla="*/ 15191 w 21600"/>
              <a:gd name="T31" fmla="*/ 6735 h 21600"/>
              <a:gd name="T32" fmla="*/ 15428 w 21600"/>
              <a:gd name="T33" fmla="*/ 15561 h 21600"/>
              <a:gd name="T34" fmla="*/ 15428 w 21600"/>
              <a:gd name="T35" fmla="*/ 15561 h 21600"/>
              <a:gd name="T36" fmla="*/ 7358 w 21600"/>
              <a:gd name="T37" fmla="*/ 15793 h 21600"/>
              <a:gd name="T38" fmla="*/ 6408 w 21600"/>
              <a:gd name="T39" fmla="*/ 15793 h 21600"/>
              <a:gd name="T40" fmla="*/ 6171 w 21600"/>
              <a:gd name="T41" fmla="*/ 15561 h 21600"/>
              <a:gd name="T42" fmla="*/ 6171 w 21600"/>
              <a:gd name="T43" fmla="*/ 15561 h 21600"/>
              <a:gd name="T44" fmla="*/ 5933 w 21600"/>
              <a:gd name="T45" fmla="*/ 6967 h 21600"/>
              <a:gd name="T46" fmla="*/ 5933 w 21600"/>
              <a:gd name="T47" fmla="*/ 696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1600" h="21600">
                <a:moveTo>
                  <a:pt x="21600" y="21367"/>
                </a:moveTo>
                <a:lnTo>
                  <a:pt x="21600" y="21367"/>
                </a:lnTo>
                <a:lnTo>
                  <a:pt x="21362" y="0"/>
                </a:lnTo>
                <a:lnTo>
                  <a:pt x="21362" y="0"/>
                </a:lnTo>
                <a:lnTo>
                  <a:pt x="0" y="232"/>
                </a:lnTo>
                <a:lnTo>
                  <a:pt x="0" y="232"/>
                </a:lnTo>
                <a:lnTo>
                  <a:pt x="237" y="21600"/>
                </a:lnTo>
                <a:lnTo>
                  <a:pt x="237" y="21600"/>
                </a:lnTo>
                <a:lnTo>
                  <a:pt x="21600" y="21367"/>
                </a:lnTo>
                <a:lnTo>
                  <a:pt x="21600" y="21367"/>
                </a:lnTo>
                <a:close/>
                <a:moveTo>
                  <a:pt x="5933" y="6967"/>
                </a:moveTo>
                <a:lnTo>
                  <a:pt x="5933" y="6967"/>
                </a:lnTo>
                <a:lnTo>
                  <a:pt x="14478" y="6735"/>
                </a:lnTo>
                <a:lnTo>
                  <a:pt x="14478" y="6735"/>
                </a:lnTo>
                <a:lnTo>
                  <a:pt x="15191" y="6735"/>
                </a:lnTo>
                <a:lnTo>
                  <a:pt x="15191" y="6735"/>
                </a:lnTo>
                <a:lnTo>
                  <a:pt x="15428" y="15561"/>
                </a:lnTo>
                <a:lnTo>
                  <a:pt x="15428" y="15561"/>
                </a:lnTo>
                <a:lnTo>
                  <a:pt x="7358" y="15793"/>
                </a:lnTo>
                <a:lnTo>
                  <a:pt x="6408" y="15793"/>
                </a:lnTo>
                <a:lnTo>
                  <a:pt x="6171" y="15561"/>
                </a:lnTo>
                <a:lnTo>
                  <a:pt x="6171" y="15561"/>
                </a:lnTo>
                <a:lnTo>
                  <a:pt x="5933" y="6967"/>
                </a:lnTo>
                <a:lnTo>
                  <a:pt x="5933" y="6967"/>
                </a:lnTo>
              </a:path>
            </a:pathLst>
          </a:custGeom>
          <a:solidFill>
            <a:srgbClr val="EBE7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" name="未知"/>
          <p:cNvSpPr>
            <a:spLocks noChangeAspect="1"/>
          </p:cNvSpPr>
          <p:nvPr/>
        </p:nvSpPr>
        <p:spPr bwMode="auto">
          <a:xfrm>
            <a:off x="516890" y="1787366"/>
            <a:ext cx="254000" cy="260033"/>
          </a:xfrm>
          <a:custGeom>
            <a:avLst/>
            <a:gdLst>
              <a:gd name="T0" fmla="*/ 21600 w 21600"/>
              <a:gd name="T1" fmla="*/ 21362 h 21600"/>
              <a:gd name="T2" fmla="*/ 21600 w 21600"/>
              <a:gd name="T3" fmla="*/ 21362 h 21600"/>
              <a:gd name="T4" fmla="*/ 21362 w 21600"/>
              <a:gd name="T5" fmla="*/ 0 h 21600"/>
              <a:gd name="T6" fmla="*/ 21362 w 21600"/>
              <a:gd name="T7" fmla="*/ 0 h 21600"/>
              <a:gd name="T8" fmla="*/ 0 w 21600"/>
              <a:gd name="T9" fmla="*/ 237 h 21600"/>
              <a:gd name="T10" fmla="*/ 0 w 21600"/>
              <a:gd name="T11" fmla="*/ 237 h 21600"/>
              <a:gd name="T12" fmla="*/ 237 w 21600"/>
              <a:gd name="T13" fmla="*/ 21600 h 21600"/>
              <a:gd name="T14" fmla="*/ 237 w 21600"/>
              <a:gd name="T15" fmla="*/ 21600 h 21600"/>
              <a:gd name="T16" fmla="*/ 21600 w 21600"/>
              <a:gd name="T17" fmla="*/ 21362 h 21600"/>
              <a:gd name="T18" fmla="*/ 21600 w 21600"/>
              <a:gd name="T19" fmla="*/ 21362 h 21600"/>
              <a:gd name="T20" fmla="*/ 5933 w 21600"/>
              <a:gd name="T21" fmla="*/ 6883 h 21600"/>
              <a:gd name="T22" fmla="*/ 5933 w 21600"/>
              <a:gd name="T23" fmla="*/ 6883 h 21600"/>
              <a:gd name="T24" fmla="*/ 15191 w 21600"/>
              <a:gd name="T25" fmla="*/ 6645 h 21600"/>
              <a:gd name="T26" fmla="*/ 15191 w 21600"/>
              <a:gd name="T27" fmla="*/ 6645 h 21600"/>
              <a:gd name="T28" fmla="*/ 15428 w 21600"/>
              <a:gd name="T29" fmla="*/ 15665 h 21600"/>
              <a:gd name="T30" fmla="*/ 15428 w 21600"/>
              <a:gd name="T31" fmla="*/ 15665 h 21600"/>
              <a:gd name="T32" fmla="*/ 6171 w 21600"/>
              <a:gd name="T33" fmla="*/ 15903 h 21600"/>
              <a:gd name="T34" fmla="*/ 6171 w 21600"/>
              <a:gd name="T35" fmla="*/ 15903 h 21600"/>
              <a:gd name="T36" fmla="*/ 5933 w 21600"/>
              <a:gd name="T37" fmla="*/ 6883 h 21600"/>
              <a:gd name="T38" fmla="*/ 5933 w 21600"/>
              <a:gd name="T39" fmla="*/ 688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600" h="21600">
                <a:moveTo>
                  <a:pt x="21600" y="21362"/>
                </a:moveTo>
                <a:lnTo>
                  <a:pt x="21600" y="21362"/>
                </a:lnTo>
                <a:lnTo>
                  <a:pt x="21362" y="0"/>
                </a:lnTo>
                <a:lnTo>
                  <a:pt x="21362" y="0"/>
                </a:lnTo>
                <a:lnTo>
                  <a:pt x="0" y="237"/>
                </a:lnTo>
                <a:lnTo>
                  <a:pt x="0" y="237"/>
                </a:lnTo>
                <a:lnTo>
                  <a:pt x="237" y="21600"/>
                </a:lnTo>
                <a:lnTo>
                  <a:pt x="237" y="21600"/>
                </a:lnTo>
                <a:lnTo>
                  <a:pt x="21600" y="21362"/>
                </a:lnTo>
                <a:lnTo>
                  <a:pt x="21600" y="21362"/>
                </a:lnTo>
                <a:close/>
                <a:moveTo>
                  <a:pt x="5933" y="6883"/>
                </a:moveTo>
                <a:lnTo>
                  <a:pt x="5933" y="6883"/>
                </a:lnTo>
                <a:lnTo>
                  <a:pt x="15191" y="6645"/>
                </a:lnTo>
                <a:lnTo>
                  <a:pt x="15191" y="6645"/>
                </a:lnTo>
                <a:lnTo>
                  <a:pt x="15428" y="15665"/>
                </a:lnTo>
                <a:lnTo>
                  <a:pt x="15428" y="15665"/>
                </a:lnTo>
                <a:lnTo>
                  <a:pt x="6171" y="15903"/>
                </a:lnTo>
                <a:lnTo>
                  <a:pt x="6171" y="15903"/>
                </a:lnTo>
                <a:lnTo>
                  <a:pt x="5933" y="6883"/>
                </a:lnTo>
                <a:lnTo>
                  <a:pt x="5933" y="6883"/>
                </a:lnTo>
              </a:path>
            </a:pathLst>
          </a:custGeom>
          <a:solidFill>
            <a:srgbClr val="EBE7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未知"/>
          <p:cNvSpPr>
            <a:spLocks noChangeAspect="1"/>
          </p:cNvSpPr>
          <p:nvPr/>
        </p:nvSpPr>
        <p:spPr bwMode="auto">
          <a:xfrm>
            <a:off x="516890" y="3412331"/>
            <a:ext cx="254000" cy="263843"/>
          </a:xfrm>
          <a:custGeom>
            <a:avLst/>
            <a:gdLst>
              <a:gd name="T0" fmla="*/ 21600 w 21600"/>
              <a:gd name="T1" fmla="*/ 21365 h 21600"/>
              <a:gd name="T2" fmla="*/ 21600 w 21600"/>
              <a:gd name="T3" fmla="*/ 21365 h 21600"/>
              <a:gd name="T4" fmla="*/ 21362 w 21600"/>
              <a:gd name="T5" fmla="*/ 0 h 21600"/>
              <a:gd name="T6" fmla="*/ 21362 w 21600"/>
              <a:gd name="T7" fmla="*/ 0 h 21600"/>
              <a:gd name="T8" fmla="*/ 0 w 21600"/>
              <a:gd name="T9" fmla="*/ 234 h 21600"/>
              <a:gd name="T10" fmla="*/ 0 w 21600"/>
              <a:gd name="T11" fmla="*/ 234 h 21600"/>
              <a:gd name="T12" fmla="*/ 237 w 21600"/>
              <a:gd name="T13" fmla="*/ 21600 h 21600"/>
              <a:gd name="T14" fmla="*/ 237 w 21600"/>
              <a:gd name="T15" fmla="*/ 21600 h 21600"/>
              <a:gd name="T16" fmla="*/ 21600 w 21600"/>
              <a:gd name="T17" fmla="*/ 21365 h 21600"/>
              <a:gd name="T18" fmla="*/ 21600 w 21600"/>
              <a:gd name="T19" fmla="*/ 21365 h 21600"/>
              <a:gd name="T20" fmla="*/ 5933 w 21600"/>
              <a:gd name="T21" fmla="*/ 6573 h 21600"/>
              <a:gd name="T22" fmla="*/ 5933 w 21600"/>
              <a:gd name="T23" fmla="*/ 6573 h 21600"/>
              <a:gd name="T24" fmla="*/ 15191 w 21600"/>
              <a:gd name="T25" fmla="*/ 6339 h 21600"/>
              <a:gd name="T26" fmla="*/ 15191 w 21600"/>
              <a:gd name="T27" fmla="*/ 6339 h 21600"/>
              <a:gd name="T28" fmla="*/ 15428 w 21600"/>
              <a:gd name="T29" fmla="*/ 11034 h 21600"/>
              <a:gd name="T30" fmla="*/ 15428 w 21600"/>
              <a:gd name="T31" fmla="*/ 15495 h 21600"/>
              <a:gd name="T32" fmla="*/ 15428 w 21600"/>
              <a:gd name="T33" fmla="*/ 15495 h 21600"/>
              <a:gd name="T34" fmla="*/ 6171 w 21600"/>
              <a:gd name="T35" fmla="*/ 15730 h 21600"/>
              <a:gd name="T36" fmla="*/ 6171 w 21600"/>
              <a:gd name="T37" fmla="*/ 15730 h 21600"/>
              <a:gd name="T38" fmla="*/ 5933 w 21600"/>
              <a:gd name="T39" fmla="*/ 6573 h 21600"/>
              <a:gd name="T40" fmla="*/ 5933 w 21600"/>
              <a:gd name="T41" fmla="*/ 6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600" h="21600">
                <a:moveTo>
                  <a:pt x="21600" y="21365"/>
                </a:moveTo>
                <a:lnTo>
                  <a:pt x="21600" y="21365"/>
                </a:lnTo>
                <a:lnTo>
                  <a:pt x="21362" y="0"/>
                </a:lnTo>
                <a:lnTo>
                  <a:pt x="21362" y="0"/>
                </a:lnTo>
                <a:lnTo>
                  <a:pt x="0" y="234"/>
                </a:lnTo>
                <a:lnTo>
                  <a:pt x="0" y="234"/>
                </a:lnTo>
                <a:lnTo>
                  <a:pt x="237" y="21600"/>
                </a:lnTo>
                <a:lnTo>
                  <a:pt x="237" y="21600"/>
                </a:lnTo>
                <a:lnTo>
                  <a:pt x="21600" y="21365"/>
                </a:lnTo>
                <a:lnTo>
                  <a:pt x="21600" y="21365"/>
                </a:lnTo>
                <a:close/>
                <a:moveTo>
                  <a:pt x="5933" y="6573"/>
                </a:moveTo>
                <a:lnTo>
                  <a:pt x="5933" y="6573"/>
                </a:lnTo>
                <a:lnTo>
                  <a:pt x="15191" y="6339"/>
                </a:lnTo>
                <a:lnTo>
                  <a:pt x="15191" y="6339"/>
                </a:lnTo>
                <a:lnTo>
                  <a:pt x="15428" y="11034"/>
                </a:lnTo>
                <a:lnTo>
                  <a:pt x="15428" y="15495"/>
                </a:lnTo>
                <a:lnTo>
                  <a:pt x="15428" y="15495"/>
                </a:lnTo>
                <a:lnTo>
                  <a:pt x="6171" y="15730"/>
                </a:lnTo>
                <a:lnTo>
                  <a:pt x="6171" y="15730"/>
                </a:lnTo>
                <a:lnTo>
                  <a:pt x="5933" y="6573"/>
                </a:lnTo>
                <a:lnTo>
                  <a:pt x="5933" y="6573"/>
                </a:lnTo>
              </a:path>
            </a:pathLst>
          </a:custGeom>
          <a:solidFill>
            <a:srgbClr val="EBE7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3" name="未知"/>
          <p:cNvSpPr>
            <a:spLocks noChangeAspect="1"/>
          </p:cNvSpPr>
          <p:nvPr/>
        </p:nvSpPr>
        <p:spPr bwMode="auto">
          <a:xfrm>
            <a:off x="158115" y="3890486"/>
            <a:ext cx="102870" cy="108585"/>
          </a:xfrm>
          <a:custGeom>
            <a:avLst/>
            <a:gdLst>
              <a:gd name="T0" fmla="*/ 583 w 21600"/>
              <a:gd name="T1" fmla="*/ 21600 h 21600"/>
              <a:gd name="T2" fmla="*/ 583 w 21600"/>
              <a:gd name="T3" fmla="*/ 21600 h 21600"/>
              <a:gd name="T4" fmla="*/ 21600 w 21600"/>
              <a:gd name="T5" fmla="*/ 21031 h 21600"/>
              <a:gd name="T6" fmla="*/ 21600 w 21600"/>
              <a:gd name="T7" fmla="*/ 21031 h 21600"/>
              <a:gd name="T8" fmla="*/ 21015 w 21600"/>
              <a:gd name="T9" fmla="*/ 0 h 21600"/>
              <a:gd name="T10" fmla="*/ 21015 w 21600"/>
              <a:gd name="T11" fmla="*/ 0 h 21600"/>
              <a:gd name="T12" fmla="*/ 0 w 21600"/>
              <a:gd name="T13" fmla="*/ 568 h 21600"/>
              <a:gd name="T14" fmla="*/ 0 w 21600"/>
              <a:gd name="T15" fmla="*/ 568 h 21600"/>
              <a:gd name="T16" fmla="*/ 583 w 21600"/>
              <a:gd name="T17" fmla="*/ 21600 h 21600"/>
              <a:gd name="T18" fmla="*/ 583 w 21600"/>
              <a:gd name="T19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600" h="21600">
                <a:moveTo>
                  <a:pt x="583" y="21600"/>
                </a:moveTo>
                <a:lnTo>
                  <a:pt x="583" y="21600"/>
                </a:lnTo>
                <a:lnTo>
                  <a:pt x="21600" y="21031"/>
                </a:lnTo>
                <a:lnTo>
                  <a:pt x="21600" y="21031"/>
                </a:lnTo>
                <a:lnTo>
                  <a:pt x="21015" y="0"/>
                </a:lnTo>
                <a:lnTo>
                  <a:pt x="21015" y="0"/>
                </a:lnTo>
                <a:lnTo>
                  <a:pt x="0" y="568"/>
                </a:lnTo>
                <a:lnTo>
                  <a:pt x="0" y="568"/>
                </a:lnTo>
                <a:lnTo>
                  <a:pt x="583" y="21600"/>
                </a:lnTo>
                <a:lnTo>
                  <a:pt x="583" y="21600"/>
                </a:lnTo>
              </a:path>
            </a:pathLst>
          </a:custGeom>
          <a:solidFill>
            <a:srgbClr val="EBE7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4" name="未知"/>
          <p:cNvSpPr>
            <a:spLocks noChangeAspect="1"/>
          </p:cNvSpPr>
          <p:nvPr/>
        </p:nvSpPr>
        <p:spPr bwMode="auto">
          <a:xfrm>
            <a:off x="165101" y="2265521"/>
            <a:ext cx="100965" cy="108585"/>
          </a:xfrm>
          <a:custGeom>
            <a:avLst/>
            <a:gdLst>
              <a:gd name="T0" fmla="*/ 599 w 21600"/>
              <a:gd name="T1" fmla="*/ 21600 h 21600"/>
              <a:gd name="T2" fmla="*/ 599 w 21600"/>
              <a:gd name="T3" fmla="*/ 21600 h 21600"/>
              <a:gd name="T4" fmla="*/ 21600 w 21600"/>
              <a:gd name="T5" fmla="*/ 21031 h 21600"/>
              <a:gd name="T6" fmla="*/ 21600 w 21600"/>
              <a:gd name="T7" fmla="*/ 21031 h 21600"/>
              <a:gd name="T8" fmla="*/ 20999 w 21600"/>
              <a:gd name="T9" fmla="*/ 0 h 21600"/>
              <a:gd name="T10" fmla="*/ 20999 w 21600"/>
              <a:gd name="T11" fmla="*/ 0 h 21600"/>
              <a:gd name="T12" fmla="*/ 0 w 21600"/>
              <a:gd name="T13" fmla="*/ 568 h 21600"/>
              <a:gd name="T14" fmla="*/ 0 w 21600"/>
              <a:gd name="T15" fmla="*/ 568 h 21600"/>
              <a:gd name="T16" fmla="*/ 599 w 21600"/>
              <a:gd name="T17" fmla="*/ 21600 h 21600"/>
              <a:gd name="T18" fmla="*/ 599 w 21600"/>
              <a:gd name="T19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600" h="21600">
                <a:moveTo>
                  <a:pt x="599" y="21600"/>
                </a:moveTo>
                <a:lnTo>
                  <a:pt x="599" y="21600"/>
                </a:lnTo>
                <a:lnTo>
                  <a:pt x="21600" y="21031"/>
                </a:lnTo>
                <a:lnTo>
                  <a:pt x="21600" y="21031"/>
                </a:lnTo>
                <a:lnTo>
                  <a:pt x="20999" y="0"/>
                </a:lnTo>
                <a:lnTo>
                  <a:pt x="20999" y="0"/>
                </a:lnTo>
                <a:lnTo>
                  <a:pt x="0" y="568"/>
                </a:lnTo>
                <a:lnTo>
                  <a:pt x="0" y="568"/>
                </a:lnTo>
                <a:lnTo>
                  <a:pt x="599" y="21600"/>
                </a:lnTo>
                <a:lnTo>
                  <a:pt x="599" y="21600"/>
                </a:lnTo>
              </a:path>
            </a:pathLst>
          </a:custGeom>
          <a:solidFill>
            <a:srgbClr val="EBE7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未知"/>
          <p:cNvSpPr>
            <a:spLocks noChangeAspect="1"/>
          </p:cNvSpPr>
          <p:nvPr/>
        </p:nvSpPr>
        <p:spPr bwMode="auto">
          <a:xfrm>
            <a:off x="0" y="0"/>
            <a:ext cx="993140" cy="5136832"/>
          </a:xfrm>
          <a:custGeom>
            <a:avLst/>
            <a:gdLst>
              <a:gd name="T0" fmla="*/ 21539 w 21600"/>
              <a:gd name="T1" fmla="*/ 0 h 21600"/>
              <a:gd name="T2" fmla="*/ 59 w 21600"/>
              <a:gd name="T3" fmla="*/ 21600 h 21600"/>
              <a:gd name="T4" fmla="*/ 2219 w 21600"/>
              <a:gd name="T5" fmla="*/ 16049 h 21600"/>
              <a:gd name="T6" fmla="*/ 7679 w 21600"/>
              <a:gd name="T7" fmla="*/ 17142 h 21600"/>
              <a:gd name="T8" fmla="*/ 2219 w 21600"/>
              <a:gd name="T9" fmla="*/ 16049 h 21600"/>
              <a:gd name="T10" fmla="*/ 15179 w 21600"/>
              <a:gd name="T11" fmla="*/ 17563 h 21600"/>
              <a:gd name="T12" fmla="*/ 7559 w 21600"/>
              <a:gd name="T13" fmla="*/ 20218 h 21600"/>
              <a:gd name="T14" fmla="*/ 9599 w 21600"/>
              <a:gd name="T15" fmla="*/ 18656 h 21600"/>
              <a:gd name="T16" fmla="*/ 10079 w 21600"/>
              <a:gd name="T17" fmla="*/ 19521 h 21600"/>
              <a:gd name="T18" fmla="*/ 11699 w 21600"/>
              <a:gd name="T19" fmla="*/ 19509 h 21600"/>
              <a:gd name="T20" fmla="*/ 11519 w 21600"/>
              <a:gd name="T21" fmla="*/ 18260 h 21600"/>
              <a:gd name="T22" fmla="*/ 5400 w 21600"/>
              <a:gd name="T23" fmla="*/ 18272 h 21600"/>
              <a:gd name="T24" fmla="*/ 5579 w 21600"/>
              <a:gd name="T25" fmla="*/ 20614 h 21600"/>
              <a:gd name="T26" fmla="*/ 17099 w 21600"/>
              <a:gd name="T27" fmla="*/ 16890 h 21600"/>
              <a:gd name="T28" fmla="*/ 13379 w 21600"/>
              <a:gd name="T29" fmla="*/ 16145 h 21600"/>
              <a:gd name="T30" fmla="*/ 9599 w 21600"/>
              <a:gd name="T31" fmla="*/ 15425 h 21600"/>
              <a:gd name="T32" fmla="*/ 5939 w 21600"/>
              <a:gd name="T33" fmla="*/ 14668 h 21600"/>
              <a:gd name="T34" fmla="*/ 2159 w 21600"/>
              <a:gd name="T35" fmla="*/ 10751 h 21600"/>
              <a:gd name="T36" fmla="*/ 15179 w 21600"/>
              <a:gd name="T37" fmla="*/ 13358 h 21600"/>
              <a:gd name="T38" fmla="*/ 7559 w 21600"/>
              <a:gd name="T39" fmla="*/ 11808 h 21600"/>
              <a:gd name="T40" fmla="*/ 9839 w 21600"/>
              <a:gd name="T41" fmla="*/ 12674 h 21600"/>
              <a:gd name="T42" fmla="*/ 11699 w 21600"/>
              <a:gd name="T43" fmla="*/ 12649 h 21600"/>
              <a:gd name="T44" fmla="*/ 11519 w 21600"/>
              <a:gd name="T45" fmla="*/ 11400 h 21600"/>
              <a:gd name="T46" fmla="*/ 5400 w 21600"/>
              <a:gd name="T47" fmla="*/ 11412 h 21600"/>
              <a:gd name="T48" fmla="*/ 5579 w 21600"/>
              <a:gd name="T49" fmla="*/ 13755 h 21600"/>
              <a:gd name="T50" fmla="*/ 17099 w 21600"/>
              <a:gd name="T51" fmla="*/ 13779 h 21600"/>
              <a:gd name="T52" fmla="*/ 17039 w 21600"/>
              <a:gd name="T53" fmla="*/ 10055 h 21600"/>
              <a:gd name="T54" fmla="*/ 13319 w 21600"/>
              <a:gd name="T55" fmla="*/ 9310 h 21600"/>
              <a:gd name="T56" fmla="*/ 9539 w 21600"/>
              <a:gd name="T57" fmla="*/ 8577 h 21600"/>
              <a:gd name="T58" fmla="*/ 5879 w 21600"/>
              <a:gd name="T59" fmla="*/ 7808 h 21600"/>
              <a:gd name="T60" fmla="*/ 2159 w 21600"/>
              <a:gd name="T61" fmla="*/ 3880 h 21600"/>
              <a:gd name="T62" fmla="*/ 15119 w 21600"/>
              <a:gd name="T63" fmla="*/ 6523 h 21600"/>
              <a:gd name="T64" fmla="*/ 7499 w 21600"/>
              <a:gd name="T65" fmla="*/ 4973 h 21600"/>
              <a:gd name="T66" fmla="*/ 9779 w 21600"/>
              <a:gd name="T67" fmla="*/ 5826 h 21600"/>
              <a:gd name="T68" fmla="*/ 11639 w 21600"/>
              <a:gd name="T69" fmla="*/ 5814 h 21600"/>
              <a:gd name="T70" fmla="*/ 11459 w 21600"/>
              <a:gd name="T71" fmla="*/ 4552 h 21600"/>
              <a:gd name="T72" fmla="*/ 5339 w 21600"/>
              <a:gd name="T73" fmla="*/ 4552 h 21600"/>
              <a:gd name="T74" fmla="*/ 5519 w 21600"/>
              <a:gd name="T75" fmla="*/ 6919 h 21600"/>
              <a:gd name="T76" fmla="*/ 17039 w 21600"/>
              <a:gd name="T77" fmla="*/ 3207 h 21600"/>
              <a:gd name="T78" fmla="*/ 13319 w 21600"/>
              <a:gd name="T79" fmla="*/ 2462 h 21600"/>
              <a:gd name="T80" fmla="*/ 9539 w 21600"/>
              <a:gd name="T81" fmla="*/ 1729 h 21600"/>
              <a:gd name="T82" fmla="*/ 5879 w 21600"/>
              <a:gd name="T83" fmla="*/ 972 h 21600"/>
              <a:gd name="T84" fmla="*/ 2159 w 21600"/>
              <a:gd name="T85" fmla="*/ 408 h 21600"/>
              <a:gd name="T86" fmla="*/ 19499 w 21600"/>
              <a:gd name="T87" fmla="*/ 21143 h 21600"/>
              <a:gd name="T88" fmla="*/ 2219 w 21600"/>
              <a:gd name="T89" fmla="*/ 17575 h 21600"/>
              <a:gd name="T90" fmla="*/ 2159 w 21600"/>
              <a:gd name="T91" fmla="*/ 9202 h 21600"/>
              <a:gd name="T92" fmla="*/ 7619 w 21600"/>
              <a:gd name="T93" fmla="*/ 10307 h 21600"/>
              <a:gd name="T94" fmla="*/ 2159 w 21600"/>
              <a:gd name="T95" fmla="*/ 3435 h 21600"/>
              <a:gd name="T96" fmla="*/ 7619 w 21600"/>
              <a:gd name="T97" fmla="*/ 2330 h 21600"/>
              <a:gd name="T98" fmla="*/ 2159 w 21600"/>
              <a:gd name="T99" fmla="*/ 34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lnTo>
                  <a:pt x="21600" y="21587"/>
                </a:lnTo>
                <a:lnTo>
                  <a:pt x="21539" y="0"/>
                </a:lnTo>
                <a:lnTo>
                  <a:pt x="21539" y="0"/>
                </a:lnTo>
                <a:lnTo>
                  <a:pt x="0" y="11"/>
                </a:lnTo>
                <a:lnTo>
                  <a:pt x="0" y="11"/>
                </a:lnTo>
                <a:lnTo>
                  <a:pt x="59" y="21600"/>
                </a:lnTo>
                <a:lnTo>
                  <a:pt x="59" y="21600"/>
                </a:lnTo>
                <a:lnTo>
                  <a:pt x="21600" y="21587"/>
                </a:lnTo>
                <a:lnTo>
                  <a:pt x="21600" y="21587"/>
                </a:lnTo>
                <a:close/>
                <a:moveTo>
                  <a:pt x="2219" y="16049"/>
                </a:moveTo>
                <a:lnTo>
                  <a:pt x="2219" y="16049"/>
                </a:lnTo>
                <a:lnTo>
                  <a:pt x="7679" y="16049"/>
                </a:lnTo>
                <a:lnTo>
                  <a:pt x="7679" y="16049"/>
                </a:lnTo>
                <a:lnTo>
                  <a:pt x="7679" y="17142"/>
                </a:lnTo>
                <a:lnTo>
                  <a:pt x="7679" y="17142"/>
                </a:lnTo>
                <a:lnTo>
                  <a:pt x="2219" y="17142"/>
                </a:lnTo>
                <a:lnTo>
                  <a:pt x="2219" y="17142"/>
                </a:lnTo>
                <a:lnTo>
                  <a:pt x="2219" y="16049"/>
                </a:lnTo>
                <a:lnTo>
                  <a:pt x="2219" y="16049"/>
                </a:lnTo>
                <a:close/>
                <a:moveTo>
                  <a:pt x="2219" y="17575"/>
                </a:moveTo>
                <a:lnTo>
                  <a:pt x="2219" y="17575"/>
                </a:lnTo>
                <a:lnTo>
                  <a:pt x="15179" y="17563"/>
                </a:lnTo>
                <a:lnTo>
                  <a:pt x="15179" y="17563"/>
                </a:lnTo>
                <a:lnTo>
                  <a:pt x="15179" y="20206"/>
                </a:lnTo>
                <a:lnTo>
                  <a:pt x="15179" y="20206"/>
                </a:lnTo>
                <a:lnTo>
                  <a:pt x="7559" y="20218"/>
                </a:lnTo>
                <a:lnTo>
                  <a:pt x="7559" y="20218"/>
                </a:lnTo>
                <a:lnTo>
                  <a:pt x="7559" y="18656"/>
                </a:lnTo>
                <a:lnTo>
                  <a:pt x="7559" y="18656"/>
                </a:lnTo>
                <a:lnTo>
                  <a:pt x="9599" y="18656"/>
                </a:lnTo>
                <a:lnTo>
                  <a:pt x="9599" y="18656"/>
                </a:lnTo>
                <a:lnTo>
                  <a:pt x="9839" y="19497"/>
                </a:lnTo>
                <a:lnTo>
                  <a:pt x="9839" y="19497"/>
                </a:lnTo>
                <a:lnTo>
                  <a:pt x="9839" y="19521"/>
                </a:lnTo>
                <a:lnTo>
                  <a:pt x="10079" y="19521"/>
                </a:lnTo>
                <a:lnTo>
                  <a:pt x="11519" y="19509"/>
                </a:lnTo>
                <a:lnTo>
                  <a:pt x="11519" y="19509"/>
                </a:lnTo>
                <a:lnTo>
                  <a:pt x="11699" y="19509"/>
                </a:lnTo>
                <a:lnTo>
                  <a:pt x="11699" y="19509"/>
                </a:lnTo>
                <a:lnTo>
                  <a:pt x="11699" y="18260"/>
                </a:lnTo>
                <a:lnTo>
                  <a:pt x="11699" y="18260"/>
                </a:lnTo>
                <a:lnTo>
                  <a:pt x="11519" y="18260"/>
                </a:lnTo>
                <a:lnTo>
                  <a:pt x="11519" y="18260"/>
                </a:lnTo>
                <a:lnTo>
                  <a:pt x="5579" y="18272"/>
                </a:lnTo>
                <a:lnTo>
                  <a:pt x="5579" y="18272"/>
                </a:lnTo>
                <a:lnTo>
                  <a:pt x="5400" y="18272"/>
                </a:lnTo>
                <a:lnTo>
                  <a:pt x="5400" y="18272"/>
                </a:lnTo>
                <a:lnTo>
                  <a:pt x="5400" y="20614"/>
                </a:lnTo>
                <a:lnTo>
                  <a:pt x="5400" y="20614"/>
                </a:lnTo>
                <a:lnTo>
                  <a:pt x="5579" y="20614"/>
                </a:lnTo>
                <a:lnTo>
                  <a:pt x="5579" y="20614"/>
                </a:lnTo>
                <a:lnTo>
                  <a:pt x="17099" y="20566"/>
                </a:lnTo>
                <a:lnTo>
                  <a:pt x="17099" y="20566"/>
                </a:lnTo>
                <a:lnTo>
                  <a:pt x="17099" y="16890"/>
                </a:lnTo>
                <a:lnTo>
                  <a:pt x="17099" y="16890"/>
                </a:lnTo>
                <a:lnTo>
                  <a:pt x="13379" y="16878"/>
                </a:lnTo>
                <a:lnTo>
                  <a:pt x="13379" y="16878"/>
                </a:lnTo>
                <a:lnTo>
                  <a:pt x="13379" y="16145"/>
                </a:lnTo>
                <a:lnTo>
                  <a:pt x="13379" y="16145"/>
                </a:lnTo>
                <a:lnTo>
                  <a:pt x="9599" y="16133"/>
                </a:lnTo>
                <a:lnTo>
                  <a:pt x="9599" y="16133"/>
                </a:lnTo>
                <a:lnTo>
                  <a:pt x="9599" y="15425"/>
                </a:lnTo>
                <a:lnTo>
                  <a:pt x="9599" y="15425"/>
                </a:lnTo>
                <a:lnTo>
                  <a:pt x="5939" y="15388"/>
                </a:lnTo>
                <a:lnTo>
                  <a:pt x="5939" y="15388"/>
                </a:lnTo>
                <a:lnTo>
                  <a:pt x="5939" y="14668"/>
                </a:lnTo>
                <a:lnTo>
                  <a:pt x="5939" y="14668"/>
                </a:lnTo>
                <a:lnTo>
                  <a:pt x="2219" y="14632"/>
                </a:lnTo>
                <a:lnTo>
                  <a:pt x="2219" y="14632"/>
                </a:lnTo>
                <a:lnTo>
                  <a:pt x="2159" y="10751"/>
                </a:lnTo>
                <a:lnTo>
                  <a:pt x="2159" y="10751"/>
                </a:lnTo>
                <a:lnTo>
                  <a:pt x="15119" y="10739"/>
                </a:lnTo>
                <a:lnTo>
                  <a:pt x="15119" y="10739"/>
                </a:lnTo>
                <a:lnTo>
                  <a:pt x="15179" y="13358"/>
                </a:lnTo>
                <a:lnTo>
                  <a:pt x="15179" y="13358"/>
                </a:lnTo>
                <a:lnTo>
                  <a:pt x="7559" y="13370"/>
                </a:lnTo>
                <a:lnTo>
                  <a:pt x="7559" y="13370"/>
                </a:lnTo>
                <a:lnTo>
                  <a:pt x="7559" y="11808"/>
                </a:lnTo>
                <a:lnTo>
                  <a:pt x="7559" y="11808"/>
                </a:lnTo>
                <a:lnTo>
                  <a:pt x="9599" y="11808"/>
                </a:lnTo>
                <a:lnTo>
                  <a:pt x="9599" y="11808"/>
                </a:lnTo>
                <a:lnTo>
                  <a:pt x="9839" y="12674"/>
                </a:lnTo>
                <a:lnTo>
                  <a:pt x="9839" y="12674"/>
                </a:lnTo>
                <a:lnTo>
                  <a:pt x="11519" y="12649"/>
                </a:lnTo>
                <a:lnTo>
                  <a:pt x="11519" y="12649"/>
                </a:lnTo>
                <a:lnTo>
                  <a:pt x="11699" y="12649"/>
                </a:lnTo>
                <a:lnTo>
                  <a:pt x="11699" y="12649"/>
                </a:lnTo>
                <a:lnTo>
                  <a:pt x="11699" y="11400"/>
                </a:lnTo>
                <a:lnTo>
                  <a:pt x="11699" y="11400"/>
                </a:lnTo>
                <a:lnTo>
                  <a:pt x="11519" y="11400"/>
                </a:lnTo>
                <a:lnTo>
                  <a:pt x="11519" y="11400"/>
                </a:lnTo>
                <a:lnTo>
                  <a:pt x="5579" y="11412"/>
                </a:lnTo>
                <a:lnTo>
                  <a:pt x="5579" y="11412"/>
                </a:lnTo>
                <a:lnTo>
                  <a:pt x="5400" y="11412"/>
                </a:lnTo>
                <a:lnTo>
                  <a:pt x="5400" y="11412"/>
                </a:lnTo>
                <a:lnTo>
                  <a:pt x="5400" y="13755"/>
                </a:lnTo>
                <a:lnTo>
                  <a:pt x="5400" y="13755"/>
                </a:lnTo>
                <a:lnTo>
                  <a:pt x="5579" y="13755"/>
                </a:lnTo>
                <a:lnTo>
                  <a:pt x="5579" y="13755"/>
                </a:lnTo>
                <a:lnTo>
                  <a:pt x="5579" y="13791"/>
                </a:lnTo>
                <a:lnTo>
                  <a:pt x="5579" y="13791"/>
                </a:lnTo>
                <a:lnTo>
                  <a:pt x="17099" y="13779"/>
                </a:lnTo>
                <a:lnTo>
                  <a:pt x="17099" y="13779"/>
                </a:lnTo>
                <a:lnTo>
                  <a:pt x="17099" y="13743"/>
                </a:lnTo>
                <a:lnTo>
                  <a:pt x="17099" y="13743"/>
                </a:lnTo>
                <a:lnTo>
                  <a:pt x="17039" y="10055"/>
                </a:lnTo>
                <a:lnTo>
                  <a:pt x="17039" y="10055"/>
                </a:lnTo>
                <a:lnTo>
                  <a:pt x="13319" y="10055"/>
                </a:lnTo>
                <a:lnTo>
                  <a:pt x="13319" y="10055"/>
                </a:lnTo>
                <a:lnTo>
                  <a:pt x="13319" y="9310"/>
                </a:lnTo>
                <a:lnTo>
                  <a:pt x="13319" y="9310"/>
                </a:lnTo>
                <a:lnTo>
                  <a:pt x="9539" y="9322"/>
                </a:lnTo>
                <a:lnTo>
                  <a:pt x="9539" y="9322"/>
                </a:lnTo>
                <a:lnTo>
                  <a:pt x="9539" y="8577"/>
                </a:lnTo>
                <a:lnTo>
                  <a:pt x="9539" y="8577"/>
                </a:lnTo>
                <a:lnTo>
                  <a:pt x="5879" y="8577"/>
                </a:lnTo>
                <a:lnTo>
                  <a:pt x="5879" y="8577"/>
                </a:lnTo>
                <a:lnTo>
                  <a:pt x="5879" y="7808"/>
                </a:lnTo>
                <a:lnTo>
                  <a:pt x="5879" y="7808"/>
                </a:lnTo>
                <a:lnTo>
                  <a:pt x="2159" y="7808"/>
                </a:lnTo>
                <a:lnTo>
                  <a:pt x="2159" y="7808"/>
                </a:lnTo>
                <a:lnTo>
                  <a:pt x="2159" y="3880"/>
                </a:lnTo>
                <a:lnTo>
                  <a:pt x="2159" y="3880"/>
                </a:lnTo>
                <a:lnTo>
                  <a:pt x="15119" y="3868"/>
                </a:lnTo>
                <a:lnTo>
                  <a:pt x="15119" y="3868"/>
                </a:lnTo>
                <a:lnTo>
                  <a:pt x="15119" y="6523"/>
                </a:lnTo>
                <a:lnTo>
                  <a:pt x="15119" y="6523"/>
                </a:lnTo>
                <a:lnTo>
                  <a:pt x="7499" y="6535"/>
                </a:lnTo>
                <a:lnTo>
                  <a:pt x="7499" y="6535"/>
                </a:lnTo>
                <a:lnTo>
                  <a:pt x="7499" y="4973"/>
                </a:lnTo>
                <a:lnTo>
                  <a:pt x="7499" y="4973"/>
                </a:lnTo>
                <a:lnTo>
                  <a:pt x="9539" y="4973"/>
                </a:lnTo>
                <a:lnTo>
                  <a:pt x="9539" y="4973"/>
                </a:lnTo>
                <a:lnTo>
                  <a:pt x="9779" y="5826"/>
                </a:lnTo>
                <a:lnTo>
                  <a:pt x="9779" y="5826"/>
                </a:lnTo>
                <a:lnTo>
                  <a:pt x="11459" y="5814"/>
                </a:lnTo>
                <a:lnTo>
                  <a:pt x="11459" y="5814"/>
                </a:lnTo>
                <a:lnTo>
                  <a:pt x="11639" y="5814"/>
                </a:lnTo>
                <a:lnTo>
                  <a:pt x="11639" y="5814"/>
                </a:lnTo>
                <a:lnTo>
                  <a:pt x="11639" y="4552"/>
                </a:lnTo>
                <a:lnTo>
                  <a:pt x="11639" y="4552"/>
                </a:lnTo>
                <a:lnTo>
                  <a:pt x="11459" y="4552"/>
                </a:lnTo>
                <a:lnTo>
                  <a:pt x="11459" y="4552"/>
                </a:lnTo>
                <a:lnTo>
                  <a:pt x="5519" y="4552"/>
                </a:lnTo>
                <a:lnTo>
                  <a:pt x="5519" y="4552"/>
                </a:lnTo>
                <a:lnTo>
                  <a:pt x="5339" y="4552"/>
                </a:lnTo>
                <a:lnTo>
                  <a:pt x="5339" y="4552"/>
                </a:lnTo>
                <a:lnTo>
                  <a:pt x="5339" y="6919"/>
                </a:lnTo>
                <a:lnTo>
                  <a:pt x="5339" y="6919"/>
                </a:lnTo>
                <a:lnTo>
                  <a:pt x="5519" y="6919"/>
                </a:lnTo>
                <a:lnTo>
                  <a:pt x="5519" y="6919"/>
                </a:lnTo>
                <a:lnTo>
                  <a:pt x="17039" y="6907"/>
                </a:lnTo>
                <a:lnTo>
                  <a:pt x="17039" y="6907"/>
                </a:lnTo>
                <a:lnTo>
                  <a:pt x="17039" y="3207"/>
                </a:lnTo>
                <a:lnTo>
                  <a:pt x="17039" y="3207"/>
                </a:lnTo>
                <a:lnTo>
                  <a:pt x="13319" y="3171"/>
                </a:lnTo>
                <a:lnTo>
                  <a:pt x="13319" y="3171"/>
                </a:lnTo>
                <a:lnTo>
                  <a:pt x="13319" y="2462"/>
                </a:lnTo>
                <a:lnTo>
                  <a:pt x="13319" y="2462"/>
                </a:lnTo>
                <a:lnTo>
                  <a:pt x="9539" y="2450"/>
                </a:lnTo>
                <a:lnTo>
                  <a:pt x="9539" y="2450"/>
                </a:lnTo>
                <a:lnTo>
                  <a:pt x="9539" y="1729"/>
                </a:lnTo>
                <a:lnTo>
                  <a:pt x="9539" y="1729"/>
                </a:lnTo>
                <a:lnTo>
                  <a:pt x="5879" y="1705"/>
                </a:lnTo>
                <a:lnTo>
                  <a:pt x="5879" y="1705"/>
                </a:lnTo>
                <a:lnTo>
                  <a:pt x="5879" y="972"/>
                </a:lnTo>
                <a:lnTo>
                  <a:pt x="5879" y="972"/>
                </a:lnTo>
                <a:lnTo>
                  <a:pt x="2159" y="948"/>
                </a:lnTo>
                <a:lnTo>
                  <a:pt x="2159" y="948"/>
                </a:lnTo>
                <a:lnTo>
                  <a:pt x="2159" y="408"/>
                </a:lnTo>
                <a:lnTo>
                  <a:pt x="2159" y="408"/>
                </a:lnTo>
                <a:lnTo>
                  <a:pt x="19439" y="396"/>
                </a:lnTo>
                <a:lnTo>
                  <a:pt x="19439" y="396"/>
                </a:lnTo>
                <a:lnTo>
                  <a:pt x="19499" y="21143"/>
                </a:lnTo>
                <a:lnTo>
                  <a:pt x="19499" y="21143"/>
                </a:lnTo>
                <a:lnTo>
                  <a:pt x="2219" y="21155"/>
                </a:lnTo>
                <a:lnTo>
                  <a:pt x="2219" y="21155"/>
                </a:lnTo>
                <a:lnTo>
                  <a:pt x="2219" y="17575"/>
                </a:lnTo>
                <a:lnTo>
                  <a:pt x="2219" y="17575"/>
                </a:lnTo>
                <a:close/>
                <a:moveTo>
                  <a:pt x="2159" y="10307"/>
                </a:moveTo>
                <a:lnTo>
                  <a:pt x="2159" y="10307"/>
                </a:lnTo>
                <a:lnTo>
                  <a:pt x="2159" y="9202"/>
                </a:lnTo>
                <a:lnTo>
                  <a:pt x="2159" y="9202"/>
                </a:lnTo>
                <a:lnTo>
                  <a:pt x="7619" y="9202"/>
                </a:lnTo>
                <a:lnTo>
                  <a:pt x="7619" y="9202"/>
                </a:lnTo>
                <a:lnTo>
                  <a:pt x="7619" y="10307"/>
                </a:lnTo>
                <a:lnTo>
                  <a:pt x="7619" y="10307"/>
                </a:lnTo>
                <a:lnTo>
                  <a:pt x="2159" y="10307"/>
                </a:lnTo>
                <a:lnTo>
                  <a:pt x="2159" y="10307"/>
                </a:lnTo>
                <a:close/>
                <a:moveTo>
                  <a:pt x="2159" y="3435"/>
                </a:moveTo>
                <a:lnTo>
                  <a:pt x="2159" y="3435"/>
                </a:lnTo>
                <a:lnTo>
                  <a:pt x="2159" y="2330"/>
                </a:lnTo>
                <a:lnTo>
                  <a:pt x="2159" y="2330"/>
                </a:lnTo>
                <a:lnTo>
                  <a:pt x="7619" y="2330"/>
                </a:lnTo>
                <a:lnTo>
                  <a:pt x="7619" y="2330"/>
                </a:lnTo>
                <a:lnTo>
                  <a:pt x="7619" y="3435"/>
                </a:lnTo>
                <a:lnTo>
                  <a:pt x="7619" y="3435"/>
                </a:lnTo>
                <a:lnTo>
                  <a:pt x="2159" y="3435"/>
                </a:lnTo>
                <a:lnTo>
                  <a:pt x="2159" y="3435"/>
                </a:lnTo>
              </a:path>
            </a:pathLst>
          </a:custGeom>
          <a:solidFill>
            <a:srgbClr val="EBE7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未知"/>
          <p:cNvSpPr>
            <a:spLocks noChangeAspect="1"/>
          </p:cNvSpPr>
          <p:nvPr/>
        </p:nvSpPr>
        <p:spPr bwMode="auto">
          <a:xfrm>
            <a:off x="160655" y="631984"/>
            <a:ext cx="105410" cy="108585"/>
          </a:xfrm>
          <a:custGeom>
            <a:avLst/>
            <a:gdLst>
              <a:gd name="T0" fmla="*/ 568 w 21600"/>
              <a:gd name="T1" fmla="*/ 21600 h 21600"/>
              <a:gd name="T2" fmla="*/ 568 w 21600"/>
              <a:gd name="T3" fmla="*/ 21600 h 21600"/>
              <a:gd name="T4" fmla="*/ 21600 w 21600"/>
              <a:gd name="T5" fmla="*/ 21031 h 21600"/>
              <a:gd name="T6" fmla="*/ 21600 w 21600"/>
              <a:gd name="T7" fmla="*/ 21031 h 21600"/>
              <a:gd name="T8" fmla="*/ 21031 w 21600"/>
              <a:gd name="T9" fmla="*/ 0 h 21600"/>
              <a:gd name="T10" fmla="*/ 21031 w 21600"/>
              <a:gd name="T11" fmla="*/ 0 h 21600"/>
              <a:gd name="T12" fmla="*/ 0 w 21600"/>
              <a:gd name="T13" fmla="*/ 568 h 21600"/>
              <a:gd name="T14" fmla="*/ 0 w 21600"/>
              <a:gd name="T15" fmla="*/ 568 h 21600"/>
              <a:gd name="T16" fmla="*/ 568 w 21600"/>
              <a:gd name="T17" fmla="*/ 21600 h 21600"/>
              <a:gd name="T18" fmla="*/ 568 w 21600"/>
              <a:gd name="T19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600" h="21600">
                <a:moveTo>
                  <a:pt x="568" y="21600"/>
                </a:moveTo>
                <a:lnTo>
                  <a:pt x="568" y="21600"/>
                </a:lnTo>
                <a:lnTo>
                  <a:pt x="21600" y="21031"/>
                </a:lnTo>
                <a:lnTo>
                  <a:pt x="21600" y="21031"/>
                </a:lnTo>
                <a:lnTo>
                  <a:pt x="21031" y="0"/>
                </a:lnTo>
                <a:lnTo>
                  <a:pt x="21031" y="0"/>
                </a:lnTo>
                <a:lnTo>
                  <a:pt x="0" y="568"/>
                </a:lnTo>
                <a:lnTo>
                  <a:pt x="0" y="568"/>
                </a:lnTo>
                <a:lnTo>
                  <a:pt x="568" y="21600"/>
                </a:lnTo>
                <a:lnTo>
                  <a:pt x="568" y="21600"/>
                </a:lnTo>
              </a:path>
            </a:pathLst>
          </a:custGeom>
          <a:solidFill>
            <a:srgbClr val="EBE7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C662355-D08C-4C56-95CC-F0D486F1CC28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2020/1/6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41F632C-87E3-4C22-8128-90D5A8726AB6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2F37B98-D6F8-42CD-BD48-E776072AAABF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2020/1/6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FA2AE6-8763-405C-87EF-F7BBE7091227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2F37B98-D6F8-42CD-BD48-E776072AAABF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2020/1/6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FA2AE6-8763-405C-87EF-F7BBE7091227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748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418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9548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2439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76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6353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1828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177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2F37B98-D6F8-42CD-BD48-E776072AAABF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2020/1/6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FA2AE6-8763-405C-87EF-F7BBE7091227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1749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529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365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778" y="2148841"/>
            <a:ext cx="7158447" cy="1273017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2778" y="3421858"/>
            <a:ext cx="7158447" cy="66945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2F37B98-D6F8-42CD-BD48-E776072AAABF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2020/1/6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FA2AE6-8763-405C-87EF-F7BBE7091227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2F37B98-D6F8-42CD-BD48-E776072AAABF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2020/1/6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FA2AE6-8763-405C-87EF-F7BBE7091227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2F37B98-D6F8-42CD-BD48-E776072AAABF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2020/1/6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FA2AE6-8763-405C-87EF-F7BBE7091227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2F37B98-D6F8-42CD-BD48-E776072AAABF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2020/1/6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FA2AE6-8763-405C-87EF-F7BBE7091227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2F37B98-D6F8-42CD-BD48-E776072AAABF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2020/1/6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FA2AE6-8763-405C-87EF-F7BBE7091227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2F37B98-D6F8-42CD-BD48-E776072AAABF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2020/1/6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FA2AE6-8763-405C-87EF-F7BBE7091227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685800" rtl="0" eaLnBrk="0" fontAlgn="base" latinLnBrk="0" hangingPunct="0">
              <a:lnSpc>
                <a:spcPct val="110000"/>
              </a:lnSpc>
              <a:spcBef>
                <a:spcPts val="1350"/>
              </a:spcBef>
              <a:spcAft>
                <a:spcPct val="0"/>
              </a:spcAft>
              <a:buClr>
                <a:srgbClr val="96883B"/>
              </a:buClr>
              <a:buSzPct val="70000"/>
              <a:buFont typeface="Wingdings 2" panose="05020102010507070707" pitchFamily="18" charset="2"/>
              <a:buNone/>
              <a:defRPr/>
            </a:pPr>
            <a:r>
              <a:rPr kumimoji="0" lang="zh-CN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9688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96883B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2F37B98-D6F8-42CD-BD48-E776072AAABF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2020/1/6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FA2AE6-8763-405C-87EF-F7BBE7091227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2EF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" name="Group 32"/>
          <p:cNvGrpSpPr>
            <a:grpSpLocks noChangeAspect="1"/>
          </p:cNvGrpSpPr>
          <p:nvPr/>
        </p:nvGrpSpPr>
        <p:grpSpPr bwMode="auto">
          <a:xfrm>
            <a:off x="8141736" y="0"/>
            <a:ext cx="1002264" cy="5143500"/>
            <a:chOff x="0" y="0"/>
            <a:chExt cx="816" cy="4077"/>
          </a:xfrm>
          <a:solidFill>
            <a:srgbClr val="EBE7CD"/>
          </a:solidFill>
        </p:grpSpPr>
        <p:sp>
          <p:nvSpPr>
            <p:cNvPr id="11" name="未知"/>
            <p:cNvSpPr>
              <a:spLocks noChangeAspect="1"/>
            </p:cNvSpPr>
            <p:nvPr/>
          </p:nvSpPr>
          <p:spPr bwMode="auto">
            <a:xfrm>
              <a:off x="428" y="132"/>
              <a:ext cx="207" cy="210"/>
            </a:xfrm>
            <a:custGeom>
              <a:avLst/>
              <a:gdLst>
                <a:gd name="T0" fmla="*/ 21600 w 21600"/>
                <a:gd name="T1" fmla="*/ 21367 h 21600"/>
                <a:gd name="T2" fmla="*/ 21600 w 21600"/>
                <a:gd name="T3" fmla="*/ 21367 h 21600"/>
                <a:gd name="T4" fmla="*/ 21362 w 21600"/>
                <a:gd name="T5" fmla="*/ 0 h 21600"/>
                <a:gd name="T6" fmla="*/ 21362 w 21600"/>
                <a:gd name="T7" fmla="*/ 0 h 21600"/>
                <a:gd name="T8" fmla="*/ 0 w 21600"/>
                <a:gd name="T9" fmla="*/ 232 h 21600"/>
                <a:gd name="T10" fmla="*/ 0 w 21600"/>
                <a:gd name="T11" fmla="*/ 232 h 21600"/>
                <a:gd name="T12" fmla="*/ 237 w 21600"/>
                <a:gd name="T13" fmla="*/ 21600 h 21600"/>
                <a:gd name="T14" fmla="*/ 237 w 21600"/>
                <a:gd name="T15" fmla="*/ 21600 h 21600"/>
                <a:gd name="T16" fmla="*/ 21600 w 21600"/>
                <a:gd name="T17" fmla="*/ 21367 h 21600"/>
                <a:gd name="T18" fmla="*/ 21600 w 21600"/>
                <a:gd name="T19" fmla="*/ 21367 h 21600"/>
                <a:gd name="T20" fmla="*/ 5933 w 21600"/>
                <a:gd name="T21" fmla="*/ 6967 h 21600"/>
                <a:gd name="T22" fmla="*/ 5933 w 21600"/>
                <a:gd name="T23" fmla="*/ 6967 h 21600"/>
                <a:gd name="T24" fmla="*/ 14478 w 21600"/>
                <a:gd name="T25" fmla="*/ 6735 h 21600"/>
                <a:gd name="T26" fmla="*/ 14478 w 21600"/>
                <a:gd name="T27" fmla="*/ 6735 h 21600"/>
                <a:gd name="T28" fmla="*/ 15191 w 21600"/>
                <a:gd name="T29" fmla="*/ 6735 h 21600"/>
                <a:gd name="T30" fmla="*/ 15191 w 21600"/>
                <a:gd name="T31" fmla="*/ 6735 h 21600"/>
                <a:gd name="T32" fmla="*/ 15428 w 21600"/>
                <a:gd name="T33" fmla="*/ 15561 h 21600"/>
                <a:gd name="T34" fmla="*/ 15428 w 21600"/>
                <a:gd name="T35" fmla="*/ 15561 h 21600"/>
                <a:gd name="T36" fmla="*/ 7358 w 21600"/>
                <a:gd name="T37" fmla="*/ 15793 h 21600"/>
                <a:gd name="T38" fmla="*/ 6408 w 21600"/>
                <a:gd name="T39" fmla="*/ 15793 h 21600"/>
                <a:gd name="T40" fmla="*/ 6171 w 21600"/>
                <a:gd name="T41" fmla="*/ 15561 h 21600"/>
                <a:gd name="T42" fmla="*/ 6171 w 21600"/>
                <a:gd name="T43" fmla="*/ 15561 h 21600"/>
                <a:gd name="T44" fmla="*/ 5933 w 21600"/>
                <a:gd name="T45" fmla="*/ 6967 h 21600"/>
                <a:gd name="T46" fmla="*/ 5933 w 21600"/>
                <a:gd name="T47" fmla="*/ 696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600" h="21600">
                  <a:moveTo>
                    <a:pt x="21600" y="21367"/>
                  </a:moveTo>
                  <a:lnTo>
                    <a:pt x="21600" y="21367"/>
                  </a:lnTo>
                  <a:lnTo>
                    <a:pt x="21362" y="0"/>
                  </a:lnTo>
                  <a:lnTo>
                    <a:pt x="21362" y="0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37" y="21600"/>
                  </a:lnTo>
                  <a:lnTo>
                    <a:pt x="237" y="21600"/>
                  </a:lnTo>
                  <a:lnTo>
                    <a:pt x="21600" y="21367"/>
                  </a:lnTo>
                  <a:lnTo>
                    <a:pt x="21600" y="21367"/>
                  </a:lnTo>
                  <a:close/>
                  <a:moveTo>
                    <a:pt x="5933" y="6967"/>
                  </a:moveTo>
                  <a:lnTo>
                    <a:pt x="5933" y="6967"/>
                  </a:lnTo>
                  <a:lnTo>
                    <a:pt x="14478" y="6735"/>
                  </a:lnTo>
                  <a:lnTo>
                    <a:pt x="14478" y="6735"/>
                  </a:lnTo>
                  <a:lnTo>
                    <a:pt x="15191" y="6735"/>
                  </a:lnTo>
                  <a:lnTo>
                    <a:pt x="15191" y="6735"/>
                  </a:lnTo>
                  <a:lnTo>
                    <a:pt x="15428" y="15561"/>
                  </a:lnTo>
                  <a:lnTo>
                    <a:pt x="15428" y="15561"/>
                  </a:lnTo>
                  <a:lnTo>
                    <a:pt x="7358" y="15793"/>
                  </a:lnTo>
                  <a:lnTo>
                    <a:pt x="6408" y="15793"/>
                  </a:lnTo>
                  <a:lnTo>
                    <a:pt x="6171" y="15561"/>
                  </a:lnTo>
                  <a:lnTo>
                    <a:pt x="6171" y="15561"/>
                  </a:lnTo>
                  <a:lnTo>
                    <a:pt x="5933" y="6967"/>
                  </a:lnTo>
                  <a:lnTo>
                    <a:pt x="5933" y="696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未知"/>
            <p:cNvSpPr>
              <a:spLocks noChangeAspect="1"/>
            </p:cNvSpPr>
            <p:nvPr/>
          </p:nvSpPr>
          <p:spPr bwMode="auto">
            <a:xfrm>
              <a:off x="428" y="1422"/>
              <a:ext cx="207" cy="206"/>
            </a:xfrm>
            <a:custGeom>
              <a:avLst/>
              <a:gdLst>
                <a:gd name="T0" fmla="*/ 21600 w 21600"/>
                <a:gd name="T1" fmla="*/ 21362 h 21600"/>
                <a:gd name="T2" fmla="*/ 21600 w 21600"/>
                <a:gd name="T3" fmla="*/ 21362 h 21600"/>
                <a:gd name="T4" fmla="*/ 21362 w 21600"/>
                <a:gd name="T5" fmla="*/ 0 h 21600"/>
                <a:gd name="T6" fmla="*/ 21362 w 21600"/>
                <a:gd name="T7" fmla="*/ 0 h 21600"/>
                <a:gd name="T8" fmla="*/ 0 w 21600"/>
                <a:gd name="T9" fmla="*/ 237 h 21600"/>
                <a:gd name="T10" fmla="*/ 0 w 21600"/>
                <a:gd name="T11" fmla="*/ 237 h 21600"/>
                <a:gd name="T12" fmla="*/ 237 w 21600"/>
                <a:gd name="T13" fmla="*/ 21600 h 21600"/>
                <a:gd name="T14" fmla="*/ 237 w 21600"/>
                <a:gd name="T15" fmla="*/ 21600 h 21600"/>
                <a:gd name="T16" fmla="*/ 21600 w 21600"/>
                <a:gd name="T17" fmla="*/ 21362 h 21600"/>
                <a:gd name="T18" fmla="*/ 21600 w 21600"/>
                <a:gd name="T19" fmla="*/ 21362 h 21600"/>
                <a:gd name="T20" fmla="*/ 5933 w 21600"/>
                <a:gd name="T21" fmla="*/ 6883 h 21600"/>
                <a:gd name="T22" fmla="*/ 5933 w 21600"/>
                <a:gd name="T23" fmla="*/ 6883 h 21600"/>
                <a:gd name="T24" fmla="*/ 15191 w 21600"/>
                <a:gd name="T25" fmla="*/ 6645 h 21600"/>
                <a:gd name="T26" fmla="*/ 15191 w 21600"/>
                <a:gd name="T27" fmla="*/ 6645 h 21600"/>
                <a:gd name="T28" fmla="*/ 15428 w 21600"/>
                <a:gd name="T29" fmla="*/ 15665 h 21600"/>
                <a:gd name="T30" fmla="*/ 15428 w 21600"/>
                <a:gd name="T31" fmla="*/ 15665 h 21600"/>
                <a:gd name="T32" fmla="*/ 6171 w 21600"/>
                <a:gd name="T33" fmla="*/ 15903 h 21600"/>
                <a:gd name="T34" fmla="*/ 6171 w 21600"/>
                <a:gd name="T35" fmla="*/ 15903 h 21600"/>
                <a:gd name="T36" fmla="*/ 5933 w 21600"/>
                <a:gd name="T37" fmla="*/ 6883 h 21600"/>
                <a:gd name="T38" fmla="*/ 5933 w 21600"/>
                <a:gd name="T39" fmla="*/ 688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600" h="21600">
                  <a:moveTo>
                    <a:pt x="21600" y="21362"/>
                  </a:moveTo>
                  <a:lnTo>
                    <a:pt x="21600" y="21362"/>
                  </a:lnTo>
                  <a:lnTo>
                    <a:pt x="21362" y="0"/>
                  </a:lnTo>
                  <a:lnTo>
                    <a:pt x="21362" y="0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237" y="21600"/>
                  </a:lnTo>
                  <a:lnTo>
                    <a:pt x="237" y="21600"/>
                  </a:lnTo>
                  <a:lnTo>
                    <a:pt x="21600" y="21362"/>
                  </a:lnTo>
                  <a:lnTo>
                    <a:pt x="21600" y="21362"/>
                  </a:lnTo>
                  <a:close/>
                  <a:moveTo>
                    <a:pt x="5933" y="6883"/>
                  </a:moveTo>
                  <a:lnTo>
                    <a:pt x="5933" y="6883"/>
                  </a:lnTo>
                  <a:lnTo>
                    <a:pt x="15191" y="6645"/>
                  </a:lnTo>
                  <a:lnTo>
                    <a:pt x="15191" y="6645"/>
                  </a:lnTo>
                  <a:lnTo>
                    <a:pt x="15428" y="15665"/>
                  </a:lnTo>
                  <a:lnTo>
                    <a:pt x="15428" y="15665"/>
                  </a:lnTo>
                  <a:lnTo>
                    <a:pt x="6171" y="15903"/>
                  </a:lnTo>
                  <a:lnTo>
                    <a:pt x="6171" y="15903"/>
                  </a:lnTo>
                  <a:lnTo>
                    <a:pt x="5933" y="6883"/>
                  </a:lnTo>
                  <a:lnTo>
                    <a:pt x="5933" y="688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未知"/>
            <p:cNvSpPr>
              <a:spLocks noChangeAspect="1"/>
            </p:cNvSpPr>
            <p:nvPr/>
          </p:nvSpPr>
          <p:spPr bwMode="auto">
            <a:xfrm>
              <a:off x="428" y="2710"/>
              <a:ext cx="207" cy="209"/>
            </a:xfrm>
            <a:custGeom>
              <a:avLst/>
              <a:gdLst>
                <a:gd name="T0" fmla="*/ 21600 w 21600"/>
                <a:gd name="T1" fmla="*/ 21365 h 21600"/>
                <a:gd name="T2" fmla="*/ 21600 w 21600"/>
                <a:gd name="T3" fmla="*/ 21365 h 21600"/>
                <a:gd name="T4" fmla="*/ 21362 w 21600"/>
                <a:gd name="T5" fmla="*/ 0 h 21600"/>
                <a:gd name="T6" fmla="*/ 21362 w 21600"/>
                <a:gd name="T7" fmla="*/ 0 h 21600"/>
                <a:gd name="T8" fmla="*/ 0 w 21600"/>
                <a:gd name="T9" fmla="*/ 234 h 21600"/>
                <a:gd name="T10" fmla="*/ 0 w 21600"/>
                <a:gd name="T11" fmla="*/ 234 h 21600"/>
                <a:gd name="T12" fmla="*/ 237 w 21600"/>
                <a:gd name="T13" fmla="*/ 21600 h 21600"/>
                <a:gd name="T14" fmla="*/ 237 w 21600"/>
                <a:gd name="T15" fmla="*/ 21600 h 21600"/>
                <a:gd name="T16" fmla="*/ 21600 w 21600"/>
                <a:gd name="T17" fmla="*/ 21365 h 21600"/>
                <a:gd name="T18" fmla="*/ 21600 w 21600"/>
                <a:gd name="T19" fmla="*/ 21365 h 21600"/>
                <a:gd name="T20" fmla="*/ 5933 w 21600"/>
                <a:gd name="T21" fmla="*/ 6573 h 21600"/>
                <a:gd name="T22" fmla="*/ 5933 w 21600"/>
                <a:gd name="T23" fmla="*/ 6573 h 21600"/>
                <a:gd name="T24" fmla="*/ 15191 w 21600"/>
                <a:gd name="T25" fmla="*/ 6339 h 21600"/>
                <a:gd name="T26" fmla="*/ 15191 w 21600"/>
                <a:gd name="T27" fmla="*/ 6339 h 21600"/>
                <a:gd name="T28" fmla="*/ 15428 w 21600"/>
                <a:gd name="T29" fmla="*/ 11034 h 21600"/>
                <a:gd name="T30" fmla="*/ 15428 w 21600"/>
                <a:gd name="T31" fmla="*/ 15495 h 21600"/>
                <a:gd name="T32" fmla="*/ 15428 w 21600"/>
                <a:gd name="T33" fmla="*/ 15495 h 21600"/>
                <a:gd name="T34" fmla="*/ 6171 w 21600"/>
                <a:gd name="T35" fmla="*/ 15730 h 21600"/>
                <a:gd name="T36" fmla="*/ 6171 w 21600"/>
                <a:gd name="T37" fmla="*/ 15730 h 21600"/>
                <a:gd name="T38" fmla="*/ 5933 w 21600"/>
                <a:gd name="T39" fmla="*/ 6573 h 21600"/>
                <a:gd name="T40" fmla="*/ 5933 w 21600"/>
                <a:gd name="T41" fmla="*/ 657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00" h="21600">
                  <a:moveTo>
                    <a:pt x="21600" y="21365"/>
                  </a:moveTo>
                  <a:lnTo>
                    <a:pt x="21600" y="21365"/>
                  </a:lnTo>
                  <a:lnTo>
                    <a:pt x="21362" y="0"/>
                  </a:lnTo>
                  <a:lnTo>
                    <a:pt x="21362" y="0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237" y="21600"/>
                  </a:lnTo>
                  <a:lnTo>
                    <a:pt x="237" y="21600"/>
                  </a:lnTo>
                  <a:lnTo>
                    <a:pt x="21600" y="21365"/>
                  </a:lnTo>
                  <a:lnTo>
                    <a:pt x="21600" y="21365"/>
                  </a:lnTo>
                  <a:close/>
                  <a:moveTo>
                    <a:pt x="5933" y="6573"/>
                  </a:moveTo>
                  <a:lnTo>
                    <a:pt x="5933" y="6573"/>
                  </a:lnTo>
                  <a:lnTo>
                    <a:pt x="15191" y="6339"/>
                  </a:lnTo>
                  <a:lnTo>
                    <a:pt x="15191" y="6339"/>
                  </a:lnTo>
                  <a:lnTo>
                    <a:pt x="15428" y="11034"/>
                  </a:lnTo>
                  <a:lnTo>
                    <a:pt x="15428" y="15495"/>
                  </a:lnTo>
                  <a:lnTo>
                    <a:pt x="15428" y="15495"/>
                  </a:lnTo>
                  <a:lnTo>
                    <a:pt x="6171" y="15730"/>
                  </a:lnTo>
                  <a:lnTo>
                    <a:pt x="6171" y="15730"/>
                  </a:lnTo>
                  <a:lnTo>
                    <a:pt x="5933" y="6573"/>
                  </a:lnTo>
                  <a:lnTo>
                    <a:pt x="5933" y="657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未知"/>
            <p:cNvSpPr>
              <a:spLocks noChangeAspect="1"/>
            </p:cNvSpPr>
            <p:nvPr/>
          </p:nvSpPr>
          <p:spPr bwMode="auto">
            <a:xfrm>
              <a:off x="136" y="3089"/>
              <a:ext cx="84" cy="86"/>
            </a:xfrm>
            <a:custGeom>
              <a:avLst/>
              <a:gdLst>
                <a:gd name="T0" fmla="*/ 583 w 21600"/>
                <a:gd name="T1" fmla="*/ 21600 h 21600"/>
                <a:gd name="T2" fmla="*/ 583 w 21600"/>
                <a:gd name="T3" fmla="*/ 21600 h 21600"/>
                <a:gd name="T4" fmla="*/ 21600 w 21600"/>
                <a:gd name="T5" fmla="*/ 21031 h 21600"/>
                <a:gd name="T6" fmla="*/ 21600 w 21600"/>
                <a:gd name="T7" fmla="*/ 21031 h 21600"/>
                <a:gd name="T8" fmla="*/ 21015 w 21600"/>
                <a:gd name="T9" fmla="*/ 0 h 21600"/>
                <a:gd name="T10" fmla="*/ 21015 w 21600"/>
                <a:gd name="T11" fmla="*/ 0 h 21600"/>
                <a:gd name="T12" fmla="*/ 0 w 21600"/>
                <a:gd name="T13" fmla="*/ 568 h 21600"/>
                <a:gd name="T14" fmla="*/ 0 w 21600"/>
                <a:gd name="T15" fmla="*/ 568 h 21600"/>
                <a:gd name="T16" fmla="*/ 583 w 21600"/>
                <a:gd name="T17" fmla="*/ 21600 h 21600"/>
                <a:gd name="T18" fmla="*/ 583 w 21600"/>
                <a:gd name="T1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00" h="21600">
                  <a:moveTo>
                    <a:pt x="583" y="21600"/>
                  </a:moveTo>
                  <a:lnTo>
                    <a:pt x="583" y="21600"/>
                  </a:lnTo>
                  <a:lnTo>
                    <a:pt x="21600" y="21031"/>
                  </a:lnTo>
                  <a:lnTo>
                    <a:pt x="21600" y="21031"/>
                  </a:lnTo>
                  <a:lnTo>
                    <a:pt x="21015" y="0"/>
                  </a:lnTo>
                  <a:lnTo>
                    <a:pt x="21015" y="0"/>
                  </a:lnTo>
                  <a:lnTo>
                    <a:pt x="0" y="568"/>
                  </a:lnTo>
                  <a:lnTo>
                    <a:pt x="0" y="568"/>
                  </a:lnTo>
                  <a:lnTo>
                    <a:pt x="583" y="21600"/>
                  </a:lnTo>
                  <a:lnTo>
                    <a:pt x="583" y="2160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未知"/>
            <p:cNvSpPr>
              <a:spLocks noChangeAspect="1"/>
            </p:cNvSpPr>
            <p:nvPr/>
          </p:nvSpPr>
          <p:spPr bwMode="auto">
            <a:xfrm>
              <a:off x="142" y="1801"/>
              <a:ext cx="82" cy="86"/>
            </a:xfrm>
            <a:custGeom>
              <a:avLst/>
              <a:gdLst>
                <a:gd name="T0" fmla="*/ 599 w 21600"/>
                <a:gd name="T1" fmla="*/ 21600 h 21600"/>
                <a:gd name="T2" fmla="*/ 599 w 21600"/>
                <a:gd name="T3" fmla="*/ 21600 h 21600"/>
                <a:gd name="T4" fmla="*/ 21600 w 21600"/>
                <a:gd name="T5" fmla="*/ 21031 h 21600"/>
                <a:gd name="T6" fmla="*/ 21600 w 21600"/>
                <a:gd name="T7" fmla="*/ 21031 h 21600"/>
                <a:gd name="T8" fmla="*/ 20999 w 21600"/>
                <a:gd name="T9" fmla="*/ 0 h 21600"/>
                <a:gd name="T10" fmla="*/ 20999 w 21600"/>
                <a:gd name="T11" fmla="*/ 0 h 21600"/>
                <a:gd name="T12" fmla="*/ 0 w 21600"/>
                <a:gd name="T13" fmla="*/ 568 h 21600"/>
                <a:gd name="T14" fmla="*/ 0 w 21600"/>
                <a:gd name="T15" fmla="*/ 568 h 21600"/>
                <a:gd name="T16" fmla="*/ 599 w 21600"/>
                <a:gd name="T17" fmla="*/ 21600 h 21600"/>
                <a:gd name="T18" fmla="*/ 599 w 21600"/>
                <a:gd name="T1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00" h="21600">
                  <a:moveTo>
                    <a:pt x="599" y="21600"/>
                  </a:moveTo>
                  <a:lnTo>
                    <a:pt x="599" y="21600"/>
                  </a:lnTo>
                  <a:lnTo>
                    <a:pt x="21600" y="21031"/>
                  </a:lnTo>
                  <a:lnTo>
                    <a:pt x="21600" y="21031"/>
                  </a:lnTo>
                  <a:lnTo>
                    <a:pt x="20999" y="0"/>
                  </a:lnTo>
                  <a:lnTo>
                    <a:pt x="20999" y="0"/>
                  </a:lnTo>
                  <a:lnTo>
                    <a:pt x="0" y="568"/>
                  </a:lnTo>
                  <a:lnTo>
                    <a:pt x="0" y="568"/>
                  </a:lnTo>
                  <a:lnTo>
                    <a:pt x="599" y="21600"/>
                  </a:lnTo>
                  <a:lnTo>
                    <a:pt x="599" y="2160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未知"/>
            <p:cNvSpPr>
              <a:spLocks noChangeAspect="1"/>
            </p:cNvSpPr>
            <p:nvPr/>
          </p:nvSpPr>
          <p:spPr bwMode="auto">
            <a:xfrm>
              <a:off x="0" y="0"/>
              <a:ext cx="816" cy="4077"/>
            </a:xfrm>
            <a:custGeom>
              <a:avLst/>
              <a:gdLst>
                <a:gd name="T0" fmla="*/ 21539 w 21600"/>
                <a:gd name="T1" fmla="*/ 0 h 21600"/>
                <a:gd name="T2" fmla="*/ 59 w 21600"/>
                <a:gd name="T3" fmla="*/ 21600 h 21600"/>
                <a:gd name="T4" fmla="*/ 2219 w 21600"/>
                <a:gd name="T5" fmla="*/ 16049 h 21600"/>
                <a:gd name="T6" fmla="*/ 7679 w 21600"/>
                <a:gd name="T7" fmla="*/ 17142 h 21600"/>
                <a:gd name="T8" fmla="*/ 2219 w 21600"/>
                <a:gd name="T9" fmla="*/ 16049 h 21600"/>
                <a:gd name="T10" fmla="*/ 15179 w 21600"/>
                <a:gd name="T11" fmla="*/ 17563 h 21600"/>
                <a:gd name="T12" fmla="*/ 7559 w 21600"/>
                <a:gd name="T13" fmla="*/ 20218 h 21600"/>
                <a:gd name="T14" fmla="*/ 9599 w 21600"/>
                <a:gd name="T15" fmla="*/ 18656 h 21600"/>
                <a:gd name="T16" fmla="*/ 10079 w 21600"/>
                <a:gd name="T17" fmla="*/ 19521 h 21600"/>
                <a:gd name="T18" fmla="*/ 11699 w 21600"/>
                <a:gd name="T19" fmla="*/ 19509 h 21600"/>
                <a:gd name="T20" fmla="*/ 11519 w 21600"/>
                <a:gd name="T21" fmla="*/ 18260 h 21600"/>
                <a:gd name="T22" fmla="*/ 5400 w 21600"/>
                <a:gd name="T23" fmla="*/ 18272 h 21600"/>
                <a:gd name="T24" fmla="*/ 5579 w 21600"/>
                <a:gd name="T25" fmla="*/ 20614 h 21600"/>
                <a:gd name="T26" fmla="*/ 17099 w 21600"/>
                <a:gd name="T27" fmla="*/ 16890 h 21600"/>
                <a:gd name="T28" fmla="*/ 13379 w 21600"/>
                <a:gd name="T29" fmla="*/ 16145 h 21600"/>
                <a:gd name="T30" fmla="*/ 9599 w 21600"/>
                <a:gd name="T31" fmla="*/ 15425 h 21600"/>
                <a:gd name="T32" fmla="*/ 5939 w 21600"/>
                <a:gd name="T33" fmla="*/ 14668 h 21600"/>
                <a:gd name="T34" fmla="*/ 2159 w 21600"/>
                <a:gd name="T35" fmla="*/ 10751 h 21600"/>
                <a:gd name="T36" fmla="*/ 15179 w 21600"/>
                <a:gd name="T37" fmla="*/ 13358 h 21600"/>
                <a:gd name="T38" fmla="*/ 7559 w 21600"/>
                <a:gd name="T39" fmla="*/ 11808 h 21600"/>
                <a:gd name="T40" fmla="*/ 9839 w 21600"/>
                <a:gd name="T41" fmla="*/ 12674 h 21600"/>
                <a:gd name="T42" fmla="*/ 11699 w 21600"/>
                <a:gd name="T43" fmla="*/ 12649 h 21600"/>
                <a:gd name="T44" fmla="*/ 11519 w 21600"/>
                <a:gd name="T45" fmla="*/ 11400 h 21600"/>
                <a:gd name="T46" fmla="*/ 5400 w 21600"/>
                <a:gd name="T47" fmla="*/ 11412 h 21600"/>
                <a:gd name="T48" fmla="*/ 5579 w 21600"/>
                <a:gd name="T49" fmla="*/ 13755 h 21600"/>
                <a:gd name="T50" fmla="*/ 17099 w 21600"/>
                <a:gd name="T51" fmla="*/ 13779 h 21600"/>
                <a:gd name="T52" fmla="*/ 17039 w 21600"/>
                <a:gd name="T53" fmla="*/ 10055 h 21600"/>
                <a:gd name="T54" fmla="*/ 13319 w 21600"/>
                <a:gd name="T55" fmla="*/ 9310 h 21600"/>
                <a:gd name="T56" fmla="*/ 9539 w 21600"/>
                <a:gd name="T57" fmla="*/ 8577 h 21600"/>
                <a:gd name="T58" fmla="*/ 5879 w 21600"/>
                <a:gd name="T59" fmla="*/ 7808 h 21600"/>
                <a:gd name="T60" fmla="*/ 2159 w 21600"/>
                <a:gd name="T61" fmla="*/ 3880 h 21600"/>
                <a:gd name="T62" fmla="*/ 15119 w 21600"/>
                <a:gd name="T63" fmla="*/ 6523 h 21600"/>
                <a:gd name="T64" fmla="*/ 7499 w 21600"/>
                <a:gd name="T65" fmla="*/ 4973 h 21600"/>
                <a:gd name="T66" fmla="*/ 9779 w 21600"/>
                <a:gd name="T67" fmla="*/ 5826 h 21600"/>
                <a:gd name="T68" fmla="*/ 11639 w 21600"/>
                <a:gd name="T69" fmla="*/ 5814 h 21600"/>
                <a:gd name="T70" fmla="*/ 11459 w 21600"/>
                <a:gd name="T71" fmla="*/ 4552 h 21600"/>
                <a:gd name="T72" fmla="*/ 5339 w 21600"/>
                <a:gd name="T73" fmla="*/ 4552 h 21600"/>
                <a:gd name="T74" fmla="*/ 5519 w 21600"/>
                <a:gd name="T75" fmla="*/ 6919 h 21600"/>
                <a:gd name="T76" fmla="*/ 17039 w 21600"/>
                <a:gd name="T77" fmla="*/ 3207 h 21600"/>
                <a:gd name="T78" fmla="*/ 13319 w 21600"/>
                <a:gd name="T79" fmla="*/ 2462 h 21600"/>
                <a:gd name="T80" fmla="*/ 9539 w 21600"/>
                <a:gd name="T81" fmla="*/ 1729 h 21600"/>
                <a:gd name="T82" fmla="*/ 5879 w 21600"/>
                <a:gd name="T83" fmla="*/ 972 h 21600"/>
                <a:gd name="T84" fmla="*/ 2159 w 21600"/>
                <a:gd name="T85" fmla="*/ 408 h 21600"/>
                <a:gd name="T86" fmla="*/ 19499 w 21600"/>
                <a:gd name="T87" fmla="*/ 21143 h 21600"/>
                <a:gd name="T88" fmla="*/ 2219 w 21600"/>
                <a:gd name="T89" fmla="*/ 17575 h 21600"/>
                <a:gd name="T90" fmla="*/ 2159 w 21600"/>
                <a:gd name="T91" fmla="*/ 9202 h 21600"/>
                <a:gd name="T92" fmla="*/ 7619 w 21600"/>
                <a:gd name="T93" fmla="*/ 10307 h 21600"/>
                <a:gd name="T94" fmla="*/ 2159 w 21600"/>
                <a:gd name="T95" fmla="*/ 3435 h 21600"/>
                <a:gd name="T96" fmla="*/ 7619 w 21600"/>
                <a:gd name="T97" fmla="*/ 2330 h 21600"/>
                <a:gd name="T98" fmla="*/ 2159 w 21600"/>
                <a:gd name="T99" fmla="*/ 34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600" h="21600">
                  <a:moveTo>
                    <a:pt x="21600" y="21587"/>
                  </a:moveTo>
                  <a:lnTo>
                    <a:pt x="21600" y="21587"/>
                  </a:lnTo>
                  <a:lnTo>
                    <a:pt x="21539" y="0"/>
                  </a:lnTo>
                  <a:lnTo>
                    <a:pt x="21539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59" y="21600"/>
                  </a:lnTo>
                  <a:lnTo>
                    <a:pt x="59" y="21600"/>
                  </a:lnTo>
                  <a:lnTo>
                    <a:pt x="21600" y="21587"/>
                  </a:lnTo>
                  <a:lnTo>
                    <a:pt x="21600" y="21587"/>
                  </a:lnTo>
                  <a:close/>
                  <a:moveTo>
                    <a:pt x="2219" y="16049"/>
                  </a:moveTo>
                  <a:lnTo>
                    <a:pt x="2219" y="16049"/>
                  </a:lnTo>
                  <a:lnTo>
                    <a:pt x="7679" y="16049"/>
                  </a:lnTo>
                  <a:lnTo>
                    <a:pt x="7679" y="16049"/>
                  </a:lnTo>
                  <a:lnTo>
                    <a:pt x="7679" y="17142"/>
                  </a:lnTo>
                  <a:lnTo>
                    <a:pt x="7679" y="17142"/>
                  </a:lnTo>
                  <a:lnTo>
                    <a:pt x="2219" y="17142"/>
                  </a:lnTo>
                  <a:lnTo>
                    <a:pt x="2219" y="17142"/>
                  </a:lnTo>
                  <a:lnTo>
                    <a:pt x="2219" y="16049"/>
                  </a:lnTo>
                  <a:lnTo>
                    <a:pt x="2219" y="16049"/>
                  </a:lnTo>
                  <a:close/>
                  <a:moveTo>
                    <a:pt x="2219" y="17575"/>
                  </a:moveTo>
                  <a:lnTo>
                    <a:pt x="2219" y="17575"/>
                  </a:lnTo>
                  <a:lnTo>
                    <a:pt x="15179" y="17563"/>
                  </a:lnTo>
                  <a:lnTo>
                    <a:pt x="15179" y="17563"/>
                  </a:lnTo>
                  <a:lnTo>
                    <a:pt x="15179" y="20206"/>
                  </a:lnTo>
                  <a:lnTo>
                    <a:pt x="15179" y="20206"/>
                  </a:lnTo>
                  <a:lnTo>
                    <a:pt x="7559" y="20218"/>
                  </a:lnTo>
                  <a:lnTo>
                    <a:pt x="7559" y="20218"/>
                  </a:lnTo>
                  <a:lnTo>
                    <a:pt x="7559" y="18656"/>
                  </a:lnTo>
                  <a:lnTo>
                    <a:pt x="7559" y="18656"/>
                  </a:lnTo>
                  <a:lnTo>
                    <a:pt x="9599" y="18656"/>
                  </a:lnTo>
                  <a:lnTo>
                    <a:pt x="9599" y="18656"/>
                  </a:lnTo>
                  <a:lnTo>
                    <a:pt x="9839" y="19497"/>
                  </a:lnTo>
                  <a:lnTo>
                    <a:pt x="9839" y="19497"/>
                  </a:lnTo>
                  <a:lnTo>
                    <a:pt x="9839" y="19521"/>
                  </a:lnTo>
                  <a:lnTo>
                    <a:pt x="10079" y="19521"/>
                  </a:lnTo>
                  <a:lnTo>
                    <a:pt x="11519" y="19509"/>
                  </a:lnTo>
                  <a:lnTo>
                    <a:pt x="11519" y="19509"/>
                  </a:lnTo>
                  <a:lnTo>
                    <a:pt x="11699" y="19509"/>
                  </a:lnTo>
                  <a:lnTo>
                    <a:pt x="11699" y="19509"/>
                  </a:lnTo>
                  <a:lnTo>
                    <a:pt x="11699" y="18260"/>
                  </a:lnTo>
                  <a:lnTo>
                    <a:pt x="11699" y="18260"/>
                  </a:lnTo>
                  <a:lnTo>
                    <a:pt x="11519" y="18260"/>
                  </a:lnTo>
                  <a:lnTo>
                    <a:pt x="11519" y="18260"/>
                  </a:lnTo>
                  <a:lnTo>
                    <a:pt x="5579" y="18272"/>
                  </a:lnTo>
                  <a:lnTo>
                    <a:pt x="5579" y="18272"/>
                  </a:lnTo>
                  <a:lnTo>
                    <a:pt x="5400" y="18272"/>
                  </a:lnTo>
                  <a:lnTo>
                    <a:pt x="5400" y="18272"/>
                  </a:lnTo>
                  <a:lnTo>
                    <a:pt x="5400" y="20614"/>
                  </a:lnTo>
                  <a:lnTo>
                    <a:pt x="5400" y="20614"/>
                  </a:lnTo>
                  <a:lnTo>
                    <a:pt x="5579" y="20614"/>
                  </a:lnTo>
                  <a:lnTo>
                    <a:pt x="5579" y="20614"/>
                  </a:lnTo>
                  <a:lnTo>
                    <a:pt x="17099" y="20566"/>
                  </a:lnTo>
                  <a:lnTo>
                    <a:pt x="17099" y="20566"/>
                  </a:lnTo>
                  <a:lnTo>
                    <a:pt x="17099" y="16890"/>
                  </a:lnTo>
                  <a:lnTo>
                    <a:pt x="17099" y="16890"/>
                  </a:lnTo>
                  <a:lnTo>
                    <a:pt x="13379" y="16878"/>
                  </a:lnTo>
                  <a:lnTo>
                    <a:pt x="13379" y="16878"/>
                  </a:lnTo>
                  <a:lnTo>
                    <a:pt x="13379" y="16145"/>
                  </a:lnTo>
                  <a:lnTo>
                    <a:pt x="13379" y="16145"/>
                  </a:lnTo>
                  <a:lnTo>
                    <a:pt x="9599" y="16133"/>
                  </a:lnTo>
                  <a:lnTo>
                    <a:pt x="9599" y="16133"/>
                  </a:lnTo>
                  <a:lnTo>
                    <a:pt x="9599" y="15425"/>
                  </a:lnTo>
                  <a:lnTo>
                    <a:pt x="9599" y="15425"/>
                  </a:lnTo>
                  <a:lnTo>
                    <a:pt x="5939" y="15388"/>
                  </a:lnTo>
                  <a:lnTo>
                    <a:pt x="5939" y="15388"/>
                  </a:lnTo>
                  <a:lnTo>
                    <a:pt x="5939" y="14668"/>
                  </a:lnTo>
                  <a:lnTo>
                    <a:pt x="5939" y="14668"/>
                  </a:lnTo>
                  <a:lnTo>
                    <a:pt x="2219" y="14632"/>
                  </a:lnTo>
                  <a:lnTo>
                    <a:pt x="2219" y="14632"/>
                  </a:lnTo>
                  <a:lnTo>
                    <a:pt x="2159" y="10751"/>
                  </a:lnTo>
                  <a:lnTo>
                    <a:pt x="2159" y="10751"/>
                  </a:lnTo>
                  <a:lnTo>
                    <a:pt x="15119" y="10739"/>
                  </a:lnTo>
                  <a:lnTo>
                    <a:pt x="15119" y="10739"/>
                  </a:lnTo>
                  <a:lnTo>
                    <a:pt x="15179" y="13358"/>
                  </a:lnTo>
                  <a:lnTo>
                    <a:pt x="15179" y="13358"/>
                  </a:lnTo>
                  <a:lnTo>
                    <a:pt x="7559" y="13370"/>
                  </a:lnTo>
                  <a:lnTo>
                    <a:pt x="7559" y="13370"/>
                  </a:lnTo>
                  <a:lnTo>
                    <a:pt x="7559" y="11808"/>
                  </a:lnTo>
                  <a:lnTo>
                    <a:pt x="7559" y="11808"/>
                  </a:lnTo>
                  <a:lnTo>
                    <a:pt x="9599" y="11808"/>
                  </a:lnTo>
                  <a:lnTo>
                    <a:pt x="9599" y="11808"/>
                  </a:lnTo>
                  <a:lnTo>
                    <a:pt x="9839" y="12674"/>
                  </a:lnTo>
                  <a:lnTo>
                    <a:pt x="9839" y="12674"/>
                  </a:lnTo>
                  <a:lnTo>
                    <a:pt x="11519" y="12649"/>
                  </a:lnTo>
                  <a:lnTo>
                    <a:pt x="11519" y="12649"/>
                  </a:lnTo>
                  <a:lnTo>
                    <a:pt x="11699" y="12649"/>
                  </a:lnTo>
                  <a:lnTo>
                    <a:pt x="11699" y="12649"/>
                  </a:lnTo>
                  <a:lnTo>
                    <a:pt x="11699" y="11400"/>
                  </a:lnTo>
                  <a:lnTo>
                    <a:pt x="11699" y="11400"/>
                  </a:lnTo>
                  <a:lnTo>
                    <a:pt x="11519" y="11400"/>
                  </a:lnTo>
                  <a:lnTo>
                    <a:pt x="11519" y="11400"/>
                  </a:lnTo>
                  <a:lnTo>
                    <a:pt x="5579" y="11412"/>
                  </a:lnTo>
                  <a:lnTo>
                    <a:pt x="5579" y="11412"/>
                  </a:lnTo>
                  <a:lnTo>
                    <a:pt x="5400" y="11412"/>
                  </a:lnTo>
                  <a:lnTo>
                    <a:pt x="5400" y="11412"/>
                  </a:lnTo>
                  <a:lnTo>
                    <a:pt x="5400" y="13755"/>
                  </a:lnTo>
                  <a:lnTo>
                    <a:pt x="5400" y="13755"/>
                  </a:lnTo>
                  <a:lnTo>
                    <a:pt x="5579" y="13755"/>
                  </a:lnTo>
                  <a:lnTo>
                    <a:pt x="5579" y="13755"/>
                  </a:lnTo>
                  <a:lnTo>
                    <a:pt x="5579" y="13791"/>
                  </a:lnTo>
                  <a:lnTo>
                    <a:pt x="5579" y="13791"/>
                  </a:lnTo>
                  <a:lnTo>
                    <a:pt x="17099" y="13779"/>
                  </a:lnTo>
                  <a:lnTo>
                    <a:pt x="17099" y="13779"/>
                  </a:lnTo>
                  <a:lnTo>
                    <a:pt x="17099" y="13743"/>
                  </a:lnTo>
                  <a:lnTo>
                    <a:pt x="17099" y="13743"/>
                  </a:lnTo>
                  <a:lnTo>
                    <a:pt x="17039" y="10055"/>
                  </a:lnTo>
                  <a:lnTo>
                    <a:pt x="17039" y="10055"/>
                  </a:lnTo>
                  <a:lnTo>
                    <a:pt x="13319" y="10055"/>
                  </a:lnTo>
                  <a:lnTo>
                    <a:pt x="13319" y="10055"/>
                  </a:lnTo>
                  <a:lnTo>
                    <a:pt x="13319" y="9310"/>
                  </a:lnTo>
                  <a:lnTo>
                    <a:pt x="13319" y="9310"/>
                  </a:lnTo>
                  <a:lnTo>
                    <a:pt x="9539" y="9322"/>
                  </a:lnTo>
                  <a:lnTo>
                    <a:pt x="9539" y="9322"/>
                  </a:lnTo>
                  <a:lnTo>
                    <a:pt x="9539" y="8577"/>
                  </a:lnTo>
                  <a:lnTo>
                    <a:pt x="9539" y="8577"/>
                  </a:lnTo>
                  <a:lnTo>
                    <a:pt x="5879" y="8577"/>
                  </a:lnTo>
                  <a:lnTo>
                    <a:pt x="5879" y="8577"/>
                  </a:lnTo>
                  <a:lnTo>
                    <a:pt x="5879" y="7808"/>
                  </a:lnTo>
                  <a:lnTo>
                    <a:pt x="5879" y="7808"/>
                  </a:lnTo>
                  <a:lnTo>
                    <a:pt x="2159" y="7808"/>
                  </a:lnTo>
                  <a:lnTo>
                    <a:pt x="2159" y="7808"/>
                  </a:lnTo>
                  <a:lnTo>
                    <a:pt x="2159" y="3880"/>
                  </a:lnTo>
                  <a:lnTo>
                    <a:pt x="2159" y="3880"/>
                  </a:lnTo>
                  <a:lnTo>
                    <a:pt x="15119" y="3868"/>
                  </a:lnTo>
                  <a:lnTo>
                    <a:pt x="15119" y="3868"/>
                  </a:lnTo>
                  <a:lnTo>
                    <a:pt x="15119" y="6523"/>
                  </a:lnTo>
                  <a:lnTo>
                    <a:pt x="15119" y="6523"/>
                  </a:lnTo>
                  <a:lnTo>
                    <a:pt x="7499" y="6535"/>
                  </a:lnTo>
                  <a:lnTo>
                    <a:pt x="7499" y="6535"/>
                  </a:lnTo>
                  <a:lnTo>
                    <a:pt x="7499" y="4973"/>
                  </a:lnTo>
                  <a:lnTo>
                    <a:pt x="7499" y="4973"/>
                  </a:lnTo>
                  <a:lnTo>
                    <a:pt x="9539" y="4973"/>
                  </a:lnTo>
                  <a:lnTo>
                    <a:pt x="9539" y="4973"/>
                  </a:lnTo>
                  <a:lnTo>
                    <a:pt x="9779" y="5826"/>
                  </a:lnTo>
                  <a:lnTo>
                    <a:pt x="9779" y="5826"/>
                  </a:lnTo>
                  <a:lnTo>
                    <a:pt x="11459" y="5814"/>
                  </a:lnTo>
                  <a:lnTo>
                    <a:pt x="11459" y="5814"/>
                  </a:lnTo>
                  <a:lnTo>
                    <a:pt x="11639" y="5814"/>
                  </a:lnTo>
                  <a:lnTo>
                    <a:pt x="11639" y="5814"/>
                  </a:lnTo>
                  <a:lnTo>
                    <a:pt x="11639" y="4552"/>
                  </a:lnTo>
                  <a:lnTo>
                    <a:pt x="11639" y="4552"/>
                  </a:lnTo>
                  <a:lnTo>
                    <a:pt x="11459" y="4552"/>
                  </a:lnTo>
                  <a:lnTo>
                    <a:pt x="11459" y="4552"/>
                  </a:lnTo>
                  <a:lnTo>
                    <a:pt x="5519" y="4552"/>
                  </a:lnTo>
                  <a:lnTo>
                    <a:pt x="5519" y="4552"/>
                  </a:lnTo>
                  <a:lnTo>
                    <a:pt x="5339" y="4552"/>
                  </a:lnTo>
                  <a:lnTo>
                    <a:pt x="5339" y="4552"/>
                  </a:lnTo>
                  <a:lnTo>
                    <a:pt x="5339" y="6919"/>
                  </a:lnTo>
                  <a:lnTo>
                    <a:pt x="5339" y="6919"/>
                  </a:lnTo>
                  <a:lnTo>
                    <a:pt x="5519" y="6919"/>
                  </a:lnTo>
                  <a:lnTo>
                    <a:pt x="5519" y="6919"/>
                  </a:lnTo>
                  <a:lnTo>
                    <a:pt x="17039" y="6907"/>
                  </a:lnTo>
                  <a:lnTo>
                    <a:pt x="17039" y="6907"/>
                  </a:lnTo>
                  <a:lnTo>
                    <a:pt x="17039" y="3207"/>
                  </a:lnTo>
                  <a:lnTo>
                    <a:pt x="17039" y="3207"/>
                  </a:lnTo>
                  <a:lnTo>
                    <a:pt x="13319" y="3171"/>
                  </a:lnTo>
                  <a:lnTo>
                    <a:pt x="13319" y="3171"/>
                  </a:lnTo>
                  <a:lnTo>
                    <a:pt x="13319" y="2462"/>
                  </a:lnTo>
                  <a:lnTo>
                    <a:pt x="13319" y="2462"/>
                  </a:lnTo>
                  <a:lnTo>
                    <a:pt x="9539" y="2450"/>
                  </a:lnTo>
                  <a:lnTo>
                    <a:pt x="9539" y="2450"/>
                  </a:lnTo>
                  <a:lnTo>
                    <a:pt x="9539" y="1729"/>
                  </a:lnTo>
                  <a:lnTo>
                    <a:pt x="9539" y="1729"/>
                  </a:lnTo>
                  <a:lnTo>
                    <a:pt x="5879" y="1705"/>
                  </a:lnTo>
                  <a:lnTo>
                    <a:pt x="5879" y="1705"/>
                  </a:lnTo>
                  <a:lnTo>
                    <a:pt x="5879" y="972"/>
                  </a:lnTo>
                  <a:lnTo>
                    <a:pt x="5879" y="972"/>
                  </a:lnTo>
                  <a:lnTo>
                    <a:pt x="2159" y="948"/>
                  </a:lnTo>
                  <a:lnTo>
                    <a:pt x="2159" y="948"/>
                  </a:lnTo>
                  <a:lnTo>
                    <a:pt x="2159" y="408"/>
                  </a:lnTo>
                  <a:lnTo>
                    <a:pt x="2159" y="408"/>
                  </a:lnTo>
                  <a:lnTo>
                    <a:pt x="19439" y="396"/>
                  </a:lnTo>
                  <a:lnTo>
                    <a:pt x="19439" y="396"/>
                  </a:lnTo>
                  <a:lnTo>
                    <a:pt x="19499" y="21143"/>
                  </a:lnTo>
                  <a:lnTo>
                    <a:pt x="19499" y="21143"/>
                  </a:lnTo>
                  <a:lnTo>
                    <a:pt x="2219" y="21155"/>
                  </a:lnTo>
                  <a:lnTo>
                    <a:pt x="2219" y="21155"/>
                  </a:lnTo>
                  <a:lnTo>
                    <a:pt x="2219" y="17575"/>
                  </a:lnTo>
                  <a:lnTo>
                    <a:pt x="2219" y="17575"/>
                  </a:lnTo>
                  <a:close/>
                  <a:moveTo>
                    <a:pt x="2159" y="10307"/>
                  </a:moveTo>
                  <a:lnTo>
                    <a:pt x="2159" y="10307"/>
                  </a:lnTo>
                  <a:lnTo>
                    <a:pt x="2159" y="9202"/>
                  </a:lnTo>
                  <a:lnTo>
                    <a:pt x="2159" y="9202"/>
                  </a:lnTo>
                  <a:lnTo>
                    <a:pt x="7619" y="9202"/>
                  </a:lnTo>
                  <a:lnTo>
                    <a:pt x="7619" y="9202"/>
                  </a:lnTo>
                  <a:lnTo>
                    <a:pt x="7619" y="10307"/>
                  </a:lnTo>
                  <a:lnTo>
                    <a:pt x="7619" y="10307"/>
                  </a:lnTo>
                  <a:lnTo>
                    <a:pt x="2159" y="10307"/>
                  </a:lnTo>
                  <a:lnTo>
                    <a:pt x="2159" y="10307"/>
                  </a:lnTo>
                  <a:close/>
                  <a:moveTo>
                    <a:pt x="2159" y="3435"/>
                  </a:moveTo>
                  <a:lnTo>
                    <a:pt x="2159" y="3435"/>
                  </a:lnTo>
                  <a:lnTo>
                    <a:pt x="2159" y="2330"/>
                  </a:lnTo>
                  <a:lnTo>
                    <a:pt x="2159" y="2330"/>
                  </a:lnTo>
                  <a:lnTo>
                    <a:pt x="7619" y="2330"/>
                  </a:lnTo>
                  <a:lnTo>
                    <a:pt x="7619" y="2330"/>
                  </a:lnTo>
                  <a:lnTo>
                    <a:pt x="7619" y="3435"/>
                  </a:lnTo>
                  <a:lnTo>
                    <a:pt x="7619" y="3435"/>
                  </a:lnTo>
                  <a:lnTo>
                    <a:pt x="2159" y="3435"/>
                  </a:lnTo>
                  <a:lnTo>
                    <a:pt x="2159" y="3435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未知"/>
            <p:cNvSpPr>
              <a:spLocks noChangeAspect="1"/>
            </p:cNvSpPr>
            <p:nvPr/>
          </p:nvSpPr>
          <p:spPr bwMode="auto">
            <a:xfrm>
              <a:off x="138" y="506"/>
              <a:ext cx="86" cy="86"/>
            </a:xfrm>
            <a:custGeom>
              <a:avLst/>
              <a:gdLst>
                <a:gd name="T0" fmla="*/ 568 w 21600"/>
                <a:gd name="T1" fmla="*/ 21600 h 21600"/>
                <a:gd name="T2" fmla="*/ 568 w 21600"/>
                <a:gd name="T3" fmla="*/ 21600 h 21600"/>
                <a:gd name="T4" fmla="*/ 21600 w 21600"/>
                <a:gd name="T5" fmla="*/ 21031 h 21600"/>
                <a:gd name="T6" fmla="*/ 21600 w 21600"/>
                <a:gd name="T7" fmla="*/ 21031 h 21600"/>
                <a:gd name="T8" fmla="*/ 21031 w 21600"/>
                <a:gd name="T9" fmla="*/ 0 h 21600"/>
                <a:gd name="T10" fmla="*/ 21031 w 21600"/>
                <a:gd name="T11" fmla="*/ 0 h 21600"/>
                <a:gd name="T12" fmla="*/ 0 w 21600"/>
                <a:gd name="T13" fmla="*/ 568 h 21600"/>
                <a:gd name="T14" fmla="*/ 0 w 21600"/>
                <a:gd name="T15" fmla="*/ 568 h 21600"/>
                <a:gd name="T16" fmla="*/ 568 w 21600"/>
                <a:gd name="T17" fmla="*/ 21600 h 21600"/>
                <a:gd name="T18" fmla="*/ 568 w 21600"/>
                <a:gd name="T1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00" h="21600">
                  <a:moveTo>
                    <a:pt x="568" y="21600"/>
                  </a:moveTo>
                  <a:lnTo>
                    <a:pt x="568" y="21600"/>
                  </a:lnTo>
                  <a:lnTo>
                    <a:pt x="21600" y="21031"/>
                  </a:lnTo>
                  <a:lnTo>
                    <a:pt x="21600" y="21031"/>
                  </a:lnTo>
                  <a:lnTo>
                    <a:pt x="21031" y="0"/>
                  </a:lnTo>
                  <a:lnTo>
                    <a:pt x="21031" y="0"/>
                  </a:lnTo>
                  <a:lnTo>
                    <a:pt x="0" y="568"/>
                  </a:lnTo>
                  <a:lnTo>
                    <a:pt x="0" y="568"/>
                  </a:lnTo>
                  <a:lnTo>
                    <a:pt x="568" y="21600"/>
                  </a:lnTo>
                  <a:lnTo>
                    <a:pt x="568" y="2160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8" name="Group 32"/>
          <p:cNvGrpSpPr>
            <a:grpSpLocks noChangeAspect="1"/>
          </p:cNvGrpSpPr>
          <p:nvPr/>
        </p:nvGrpSpPr>
        <p:grpSpPr bwMode="auto">
          <a:xfrm>
            <a:off x="-9096" y="0"/>
            <a:ext cx="1002264" cy="5143500"/>
            <a:chOff x="0" y="0"/>
            <a:chExt cx="816" cy="4077"/>
          </a:xfrm>
          <a:solidFill>
            <a:srgbClr val="EBE7CD"/>
          </a:solidFill>
        </p:grpSpPr>
        <p:sp>
          <p:nvSpPr>
            <p:cNvPr id="19" name="未知"/>
            <p:cNvSpPr>
              <a:spLocks noChangeAspect="1"/>
            </p:cNvSpPr>
            <p:nvPr/>
          </p:nvSpPr>
          <p:spPr bwMode="auto">
            <a:xfrm>
              <a:off x="428" y="132"/>
              <a:ext cx="207" cy="210"/>
            </a:xfrm>
            <a:custGeom>
              <a:avLst/>
              <a:gdLst>
                <a:gd name="T0" fmla="*/ 21600 w 21600"/>
                <a:gd name="T1" fmla="*/ 21367 h 21600"/>
                <a:gd name="T2" fmla="*/ 21600 w 21600"/>
                <a:gd name="T3" fmla="*/ 21367 h 21600"/>
                <a:gd name="T4" fmla="*/ 21362 w 21600"/>
                <a:gd name="T5" fmla="*/ 0 h 21600"/>
                <a:gd name="T6" fmla="*/ 21362 w 21600"/>
                <a:gd name="T7" fmla="*/ 0 h 21600"/>
                <a:gd name="T8" fmla="*/ 0 w 21600"/>
                <a:gd name="T9" fmla="*/ 232 h 21600"/>
                <a:gd name="T10" fmla="*/ 0 w 21600"/>
                <a:gd name="T11" fmla="*/ 232 h 21600"/>
                <a:gd name="T12" fmla="*/ 237 w 21600"/>
                <a:gd name="T13" fmla="*/ 21600 h 21600"/>
                <a:gd name="T14" fmla="*/ 237 w 21600"/>
                <a:gd name="T15" fmla="*/ 21600 h 21600"/>
                <a:gd name="T16" fmla="*/ 21600 w 21600"/>
                <a:gd name="T17" fmla="*/ 21367 h 21600"/>
                <a:gd name="T18" fmla="*/ 21600 w 21600"/>
                <a:gd name="T19" fmla="*/ 21367 h 21600"/>
                <a:gd name="T20" fmla="*/ 5933 w 21600"/>
                <a:gd name="T21" fmla="*/ 6967 h 21600"/>
                <a:gd name="T22" fmla="*/ 5933 w 21600"/>
                <a:gd name="T23" fmla="*/ 6967 h 21600"/>
                <a:gd name="T24" fmla="*/ 14478 w 21600"/>
                <a:gd name="T25" fmla="*/ 6735 h 21600"/>
                <a:gd name="T26" fmla="*/ 14478 w 21600"/>
                <a:gd name="T27" fmla="*/ 6735 h 21600"/>
                <a:gd name="T28" fmla="*/ 15191 w 21600"/>
                <a:gd name="T29" fmla="*/ 6735 h 21600"/>
                <a:gd name="T30" fmla="*/ 15191 w 21600"/>
                <a:gd name="T31" fmla="*/ 6735 h 21600"/>
                <a:gd name="T32" fmla="*/ 15428 w 21600"/>
                <a:gd name="T33" fmla="*/ 15561 h 21600"/>
                <a:gd name="T34" fmla="*/ 15428 w 21600"/>
                <a:gd name="T35" fmla="*/ 15561 h 21600"/>
                <a:gd name="T36" fmla="*/ 7358 w 21600"/>
                <a:gd name="T37" fmla="*/ 15793 h 21600"/>
                <a:gd name="T38" fmla="*/ 6408 w 21600"/>
                <a:gd name="T39" fmla="*/ 15793 h 21600"/>
                <a:gd name="T40" fmla="*/ 6171 w 21600"/>
                <a:gd name="T41" fmla="*/ 15561 h 21600"/>
                <a:gd name="T42" fmla="*/ 6171 w 21600"/>
                <a:gd name="T43" fmla="*/ 15561 h 21600"/>
                <a:gd name="T44" fmla="*/ 5933 w 21600"/>
                <a:gd name="T45" fmla="*/ 6967 h 21600"/>
                <a:gd name="T46" fmla="*/ 5933 w 21600"/>
                <a:gd name="T47" fmla="*/ 696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600" h="21600">
                  <a:moveTo>
                    <a:pt x="21600" y="21367"/>
                  </a:moveTo>
                  <a:lnTo>
                    <a:pt x="21600" y="21367"/>
                  </a:lnTo>
                  <a:lnTo>
                    <a:pt x="21362" y="0"/>
                  </a:lnTo>
                  <a:lnTo>
                    <a:pt x="21362" y="0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37" y="21600"/>
                  </a:lnTo>
                  <a:lnTo>
                    <a:pt x="237" y="21600"/>
                  </a:lnTo>
                  <a:lnTo>
                    <a:pt x="21600" y="21367"/>
                  </a:lnTo>
                  <a:lnTo>
                    <a:pt x="21600" y="21367"/>
                  </a:lnTo>
                  <a:close/>
                  <a:moveTo>
                    <a:pt x="5933" y="6967"/>
                  </a:moveTo>
                  <a:lnTo>
                    <a:pt x="5933" y="6967"/>
                  </a:lnTo>
                  <a:lnTo>
                    <a:pt x="14478" y="6735"/>
                  </a:lnTo>
                  <a:lnTo>
                    <a:pt x="14478" y="6735"/>
                  </a:lnTo>
                  <a:lnTo>
                    <a:pt x="15191" y="6735"/>
                  </a:lnTo>
                  <a:lnTo>
                    <a:pt x="15191" y="6735"/>
                  </a:lnTo>
                  <a:lnTo>
                    <a:pt x="15428" y="15561"/>
                  </a:lnTo>
                  <a:lnTo>
                    <a:pt x="15428" y="15561"/>
                  </a:lnTo>
                  <a:lnTo>
                    <a:pt x="7358" y="15793"/>
                  </a:lnTo>
                  <a:lnTo>
                    <a:pt x="6408" y="15793"/>
                  </a:lnTo>
                  <a:lnTo>
                    <a:pt x="6171" y="15561"/>
                  </a:lnTo>
                  <a:lnTo>
                    <a:pt x="6171" y="15561"/>
                  </a:lnTo>
                  <a:lnTo>
                    <a:pt x="5933" y="6967"/>
                  </a:lnTo>
                  <a:lnTo>
                    <a:pt x="5933" y="696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未知"/>
            <p:cNvSpPr>
              <a:spLocks noChangeAspect="1"/>
            </p:cNvSpPr>
            <p:nvPr/>
          </p:nvSpPr>
          <p:spPr bwMode="auto">
            <a:xfrm>
              <a:off x="428" y="1422"/>
              <a:ext cx="207" cy="206"/>
            </a:xfrm>
            <a:custGeom>
              <a:avLst/>
              <a:gdLst>
                <a:gd name="T0" fmla="*/ 21600 w 21600"/>
                <a:gd name="T1" fmla="*/ 21362 h 21600"/>
                <a:gd name="T2" fmla="*/ 21600 w 21600"/>
                <a:gd name="T3" fmla="*/ 21362 h 21600"/>
                <a:gd name="T4" fmla="*/ 21362 w 21600"/>
                <a:gd name="T5" fmla="*/ 0 h 21600"/>
                <a:gd name="T6" fmla="*/ 21362 w 21600"/>
                <a:gd name="T7" fmla="*/ 0 h 21600"/>
                <a:gd name="T8" fmla="*/ 0 w 21600"/>
                <a:gd name="T9" fmla="*/ 237 h 21600"/>
                <a:gd name="T10" fmla="*/ 0 w 21600"/>
                <a:gd name="T11" fmla="*/ 237 h 21600"/>
                <a:gd name="T12" fmla="*/ 237 w 21600"/>
                <a:gd name="T13" fmla="*/ 21600 h 21600"/>
                <a:gd name="T14" fmla="*/ 237 w 21600"/>
                <a:gd name="T15" fmla="*/ 21600 h 21600"/>
                <a:gd name="T16" fmla="*/ 21600 w 21600"/>
                <a:gd name="T17" fmla="*/ 21362 h 21600"/>
                <a:gd name="T18" fmla="*/ 21600 w 21600"/>
                <a:gd name="T19" fmla="*/ 21362 h 21600"/>
                <a:gd name="T20" fmla="*/ 5933 w 21600"/>
                <a:gd name="T21" fmla="*/ 6883 h 21600"/>
                <a:gd name="T22" fmla="*/ 5933 w 21600"/>
                <a:gd name="T23" fmla="*/ 6883 h 21600"/>
                <a:gd name="T24" fmla="*/ 15191 w 21600"/>
                <a:gd name="T25" fmla="*/ 6645 h 21600"/>
                <a:gd name="T26" fmla="*/ 15191 w 21600"/>
                <a:gd name="T27" fmla="*/ 6645 h 21600"/>
                <a:gd name="T28" fmla="*/ 15428 w 21600"/>
                <a:gd name="T29" fmla="*/ 15665 h 21600"/>
                <a:gd name="T30" fmla="*/ 15428 w 21600"/>
                <a:gd name="T31" fmla="*/ 15665 h 21600"/>
                <a:gd name="T32" fmla="*/ 6171 w 21600"/>
                <a:gd name="T33" fmla="*/ 15903 h 21600"/>
                <a:gd name="T34" fmla="*/ 6171 w 21600"/>
                <a:gd name="T35" fmla="*/ 15903 h 21600"/>
                <a:gd name="T36" fmla="*/ 5933 w 21600"/>
                <a:gd name="T37" fmla="*/ 6883 h 21600"/>
                <a:gd name="T38" fmla="*/ 5933 w 21600"/>
                <a:gd name="T39" fmla="*/ 688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600" h="21600">
                  <a:moveTo>
                    <a:pt x="21600" y="21362"/>
                  </a:moveTo>
                  <a:lnTo>
                    <a:pt x="21600" y="21362"/>
                  </a:lnTo>
                  <a:lnTo>
                    <a:pt x="21362" y="0"/>
                  </a:lnTo>
                  <a:lnTo>
                    <a:pt x="21362" y="0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237" y="21600"/>
                  </a:lnTo>
                  <a:lnTo>
                    <a:pt x="237" y="21600"/>
                  </a:lnTo>
                  <a:lnTo>
                    <a:pt x="21600" y="21362"/>
                  </a:lnTo>
                  <a:lnTo>
                    <a:pt x="21600" y="21362"/>
                  </a:lnTo>
                  <a:close/>
                  <a:moveTo>
                    <a:pt x="5933" y="6883"/>
                  </a:moveTo>
                  <a:lnTo>
                    <a:pt x="5933" y="6883"/>
                  </a:lnTo>
                  <a:lnTo>
                    <a:pt x="15191" y="6645"/>
                  </a:lnTo>
                  <a:lnTo>
                    <a:pt x="15191" y="6645"/>
                  </a:lnTo>
                  <a:lnTo>
                    <a:pt x="15428" y="15665"/>
                  </a:lnTo>
                  <a:lnTo>
                    <a:pt x="15428" y="15665"/>
                  </a:lnTo>
                  <a:lnTo>
                    <a:pt x="6171" y="15903"/>
                  </a:lnTo>
                  <a:lnTo>
                    <a:pt x="6171" y="15903"/>
                  </a:lnTo>
                  <a:lnTo>
                    <a:pt x="5933" y="6883"/>
                  </a:lnTo>
                  <a:lnTo>
                    <a:pt x="5933" y="688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未知"/>
            <p:cNvSpPr>
              <a:spLocks noChangeAspect="1"/>
            </p:cNvSpPr>
            <p:nvPr/>
          </p:nvSpPr>
          <p:spPr bwMode="auto">
            <a:xfrm>
              <a:off x="428" y="2710"/>
              <a:ext cx="207" cy="209"/>
            </a:xfrm>
            <a:custGeom>
              <a:avLst/>
              <a:gdLst>
                <a:gd name="T0" fmla="*/ 21600 w 21600"/>
                <a:gd name="T1" fmla="*/ 21365 h 21600"/>
                <a:gd name="T2" fmla="*/ 21600 w 21600"/>
                <a:gd name="T3" fmla="*/ 21365 h 21600"/>
                <a:gd name="T4" fmla="*/ 21362 w 21600"/>
                <a:gd name="T5" fmla="*/ 0 h 21600"/>
                <a:gd name="T6" fmla="*/ 21362 w 21600"/>
                <a:gd name="T7" fmla="*/ 0 h 21600"/>
                <a:gd name="T8" fmla="*/ 0 w 21600"/>
                <a:gd name="T9" fmla="*/ 234 h 21600"/>
                <a:gd name="T10" fmla="*/ 0 w 21600"/>
                <a:gd name="T11" fmla="*/ 234 h 21600"/>
                <a:gd name="T12" fmla="*/ 237 w 21600"/>
                <a:gd name="T13" fmla="*/ 21600 h 21600"/>
                <a:gd name="T14" fmla="*/ 237 w 21600"/>
                <a:gd name="T15" fmla="*/ 21600 h 21600"/>
                <a:gd name="T16" fmla="*/ 21600 w 21600"/>
                <a:gd name="T17" fmla="*/ 21365 h 21600"/>
                <a:gd name="T18" fmla="*/ 21600 w 21600"/>
                <a:gd name="T19" fmla="*/ 21365 h 21600"/>
                <a:gd name="T20" fmla="*/ 5933 w 21600"/>
                <a:gd name="T21" fmla="*/ 6573 h 21600"/>
                <a:gd name="T22" fmla="*/ 5933 w 21600"/>
                <a:gd name="T23" fmla="*/ 6573 h 21600"/>
                <a:gd name="T24" fmla="*/ 15191 w 21600"/>
                <a:gd name="T25" fmla="*/ 6339 h 21600"/>
                <a:gd name="T26" fmla="*/ 15191 w 21600"/>
                <a:gd name="T27" fmla="*/ 6339 h 21600"/>
                <a:gd name="T28" fmla="*/ 15428 w 21600"/>
                <a:gd name="T29" fmla="*/ 11034 h 21600"/>
                <a:gd name="T30" fmla="*/ 15428 w 21600"/>
                <a:gd name="T31" fmla="*/ 15495 h 21600"/>
                <a:gd name="T32" fmla="*/ 15428 w 21600"/>
                <a:gd name="T33" fmla="*/ 15495 h 21600"/>
                <a:gd name="T34" fmla="*/ 6171 w 21600"/>
                <a:gd name="T35" fmla="*/ 15730 h 21600"/>
                <a:gd name="T36" fmla="*/ 6171 w 21600"/>
                <a:gd name="T37" fmla="*/ 15730 h 21600"/>
                <a:gd name="T38" fmla="*/ 5933 w 21600"/>
                <a:gd name="T39" fmla="*/ 6573 h 21600"/>
                <a:gd name="T40" fmla="*/ 5933 w 21600"/>
                <a:gd name="T41" fmla="*/ 657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00" h="21600">
                  <a:moveTo>
                    <a:pt x="21600" y="21365"/>
                  </a:moveTo>
                  <a:lnTo>
                    <a:pt x="21600" y="21365"/>
                  </a:lnTo>
                  <a:lnTo>
                    <a:pt x="21362" y="0"/>
                  </a:lnTo>
                  <a:lnTo>
                    <a:pt x="21362" y="0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237" y="21600"/>
                  </a:lnTo>
                  <a:lnTo>
                    <a:pt x="237" y="21600"/>
                  </a:lnTo>
                  <a:lnTo>
                    <a:pt x="21600" y="21365"/>
                  </a:lnTo>
                  <a:lnTo>
                    <a:pt x="21600" y="21365"/>
                  </a:lnTo>
                  <a:close/>
                  <a:moveTo>
                    <a:pt x="5933" y="6573"/>
                  </a:moveTo>
                  <a:lnTo>
                    <a:pt x="5933" y="6573"/>
                  </a:lnTo>
                  <a:lnTo>
                    <a:pt x="15191" y="6339"/>
                  </a:lnTo>
                  <a:lnTo>
                    <a:pt x="15191" y="6339"/>
                  </a:lnTo>
                  <a:lnTo>
                    <a:pt x="15428" y="11034"/>
                  </a:lnTo>
                  <a:lnTo>
                    <a:pt x="15428" y="15495"/>
                  </a:lnTo>
                  <a:lnTo>
                    <a:pt x="15428" y="15495"/>
                  </a:lnTo>
                  <a:lnTo>
                    <a:pt x="6171" y="15730"/>
                  </a:lnTo>
                  <a:lnTo>
                    <a:pt x="6171" y="15730"/>
                  </a:lnTo>
                  <a:lnTo>
                    <a:pt x="5933" y="6573"/>
                  </a:lnTo>
                  <a:lnTo>
                    <a:pt x="5933" y="657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未知"/>
            <p:cNvSpPr>
              <a:spLocks noChangeAspect="1"/>
            </p:cNvSpPr>
            <p:nvPr/>
          </p:nvSpPr>
          <p:spPr bwMode="auto">
            <a:xfrm>
              <a:off x="136" y="3089"/>
              <a:ext cx="84" cy="86"/>
            </a:xfrm>
            <a:custGeom>
              <a:avLst/>
              <a:gdLst>
                <a:gd name="T0" fmla="*/ 583 w 21600"/>
                <a:gd name="T1" fmla="*/ 21600 h 21600"/>
                <a:gd name="T2" fmla="*/ 583 w 21600"/>
                <a:gd name="T3" fmla="*/ 21600 h 21600"/>
                <a:gd name="T4" fmla="*/ 21600 w 21600"/>
                <a:gd name="T5" fmla="*/ 21031 h 21600"/>
                <a:gd name="T6" fmla="*/ 21600 w 21600"/>
                <a:gd name="T7" fmla="*/ 21031 h 21600"/>
                <a:gd name="T8" fmla="*/ 21015 w 21600"/>
                <a:gd name="T9" fmla="*/ 0 h 21600"/>
                <a:gd name="T10" fmla="*/ 21015 w 21600"/>
                <a:gd name="T11" fmla="*/ 0 h 21600"/>
                <a:gd name="T12" fmla="*/ 0 w 21600"/>
                <a:gd name="T13" fmla="*/ 568 h 21600"/>
                <a:gd name="T14" fmla="*/ 0 w 21600"/>
                <a:gd name="T15" fmla="*/ 568 h 21600"/>
                <a:gd name="T16" fmla="*/ 583 w 21600"/>
                <a:gd name="T17" fmla="*/ 21600 h 21600"/>
                <a:gd name="T18" fmla="*/ 583 w 21600"/>
                <a:gd name="T1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00" h="21600">
                  <a:moveTo>
                    <a:pt x="583" y="21600"/>
                  </a:moveTo>
                  <a:lnTo>
                    <a:pt x="583" y="21600"/>
                  </a:lnTo>
                  <a:lnTo>
                    <a:pt x="21600" y="21031"/>
                  </a:lnTo>
                  <a:lnTo>
                    <a:pt x="21600" y="21031"/>
                  </a:lnTo>
                  <a:lnTo>
                    <a:pt x="21015" y="0"/>
                  </a:lnTo>
                  <a:lnTo>
                    <a:pt x="21015" y="0"/>
                  </a:lnTo>
                  <a:lnTo>
                    <a:pt x="0" y="568"/>
                  </a:lnTo>
                  <a:lnTo>
                    <a:pt x="0" y="568"/>
                  </a:lnTo>
                  <a:lnTo>
                    <a:pt x="583" y="21600"/>
                  </a:lnTo>
                  <a:lnTo>
                    <a:pt x="583" y="2160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未知"/>
            <p:cNvSpPr>
              <a:spLocks noChangeAspect="1"/>
            </p:cNvSpPr>
            <p:nvPr/>
          </p:nvSpPr>
          <p:spPr bwMode="auto">
            <a:xfrm>
              <a:off x="142" y="1801"/>
              <a:ext cx="82" cy="86"/>
            </a:xfrm>
            <a:custGeom>
              <a:avLst/>
              <a:gdLst>
                <a:gd name="T0" fmla="*/ 599 w 21600"/>
                <a:gd name="T1" fmla="*/ 21600 h 21600"/>
                <a:gd name="T2" fmla="*/ 599 w 21600"/>
                <a:gd name="T3" fmla="*/ 21600 h 21600"/>
                <a:gd name="T4" fmla="*/ 21600 w 21600"/>
                <a:gd name="T5" fmla="*/ 21031 h 21600"/>
                <a:gd name="T6" fmla="*/ 21600 w 21600"/>
                <a:gd name="T7" fmla="*/ 21031 h 21600"/>
                <a:gd name="T8" fmla="*/ 20999 w 21600"/>
                <a:gd name="T9" fmla="*/ 0 h 21600"/>
                <a:gd name="T10" fmla="*/ 20999 w 21600"/>
                <a:gd name="T11" fmla="*/ 0 h 21600"/>
                <a:gd name="T12" fmla="*/ 0 w 21600"/>
                <a:gd name="T13" fmla="*/ 568 h 21600"/>
                <a:gd name="T14" fmla="*/ 0 w 21600"/>
                <a:gd name="T15" fmla="*/ 568 h 21600"/>
                <a:gd name="T16" fmla="*/ 599 w 21600"/>
                <a:gd name="T17" fmla="*/ 21600 h 21600"/>
                <a:gd name="T18" fmla="*/ 599 w 21600"/>
                <a:gd name="T1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00" h="21600">
                  <a:moveTo>
                    <a:pt x="599" y="21600"/>
                  </a:moveTo>
                  <a:lnTo>
                    <a:pt x="599" y="21600"/>
                  </a:lnTo>
                  <a:lnTo>
                    <a:pt x="21600" y="21031"/>
                  </a:lnTo>
                  <a:lnTo>
                    <a:pt x="21600" y="21031"/>
                  </a:lnTo>
                  <a:lnTo>
                    <a:pt x="20999" y="0"/>
                  </a:lnTo>
                  <a:lnTo>
                    <a:pt x="20999" y="0"/>
                  </a:lnTo>
                  <a:lnTo>
                    <a:pt x="0" y="568"/>
                  </a:lnTo>
                  <a:lnTo>
                    <a:pt x="0" y="568"/>
                  </a:lnTo>
                  <a:lnTo>
                    <a:pt x="599" y="21600"/>
                  </a:lnTo>
                  <a:lnTo>
                    <a:pt x="599" y="2160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未知"/>
            <p:cNvSpPr>
              <a:spLocks noChangeAspect="1"/>
            </p:cNvSpPr>
            <p:nvPr/>
          </p:nvSpPr>
          <p:spPr bwMode="auto">
            <a:xfrm>
              <a:off x="0" y="0"/>
              <a:ext cx="816" cy="4077"/>
            </a:xfrm>
            <a:custGeom>
              <a:avLst/>
              <a:gdLst>
                <a:gd name="T0" fmla="*/ 21539 w 21600"/>
                <a:gd name="T1" fmla="*/ 0 h 21600"/>
                <a:gd name="T2" fmla="*/ 59 w 21600"/>
                <a:gd name="T3" fmla="*/ 21600 h 21600"/>
                <a:gd name="T4" fmla="*/ 2219 w 21600"/>
                <a:gd name="T5" fmla="*/ 16049 h 21600"/>
                <a:gd name="T6" fmla="*/ 7679 w 21600"/>
                <a:gd name="T7" fmla="*/ 17142 h 21600"/>
                <a:gd name="T8" fmla="*/ 2219 w 21600"/>
                <a:gd name="T9" fmla="*/ 16049 h 21600"/>
                <a:gd name="T10" fmla="*/ 15179 w 21600"/>
                <a:gd name="T11" fmla="*/ 17563 h 21600"/>
                <a:gd name="T12" fmla="*/ 7559 w 21600"/>
                <a:gd name="T13" fmla="*/ 20218 h 21600"/>
                <a:gd name="T14" fmla="*/ 9599 w 21600"/>
                <a:gd name="T15" fmla="*/ 18656 h 21600"/>
                <a:gd name="T16" fmla="*/ 10079 w 21600"/>
                <a:gd name="T17" fmla="*/ 19521 h 21600"/>
                <a:gd name="T18" fmla="*/ 11699 w 21600"/>
                <a:gd name="T19" fmla="*/ 19509 h 21600"/>
                <a:gd name="T20" fmla="*/ 11519 w 21600"/>
                <a:gd name="T21" fmla="*/ 18260 h 21600"/>
                <a:gd name="T22" fmla="*/ 5400 w 21600"/>
                <a:gd name="T23" fmla="*/ 18272 h 21600"/>
                <a:gd name="T24" fmla="*/ 5579 w 21600"/>
                <a:gd name="T25" fmla="*/ 20614 h 21600"/>
                <a:gd name="T26" fmla="*/ 17099 w 21600"/>
                <a:gd name="T27" fmla="*/ 16890 h 21600"/>
                <a:gd name="T28" fmla="*/ 13379 w 21600"/>
                <a:gd name="T29" fmla="*/ 16145 h 21600"/>
                <a:gd name="T30" fmla="*/ 9599 w 21600"/>
                <a:gd name="T31" fmla="*/ 15425 h 21600"/>
                <a:gd name="T32" fmla="*/ 5939 w 21600"/>
                <a:gd name="T33" fmla="*/ 14668 h 21600"/>
                <a:gd name="T34" fmla="*/ 2159 w 21600"/>
                <a:gd name="T35" fmla="*/ 10751 h 21600"/>
                <a:gd name="T36" fmla="*/ 15179 w 21600"/>
                <a:gd name="T37" fmla="*/ 13358 h 21600"/>
                <a:gd name="T38" fmla="*/ 7559 w 21600"/>
                <a:gd name="T39" fmla="*/ 11808 h 21600"/>
                <a:gd name="T40" fmla="*/ 9839 w 21600"/>
                <a:gd name="T41" fmla="*/ 12674 h 21600"/>
                <a:gd name="T42" fmla="*/ 11699 w 21600"/>
                <a:gd name="T43" fmla="*/ 12649 h 21600"/>
                <a:gd name="T44" fmla="*/ 11519 w 21600"/>
                <a:gd name="T45" fmla="*/ 11400 h 21600"/>
                <a:gd name="T46" fmla="*/ 5400 w 21600"/>
                <a:gd name="T47" fmla="*/ 11412 h 21600"/>
                <a:gd name="T48" fmla="*/ 5579 w 21600"/>
                <a:gd name="T49" fmla="*/ 13755 h 21600"/>
                <a:gd name="T50" fmla="*/ 17099 w 21600"/>
                <a:gd name="T51" fmla="*/ 13779 h 21600"/>
                <a:gd name="T52" fmla="*/ 17039 w 21600"/>
                <a:gd name="T53" fmla="*/ 10055 h 21600"/>
                <a:gd name="T54" fmla="*/ 13319 w 21600"/>
                <a:gd name="T55" fmla="*/ 9310 h 21600"/>
                <a:gd name="T56" fmla="*/ 9539 w 21600"/>
                <a:gd name="T57" fmla="*/ 8577 h 21600"/>
                <a:gd name="T58" fmla="*/ 5879 w 21600"/>
                <a:gd name="T59" fmla="*/ 7808 h 21600"/>
                <a:gd name="T60" fmla="*/ 2159 w 21600"/>
                <a:gd name="T61" fmla="*/ 3880 h 21600"/>
                <a:gd name="T62" fmla="*/ 15119 w 21600"/>
                <a:gd name="T63" fmla="*/ 6523 h 21600"/>
                <a:gd name="T64" fmla="*/ 7499 w 21600"/>
                <a:gd name="T65" fmla="*/ 4973 h 21600"/>
                <a:gd name="T66" fmla="*/ 9779 w 21600"/>
                <a:gd name="T67" fmla="*/ 5826 h 21600"/>
                <a:gd name="T68" fmla="*/ 11639 w 21600"/>
                <a:gd name="T69" fmla="*/ 5814 h 21600"/>
                <a:gd name="T70" fmla="*/ 11459 w 21600"/>
                <a:gd name="T71" fmla="*/ 4552 h 21600"/>
                <a:gd name="T72" fmla="*/ 5339 w 21600"/>
                <a:gd name="T73" fmla="*/ 4552 h 21600"/>
                <a:gd name="T74" fmla="*/ 5519 w 21600"/>
                <a:gd name="T75" fmla="*/ 6919 h 21600"/>
                <a:gd name="T76" fmla="*/ 17039 w 21600"/>
                <a:gd name="T77" fmla="*/ 3207 h 21600"/>
                <a:gd name="T78" fmla="*/ 13319 w 21600"/>
                <a:gd name="T79" fmla="*/ 2462 h 21600"/>
                <a:gd name="T80" fmla="*/ 9539 w 21600"/>
                <a:gd name="T81" fmla="*/ 1729 h 21600"/>
                <a:gd name="T82" fmla="*/ 5879 w 21600"/>
                <a:gd name="T83" fmla="*/ 972 h 21600"/>
                <a:gd name="T84" fmla="*/ 2159 w 21600"/>
                <a:gd name="T85" fmla="*/ 408 h 21600"/>
                <a:gd name="T86" fmla="*/ 19499 w 21600"/>
                <a:gd name="T87" fmla="*/ 21143 h 21600"/>
                <a:gd name="T88" fmla="*/ 2219 w 21600"/>
                <a:gd name="T89" fmla="*/ 17575 h 21600"/>
                <a:gd name="T90" fmla="*/ 2159 w 21600"/>
                <a:gd name="T91" fmla="*/ 9202 h 21600"/>
                <a:gd name="T92" fmla="*/ 7619 w 21600"/>
                <a:gd name="T93" fmla="*/ 10307 h 21600"/>
                <a:gd name="T94" fmla="*/ 2159 w 21600"/>
                <a:gd name="T95" fmla="*/ 3435 h 21600"/>
                <a:gd name="T96" fmla="*/ 7619 w 21600"/>
                <a:gd name="T97" fmla="*/ 2330 h 21600"/>
                <a:gd name="T98" fmla="*/ 2159 w 21600"/>
                <a:gd name="T99" fmla="*/ 34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600" h="21600">
                  <a:moveTo>
                    <a:pt x="21600" y="21587"/>
                  </a:moveTo>
                  <a:lnTo>
                    <a:pt x="21600" y="21587"/>
                  </a:lnTo>
                  <a:lnTo>
                    <a:pt x="21539" y="0"/>
                  </a:lnTo>
                  <a:lnTo>
                    <a:pt x="21539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59" y="21600"/>
                  </a:lnTo>
                  <a:lnTo>
                    <a:pt x="59" y="21600"/>
                  </a:lnTo>
                  <a:lnTo>
                    <a:pt x="21600" y="21587"/>
                  </a:lnTo>
                  <a:lnTo>
                    <a:pt x="21600" y="21587"/>
                  </a:lnTo>
                  <a:close/>
                  <a:moveTo>
                    <a:pt x="2219" y="16049"/>
                  </a:moveTo>
                  <a:lnTo>
                    <a:pt x="2219" y="16049"/>
                  </a:lnTo>
                  <a:lnTo>
                    <a:pt x="7679" y="16049"/>
                  </a:lnTo>
                  <a:lnTo>
                    <a:pt x="7679" y="16049"/>
                  </a:lnTo>
                  <a:lnTo>
                    <a:pt x="7679" y="17142"/>
                  </a:lnTo>
                  <a:lnTo>
                    <a:pt x="7679" y="17142"/>
                  </a:lnTo>
                  <a:lnTo>
                    <a:pt x="2219" y="17142"/>
                  </a:lnTo>
                  <a:lnTo>
                    <a:pt x="2219" y="17142"/>
                  </a:lnTo>
                  <a:lnTo>
                    <a:pt x="2219" y="16049"/>
                  </a:lnTo>
                  <a:lnTo>
                    <a:pt x="2219" y="16049"/>
                  </a:lnTo>
                  <a:close/>
                  <a:moveTo>
                    <a:pt x="2219" y="17575"/>
                  </a:moveTo>
                  <a:lnTo>
                    <a:pt x="2219" y="17575"/>
                  </a:lnTo>
                  <a:lnTo>
                    <a:pt x="15179" y="17563"/>
                  </a:lnTo>
                  <a:lnTo>
                    <a:pt x="15179" y="17563"/>
                  </a:lnTo>
                  <a:lnTo>
                    <a:pt x="15179" y="20206"/>
                  </a:lnTo>
                  <a:lnTo>
                    <a:pt x="15179" y="20206"/>
                  </a:lnTo>
                  <a:lnTo>
                    <a:pt x="7559" y="20218"/>
                  </a:lnTo>
                  <a:lnTo>
                    <a:pt x="7559" y="20218"/>
                  </a:lnTo>
                  <a:lnTo>
                    <a:pt x="7559" y="18656"/>
                  </a:lnTo>
                  <a:lnTo>
                    <a:pt x="7559" y="18656"/>
                  </a:lnTo>
                  <a:lnTo>
                    <a:pt x="9599" y="18656"/>
                  </a:lnTo>
                  <a:lnTo>
                    <a:pt x="9599" y="18656"/>
                  </a:lnTo>
                  <a:lnTo>
                    <a:pt x="9839" y="19497"/>
                  </a:lnTo>
                  <a:lnTo>
                    <a:pt x="9839" y="19497"/>
                  </a:lnTo>
                  <a:lnTo>
                    <a:pt x="9839" y="19521"/>
                  </a:lnTo>
                  <a:lnTo>
                    <a:pt x="10079" y="19521"/>
                  </a:lnTo>
                  <a:lnTo>
                    <a:pt x="11519" y="19509"/>
                  </a:lnTo>
                  <a:lnTo>
                    <a:pt x="11519" y="19509"/>
                  </a:lnTo>
                  <a:lnTo>
                    <a:pt x="11699" y="19509"/>
                  </a:lnTo>
                  <a:lnTo>
                    <a:pt x="11699" y="19509"/>
                  </a:lnTo>
                  <a:lnTo>
                    <a:pt x="11699" y="18260"/>
                  </a:lnTo>
                  <a:lnTo>
                    <a:pt x="11699" y="18260"/>
                  </a:lnTo>
                  <a:lnTo>
                    <a:pt x="11519" y="18260"/>
                  </a:lnTo>
                  <a:lnTo>
                    <a:pt x="11519" y="18260"/>
                  </a:lnTo>
                  <a:lnTo>
                    <a:pt x="5579" y="18272"/>
                  </a:lnTo>
                  <a:lnTo>
                    <a:pt x="5579" y="18272"/>
                  </a:lnTo>
                  <a:lnTo>
                    <a:pt x="5400" y="18272"/>
                  </a:lnTo>
                  <a:lnTo>
                    <a:pt x="5400" y="18272"/>
                  </a:lnTo>
                  <a:lnTo>
                    <a:pt x="5400" y="20614"/>
                  </a:lnTo>
                  <a:lnTo>
                    <a:pt x="5400" y="20614"/>
                  </a:lnTo>
                  <a:lnTo>
                    <a:pt x="5579" y="20614"/>
                  </a:lnTo>
                  <a:lnTo>
                    <a:pt x="5579" y="20614"/>
                  </a:lnTo>
                  <a:lnTo>
                    <a:pt x="17099" y="20566"/>
                  </a:lnTo>
                  <a:lnTo>
                    <a:pt x="17099" y="20566"/>
                  </a:lnTo>
                  <a:lnTo>
                    <a:pt x="17099" y="16890"/>
                  </a:lnTo>
                  <a:lnTo>
                    <a:pt x="17099" y="16890"/>
                  </a:lnTo>
                  <a:lnTo>
                    <a:pt x="13379" y="16878"/>
                  </a:lnTo>
                  <a:lnTo>
                    <a:pt x="13379" y="16878"/>
                  </a:lnTo>
                  <a:lnTo>
                    <a:pt x="13379" y="16145"/>
                  </a:lnTo>
                  <a:lnTo>
                    <a:pt x="13379" y="16145"/>
                  </a:lnTo>
                  <a:lnTo>
                    <a:pt x="9599" y="16133"/>
                  </a:lnTo>
                  <a:lnTo>
                    <a:pt x="9599" y="16133"/>
                  </a:lnTo>
                  <a:lnTo>
                    <a:pt x="9599" y="15425"/>
                  </a:lnTo>
                  <a:lnTo>
                    <a:pt x="9599" y="15425"/>
                  </a:lnTo>
                  <a:lnTo>
                    <a:pt x="5939" y="15388"/>
                  </a:lnTo>
                  <a:lnTo>
                    <a:pt x="5939" y="15388"/>
                  </a:lnTo>
                  <a:lnTo>
                    <a:pt x="5939" y="14668"/>
                  </a:lnTo>
                  <a:lnTo>
                    <a:pt x="5939" y="14668"/>
                  </a:lnTo>
                  <a:lnTo>
                    <a:pt x="2219" y="14632"/>
                  </a:lnTo>
                  <a:lnTo>
                    <a:pt x="2219" y="14632"/>
                  </a:lnTo>
                  <a:lnTo>
                    <a:pt x="2159" y="10751"/>
                  </a:lnTo>
                  <a:lnTo>
                    <a:pt x="2159" y="10751"/>
                  </a:lnTo>
                  <a:lnTo>
                    <a:pt x="15119" y="10739"/>
                  </a:lnTo>
                  <a:lnTo>
                    <a:pt x="15119" y="10739"/>
                  </a:lnTo>
                  <a:lnTo>
                    <a:pt x="15179" y="13358"/>
                  </a:lnTo>
                  <a:lnTo>
                    <a:pt x="15179" y="13358"/>
                  </a:lnTo>
                  <a:lnTo>
                    <a:pt x="7559" y="13370"/>
                  </a:lnTo>
                  <a:lnTo>
                    <a:pt x="7559" y="13370"/>
                  </a:lnTo>
                  <a:lnTo>
                    <a:pt x="7559" y="11808"/>
                  </a:lnTo>
                  <a:lnTo>
                    <a:pt x="7559" y="11808"/>
                  </a:lnTo>
                  <a:lnTo>
                    <a:pt x="9599" y="11808"/>
                  </a:lnTo>
                  <a:lnTo>
                    <a:pt x="9599" y="11808"/>
                  </a:lnTo>
                  <a:lnTo>
                    <a:pt x="9839" y="12674"/>
                  </a:lnTo>
                  <a:lnTo>
                    <a:pt x="9839" y="12674"/>
                  </a:lnTo>
                  <a:lnTo>
                    <a:pt x="11519" y="12649"/>
                  </a:lnTo>
                  <a:lnTo>
                    <a:pt x="11519" y="12649"/>
                  </a:lnTo>
                  <a:lnTo>
                    <a:pt x="11699" y="12649"/>
                  </a:lnTo>
                  <a:lnTo>
                    <a:pt x="11699" y="12649"/>
                  </a:lnTo>
                  <a:lnTo>
                    <a:pt x="11699" y="11400"/>
                  </a:lnTo>
                  <a:lnTo>
                    <a:pt x="11699" y="11400"/>
                  </a:lnTo>
                  <a:lnTo>
                    <a:pt x="11519" y="11400"/>
                  </a:lnTo>
                  <a:lnTo>
                    <a:pt x="11519" y="11400"/>
                  </a:lnTo>
                  <a:lnTo>
                    <a:pt x="5579" y="11412"/>
                  </a:lnTo>
                  <a:lnTo>
                    <a:pt x="5579" y="11412"/>
                  </a:lnTo>
                  <a:lnTo>
                    <a:pt x="5400" y="11412"/>
                  </a:lnTo>
                  <a:lnTo>
                    <a:pt x="5400" y="11412"/>
                  </a:lnTo>
                  <a:lnTo>
                    <a:pt x="5400" y="13755"/>
                  </a:lnTo>
                  <a:lnTo>
                    <a:pt x="5400" y="13755"/>
                  </a:lnTo>
                  <a:lnTo>
                    <a:pt x="5579" y="13755"/>
                  </a:lnTo>
                  <a:lnTo>
                    <a:pt x="5579" y="13755"/>
                  </a:lnTo>
                  <a:lnTo>
                    <a:pt x="5579" y="13791"/>
                  </a:lnTo>
                  <a:lnTo>
                    <a:pt x="5579" y="13791"/>
                  </a:lnTo>
                  <a:lnTo>
                    <a:pt x="17099" y="13779"/>
                  </a:lnTo>
                  <a:lnTo>
                    <a:pt x="17099" y="13779"/>
                  </a:lnTo>
                  <a:lnTo>
                    <a:pt x="17099" y="13743"/>
                  </a:lnTo>
                  <a:lnTo>
                    <a:pt x="17099" y="13743"/>
                  </a:lnTo>
                  <a:lnTo>
                    <a:pt x="17039" y="10055"/>
                  </a:lnTo>
                  <a:lnTo>
                    <a:pt x="17039" y="10055"/>
                  </a:lnTo>
                  <a:lnTo>
                    <a:pt x="13319" y="10055"/>
                  </a:lnTo>
                  <a:lnTo>
                    <a:pt x="13319" y="10055"/>
                  </a:lnTo>
                  <a:lnTo>
                    <a:pt x="13319" y="9310"/>
                  </a:lnTo>
                  <a:lnTo>
                    <a:pt x="13319" y="9310"/>
                  </a:lnTo>
                  <a:lnTo>
                    <a:pt x="9539" y="9322"/>
                  </a:lnTo>
                  <a:lnTo>
                    <a:pt x="9539" y="9322"/>
                  </a:lnTo>
                  <a:lnTo>
                    <a:pt x="9539" y="8577"/>
                  </a:lnTo>
                  <a:lnTo>
                    <a:pt x="9539" y="8577"/>
                  </a:lnTo>
                  <a:lnTo>
                    <a:pt x="5879" y="8577"/>
                  </a:lnTo>
                  <a:lnTo>
                    <a:pt x="5879" y="8577"/>
                  </a:lnTo>
                  <a:lnTo>
                    <a:pt x="5879" y="7808"/>
                  </a:lnTo>
                  <a:lnTo>
                    <a:pt x="5879" y="7808"/>
                  </a:lnTo>
                  <a:lnTo>
                    <a:pt x="2159" y="7808"/>
                  </a:lnTo>
                  <a:lnTo>
                    <a:pt x="2159" y="7808"/>
                  </a:lnTo>
                  <a:lnTo>
                    <a:pt x="2159" y="3880"/>
                  </a:lnTo>
                  <a:lnTo>
                    <a:pt x="2159" y="3880"/>
                  </a:lnTo>
                  <a:lnTo>
                    <a:pt x="15119" y="3868"/>
                  </a:lnTo>
                  <a:lnTo>
                    <a:pt x="15119" y="3868"/>
                  </a:lnTo>
                  <a:lnTo>
                    <a:pt x="15119" y="6523"/>
                  </a:lnTo>
                  <a:lnTo>
                    <a:pt x="15119" y="6523"/>
                  </a:lnTo>
                  <a:lnTo>
                    <a:pt x="7499" y="6535"/>
                  </a:lnTo>
                  <a:lnTo>
                    <a:pt x="7499" y="6535"/>
                  </a:lnTo>
                  <a:lnTo>
                    <a:pt x="7499" y="4973"/>
                  </a:lnTo>
                  <a:lnTo>
                    <a:pt x="7499" y="4973"/>
                  </a:lnTo>
                  <a:lnTo>
                    <a:pt x="9539" y="4973"/>
                  </a:lnTo>
                  <a:lnTo>
                    <a:pt x="9539" y="4973"/>
                  </a:lnTo>
                  <a:lnTo>
                    <a:pt x="9779" y="5826"/>
                  </a:lnTo>
                  <a:lnTo>
                    <a:pt x="9779" y="5826"/>
                  </a:lnTo>
                  <a:lnTo>
                    <a:pt x="11459" y="5814"/>
                  </a:lnTo>
                  <a:lnTo>
                    <a:pt x="11459" y="5814"/>
                  </a:lnTo>
                  <a:lnTo>
                    <a:pt x="11639" y="5814"/>
                  </a:lnTo>
                  <a:lnTo>
                    <a:pt x="11639" y="5814"/>
                  </a:lnTo>
                  <a:lnTo>
                    <a:pt x="11639" y="4552"/>
                  </a:lnTo>
                  <a:lnTo>
                    <a:pt x="11639" y="4552"/>
                  </a:lnTo>
                  <a:lnTo>
                    <a:pt x="11459" y="4552"/>
                  </a:lnTo>
                  <a:lnTo>
                    <a:pt x="11459" y="4552"/>
                  </a:lnTo>
                  <a:lnTo>
                    <a:pt x="5519" y="4552"/>
                  </a:lnTo>
                  <a:lnTo>
                    <a:pt x="5519" y="4552"/>
                  </a:lnTo>
                  <a:lnTo>
                    <a:pt x="5339" y="4552"/>
                  </a:lnTo>
                  <a:lnTo>
                    <a:pt x="5339" y="4552"/>
                  </a:lnTo>
                  <a:lnTo>
                    <a:pt x="5339" y="6919"/>
                  </a:lnTo>
                  <a:lnTo>
                    <a:pt x="5339" y="6919"/>
                  </a:lnTo>
                  <a:lnTo>
                    <a:pt x="5519" y="6919"/>
                  </a:lnTo>
                  <a:lnTo>
                    <a:pt x="5519" y="6919"/>
                  </a:lnTo>
                  <a:lnTo>
                    <a:pt x="17039" y="6907"/>
                  </a:lnTo>
                  <a:lnTo>
                    <a:pt x="17039" y="6907"/>
                  </a:lnTo>
                  <a:lnTo>
                    <a:pt x="17039" y="3207"/>
                  </a:lnTo>
                  <a:lnTo>
                    <a:pt x="17039" y="3207"/>
                  </a:lnTo>
                  <a:lnTo>
                    <a:pt x="13319" y="3171"/>
                  </a:lnTo>
                  <a:lnTo>
                    <a:pt x="13319" y="3171"/>
                  </a:lnTo>
                  <a:lnTo>
                    <a:pt x="13319" y="2462"/>
                  </a:lnTo>
                  <a:lnTo>
                    <a:pt x="13319" y="2462"/>
                  </a:lnTo>
                  <a:lnTo>
                    <a:pt x="9539" y="2450"/>
                  </a:lnTo>
                  <a:lnTo>
                    <a:pt x="9539" y="2450"/>
                  </a:lnTo>
                  <a:lnTo>
                    <a:pt x="9539" y="1729"/>
                  </a:lnTo>
                  <a:lnTo>
                    <a:pt x="9539" y="1729"/>
                  </a:lnTo>
                  <a:lnTo>
                    <a:pt x="5879" y="1705"/>
                  </a:lnTo>
                  <a:lnTo>
                    <a:pt x="5879" y="1705"/>
                  </a:lnTo>
                  <a:lnTo>
                    <a:pt x="5879" y="972"/>
                  </a:lnTo>
                  <a:lnTo>
                    <a:pt x="5879" y="972"/>
                  </a:lnTo>
                  <a:lnTo>
                    <a:pt x="2159" y="948"/>
                  </a:lnTo>
                  <a:lnTo>
                    <a:pt x="2159" y="948"/>
                  </a:lnTo>
                  <a:lnTo>
                    <a:pt x="2159" y="408"/>
                  </a:lnTo>
                  <a:lnTo>
                    <a:pt x="2159" y="408"/>
                  </a:lnTo>
                  <a:lnTo>
                    <a:pt x="19439" y="396"/>
                  </a:lnTo>
                  <a:lnTo>
                    <a:pt x="19439" y="396"/>
                  </a:lnTo>
                  <a:lnTo>
                    <a:pt x="19499" y="21143"/>
                  </a:lnTo>
                  <a:lnTo>
                    <a:pt x="19499" y="21143"/>
                  </a:lnTo>
                  <a:lnTo>
                    <a:pt x="2219" y="21155"/>
                  </a:lnTo>
                  <a:lnTo>
                    <a:pt x="2219" y="21155"/>
                  </a:lnTo>
                  <a:lnTo>
                    <a:pt x="2219" y="17575"/>
                  </a:lnTo>
                  <a:lnTo>
                    <a:pt x="2219" y="17575"/>
                  </a:lnTo>
                  <a:close/>
                  <a:moveTo>
                    <a:pt x="2159" y="10307"/>
                  </a:moveTo>
                  <a:lnTo>
                    <a:pt x="2159" y="10307"/>
                  </a:lnTo>
                  <a:lnTo>
                    <a:pt x="2159" y="9202"/>
                  </a:lnTo>
                  <a:lnTo>
                    <a:pt x="2159" y="9202"/>
                  </a:lnTo>
                  <a:lnTo>
                    <a:pt x="7619" y="9202"/>
                  </a:lnTo>
                  <a:lnTo>
                    <a:pt x="7619" y="9202"/>
                  </a:lnTo>
                  <a:lnTo>
                    <a:pt x="7619" y="10307"/>
                  </a:lnTo>
                  <a:lnTo>
                    <a:pt x="7619" y="10307"/>
                  </a:lnTo>
                  <a:lnTo>
                    <a:pt x="2159" y="10307"/>
                  </a:lnTo>
                  <a:lnTo>
                    <a:pt x="2159" y="10307"/>
                  </a:lnTo>
                  <a:close/>
                  <a:moveTo>
                    <a:pt x="2159" y="3435"/>
                  </a:moveTo>
                  <a:lnTo>
                    <a:pt x="2159" y="3435"/>
                  </a:lnTo>
                  <a:lnTo>
                    <a:pt x="2159" y="2330"/>
                  </a:lnTo>
                  <a:lnTo>
                    <a:pt x="2159" y="2330"/>
                  </a:lnTo>
                  <a:lnTo>
                    <a:pt x="7619" y="2330"/>
                  </a:lnTo>
                  <a:lnTo>
                    <a:pt x="7619" y="2330"/>
                  </a:lnTo>
                  <a:lnTo>
                    <a:pt x="7619" y="3435"/>
                  </a:lnTo>
                  <a:lnTo>
                    <a:pt x="7619" y="3435"/>
                  </a:lnTo>
                  <a:lnTo>
                    <a:pt x="2159" y="3435"/>
                  </a:lnTo>
                  <a:lnTo>
                    <a:pt x="2159" y="3435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未知"/>
            <p:cNvSpPr>
              <a:spLocks noChangeAspect="1"/>
            </p:cNvSpPr>
            <p:nvPr/>
          </p:nvSpPr>
          <p:spPr bwMode="auto">
            <a:xfrm>
              <a:off x="138" y="506"/>
              <a:ext cx="86" cy="86"/>
            </a:xfrm>
            <a:custGeom>
              <a:avLst/>
              <a:gdLst>
                <a:gd name="T0" fmla="*/ 568 w 21600"/>
                <a:gd name="T1" fmla="*/ 21600 h 21600"/>
                <a:gd name="T2" fmla="*/ 568 w 21600"/>
                <a:gd name="T3" fmla="*/ 21600 h 21600"/>
                <a:gd name="T4" fmla="*/ 21600 w 21600"/>
                <a:gd name="T5" fmla="*/ 21031 h 21600"/>
                <a:gd name="T6" fmla="*/ 21600 w 21600"/>
                <a:gd name="T7" fmla="*/ 21031 h 21600"/>
                <a:gd name="T8" fmla="*/ 21031 w 21600"/>
                <a:gd name="T9" fmla="*/ 0 h 21600"/>
                <a:gd name="T10" fmla="*/ 21031 w 21600"/>
                <a:gd name="T11" fmla="*/ 0 h 21600"/>
                <a:gd name="T12" fmla="*/ 0 w 21600"/>
                <a:gd name="T13" fmla="*/ 568 h 21600"/>
                <a:gd name="T14" fmla="*/ 0 w 21600"/>
                <a:gd name="T15" fmla="*/ 568 h 21600"/>
                <a:gd name="T16" fmla="*/ 568 w 21600"/>
                <a:gd name="T17" fmla="*/ 21600 h 21600"/>
                <a:gd name="T18" fmla="*/ 568 w 21600"/>
                <a:gd name="T1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00" h="21600">
                  <a:moveTo>
                    <a:pt x="568" y="21600"/>
                  </a:moveTo>
                  <a:lnTo>
                    <a:pt x="568" y="21600"/>
                  </a:lnTo>
                  <a:lnTo>
                    <a:pt x="21600" y="21031"/>
                  </a:lnTo>
                  <a:lnTo>
                    <a:pt x="21600" y="21031"/>
                  </a:lnTo>
                  <a:lnTo>
                    <a:pt x="21031" y="0"/>
                  </a:lnTo>
                  <a:lnTo>
                    <a:pt x="21031" y="0"/>
                  </a:lnTo>
                  <a:lnTo>
                    <a:pt x="0" y="568"/>
                  </a:lnTo>
                  <a:lnTo>
                    <a:pt x="0" y="568"/>
                  </a:lnTo>
                  <a:lnTo>
                    <a:pt x="568" y="21600"/>
                  </a:lnTo>
                  <a:lnTo>
                    <a:pt x="568" y="2160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>
          <a:xfrm>
            <a:off x="958850" y="848916"/>
            <a:ext cx="7183438" cy="367307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2F37B98-D6F8-42CD-BD48-E776072AAABF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2020/1/6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FA2AE6-8763-405C-87EF-F7BBE7091227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3" name="Title Placeholder 1"/>
          <p:cNvSpPr>
            <a:spLocks noGrp="1"/>
          </p:cNvSpPr>
          <p:nvPr>
            <p:ph type="title"/>
          </p:nvPr>
        </p:nvSpPr>
        <p:spPr>
          <a:xfrm>
            <a:off x="958850" y="240506"/>
            <a:ext cx="7183438" cy="442913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100" b="1" kern="1200">
          <a:solidFill>
            <a:srgbClr val="60524B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100" b="1">
          <a:solidFill>
            <a:srgbClr val="60524B"/>
          </a:solidFill>
          <a:latin typeface="Arial Black" panose="020B0A04020102020204" pitchFamily="34" charset="0"/>
          <a:ea typeface="微软雅黑" panose="020B0503020204020204" pitchFamily="34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100" b="1">
          <a:solidFill>
            <a:srgbClr val="60524B"/>
          </a:solidFill>
          <a:latin typeface="Arial Black" panose="020B0A04020102020204" pitchFamily="34" charset="0"/>
          <a:ea typeface="微软雅黑" panose="020B0503020204020204" pitchFamily="34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100" b="1">
          <a:solidFill>
            <a:srgbClr val="60524B"/>
          </a:solidFill>
          <a:latin typeface="Arial Black" panose="020B0A04020102020204" pitchFamily="34" charset="0"/>
          <a:ea typeface="微软雅黑" panose="020B0503020204020204" pitchFamily="34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100" b="1">
          <a:solidFill>
            <a:srgbClr val="60524B"/>
          </a:solidFill>
          <a:latin typeface="Arial Black" panose="020B0A04020102020204" pitchFamily="34" charset="0"/>
          <a:ea typeface="微软雅黑" panose="020B0503020204020204" pitchFamily="34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100" b="1">
          <a:solidFill>
            <a:srgbClr val="60524B"/>
          </a:solidFill>
          <a:latin typeface="Arial Black" panose="020B0A04020102020204" pitchFamily="34" charset="0"/>
          <a:ea typeface="微软雅黑" panose="020B0503020204020204" pitchFamily="34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100" b="1">
          <a:solidFill>
            <a:srgbClr val="60524B"/>
          </a:solidFill>
          <a:latin typeface="Arial Black" panose="020B0A04020102020204" pitchFamily="34" charset="0"/>
          <a:ea typeface="微软雅黑" panose="020B0503020204020204" pitchFamily="34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100" b="1">
          <a:solidFill>
            <a:srgbClr val="60524B"/>
          </a:solidFill>
          <a:latin typeface="Arial Black" panose="020B0A04020102020204" pitchFamily="34" charset="0"/>
          <a:ea typeface="微软雅黑" panose="020B0503020204020204" pitchFamily="34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100" b="1">
          <a:solidFill>
            <a:srgbClr val="60524B"/>
          </a:solidFill>
          <a:latin typeface="Arial Black" panose="020B0A04020102020204" pitchFamily="34" charset="0"/>
          <a:ea typeface="微软雅黑" panose="020B0503020204020204" pitchFamily="34" charset="-122"/>
        </a:defRPr>
      </a:lvl9pPr>
    </p:titleStyle>
    <p:bodyStyle>
      <a:lvl1pPr marL="266700" indent="-266700" algn="l" defTabSz="685800" rtl="0" eaLnBrk="0" fontAlgn="base" hangingPunct="0">
        <a:lnSpc>
          <a:spcPct val="110000"/>
        </a:lnSpc>
        <a:spcBef>
          <a:spcPts val="1350"/>
        </a:spcBef>
        <a:spcAft>
          <a:spcPct val="0"/>
        </a:spcAft>
        <a:buClr>
          <a:srgbClr val="96883B"/>
        </a:buClr>
        <a:buSzPct val="70000"/>
        <a:buFont typeface="Wingdings 2" panose="05020102010507070707" pitchFamily="18" charset="2"/>
        <a:buChar char=""/>
        <a:defRPr sz="1500" kern="1200">
          <a:solidFill>
            <a:srgbClr val="96883B"/>
          </a:solidFill>
          <a:latin typeface="+mn-lt"/>
          <a:ea typeface="+mn-ea"/>
          <a:cs typeface="+mn-cs"/>
        </a:defRPr>
      </a:lvl1pPr>
      <a:lvl2pPr marL="266700" indent="-266700" algn="l" defTabSz="685800" rtl="0" eaLnBrk="0" fontAlgn="base" hangingPunct="0">
        <a:lnSpc>
          <a:spcPct val="130000"/>
        </a:lnSpc>
        <a:spcBef>
          <a:spcPts val="375"/>
        </a:spcBef>
        <a:spcAft>
          <a:spcPct val="0"/>
        </a:spcAft>
        <a:buFont typeface="Calibri" panose="020F0502020204030204" pitchFamily="34" charset="0"/>
        <a:buChar char=" "/>
        <a:defRPr sz="1000" kern="1200">
          <a:solidFill>
            <a:srgbClr val="7F7F7F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2020/1/6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65506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5"/>
          <p:cNvSpPr>
            <a:spLocks noGrp="1"/>
          </p:cNvSpPr>
          <p:nvPr>
            <p:ph type="ctrTitle"/>
          </p:nvPr>
        </p:nvSpPr>
        <p:spPr>
          <a:xfrm>
            <a:off x="0" y="1335617"/>
            <a:ext cx="9144000" cy="611981"/>
          </a:xfrm>
        </p:spPr>
        <p:txBody>
          <a:bodyPr vert="horz" wrap="square" lIns="91440" tIns="45720" rIns="91440" bIns="45720" numCol="1" anchor="ctr" anchorCtr="0" compatLnSpc="1">
            <a:normAutofit fontScale="90000"/>
          </a:bodyPr>
          <a:lstStyle/>
          <a:p>
            <a:pPr marL="0" marR="0" lvl="0" indent="0" algn="ctr" defTabSz="6858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0524B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邹忌讽齐王纳谏</a:t>
            </a:r>
          </a:p>
        </p:txBody>
      </p:sp>
      <p:sp>
        <p:nvSpPr>
          <p:cNvPr id="4099" name="副标题 6"/>
          <p:cNvSpPr>
            <a:spLocks noGrp="1"/>
          </p:cNvSpPr>
          <p:nvPr>
            <p:ph type="subTitle" idx="1"/>
          </p:nvPr>
        </p:nvSpPr>
        <p:spPr>
          <a:xfrm>
            <a:off x="1315576" y="2694130"/>
            <a:ext cx="6240462" cy="874693"/>
          </a:xfrm>
        </p:spPr>
        <p:txBody>
          <a:bodyPr vert="horz" wrap="square" lIns="91440" tIns="45720" rIns="91440" bIns="45720" anchor="t"/>
          <a:lstStyle/>
          <a:p>
            <a:pPr defTabSz="685800" eaLnBrk="1" hangingPunct="1">
              <a:buClr>
                <a:srgbClr val="96883B"/>
              </a:buClr>
              <a:buSzPct val="70000"/>
            </a:pPr>
            <a:r>
              <a:rPr lang="en-US" altLang="zh-CN" sz="480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《</a:t>
            </a:r>
            <a:r>
              <a:rPr lang="zh-CN" altLang="en-US" sz="480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战国策</a:t>
            </a:r>
            <a:r>
              <a:rPr lang="en-US" altLang="zh-CN" sz="480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》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4450064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01689" y="707115"/>
            <a:ext cx="7540625" cy="27901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齐威王，是一个很有作为的君王，据史载，他继位之初，好为淫乐，不理政事，结果“百官荒废，诸侯并侵，国且危亡，在于旦暮。”齐威王爱隐语，谋士淳于髡乃以隐语进谏曰：“国中有大鸟，止于王庭，三年不飞不鸣，王知此鸟何也？”齐威王听后顿悟曰：“此鸟不飞则已，一飞冲天；不鸣则已，一鸣惊人。”从此后，齐威王励精图治，修明政治，齐国大治。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/>
          <p:nvPr/>
        </p:nvSpPr>
        <p:spPr>
          <a:xfrm>
            <a:off x="976662" y="684390"/>
            <a:ext cx="3773758" cy="536669"/>
          </a:xfrm>
          <a:custGeom>
            <a:avLst/>
            <a:gdLst>
              <a:gd name="connsiteX0" fmla="*/ 33069 w 432472"/>
              <a:gd name="connsiteY0" fmla="*/ 0 h 216024"/>
              <a:gd name="connsiteX1" fmla="*/ 399403 w 432472"/>
              <a:gd name="connsiteY1" fmla="*/ 0 h 216024"/>
              <a:gd name="connsiteX2" fmla="*/ 415479 w 432472"/>
              <a:gd name="connsiteY2" fmla="*/ 23844 h 216024"/>
              <a:gd name="connsiteX3" fmla="*/ 432472 w 432472"/>
              <a:gd name="connsiteY3" fmla="*/ 108013 h 216024"/>
              <a:gd name="connsiteX4" fmla="*/ 415479 w 432472"/>
              <a:gd name="connsiteY4" fmla="*/ 192182 h 216024"/>
              <a:gd name="connsiteX5" fmla="*/ 399405 w 432472"/>
              <a:gd name="connsiteY5" fmla="*/ 216024 h 216024"/>
              <a:gd name="connsiteX6" fmla="*/ 33068 w 432472"/>
              <a:gd name="connsiteY6" fmla="*/ 216024 h 216024"/>
              <a:gd name="connsiteX7" fmla="*/ 16993 w 432472"/>
              <a:gd name="connsiteY7" fmla="*/ 192182 h 216024"/>
              <a:gd name="connsiteX8" fmla="*/ 0 w 432472"/>
              <a:gd name="connsiteY8" fmla="*/ 108013 h 216024"/>
              <a:gd name="connsiteX9" fmla="*/ 16993 w 432472"/>
              <a:gd name="connsiteY9" fmla="*/ 23844 h 216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2472" h="216024">
                <a:moveTo>
                  <a:pt x="33069" y="0"/>
                </a:moveTo>
                <a:lnTo>
                  <a:pt x="399403" y="0"/>
                </a:lnTo>
                <a:lnTo>
                  <a:pt x="415479" y="23844"/>
                </a:lnTo>
                <a:cubicBezTo>
                  <a:pt x="426421" y="49714"/>
                  <a:pt x="432472" y="78157"/>
                  <a:pt x="432472" y="108013"/>
                </a:cubicBezTo>
                <a:cubicBezTo>
                  <a:pt x="432472" y="137869"/>
                  <a:pt x="426421" y="166312"/>
                  <a:pt x="415479" y="192182"/>
                </a:cubicBezTo>
                <a:lnTo>
                  <a:pt x="399405" y="216024"/>
                </a:lnTo>
                <a:lnTo>
                  <a:pt x="33068" y="216024"/>
                </a:lnTo>
                <a:lnTo>
                  <a:pt x="16993" y="192182"/>
                </a:lnTo>
                <a:cubicBezTo>
                  <a:pt x="6051" y="166312"/>
                  <a:pt x="0" y="137869"/>
                  <a:pt x="0" y="108013"/>
                </a:cubicBezTo>
                <a:cubicBezTo>
                  <a:pt x="0" y="78157"/>
                  <a:pt x="6051" y="49714"/>
                  <a:pt x="16993" y="23844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阅读课文，理解文意</a:t>
            </a:r>
          </a:p>
        </p:txBody>
      </p:sp>
      <p:sp>
        <p:nvSpPr>
          <p:cNvPr id="3" name="矩形 2"/>
          <p:cNvSpPr/>
          <p:nvPr/>
        </p:nvSpPr>
        <p:spPr>
          <a:xfrm>
            <a:off x="1025525" y="1478756"/>
            <a:ext cx="7450138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（一）初读课文，读准字音</a:t>
            </a:r>
          </a:p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再次播放课文音频</a:t>
            </a:r>
            <a:r>
              <a:rPr kumimoji="0" lang="zh-CN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，边听边在生字、多音字、通假字下作记号，借助注释、词典自行解决。</a:t>
            </a:r>
          </a:p>
        </p:txBody>
      </p:sp>
      <p:sp>
        <p:nvSpPr>
          <p:cNvPr id="4" name="矩形 3"/>
          <p:cNvSpPr/>
          <p:nvPr/>
        </p:nvSpPr>
        <p:spPr>
          <a:xfrm>
            <a:off x="976313" y="3149482"/>
            <a:ext cx="57245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（二）再读课文，读准句读，理解文章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5463" y="336530"/>
            <a:ext cx="4063933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第一自然段，诵读指导</a:t>
            </a:r>
          </a:p>
        </p:txBody>
      </p:sp>
      <p:sp>
        <p:nvSpPr>
          <p:cNvPr id="3" name="Rectangle 1"/>
          <p:cNvSpPr/>
          <p:nvPr/>
        </p:nvSpPr>
        <p:spPr>
          <a:xfrm>
            <a:off x="339725" y="978864"/>
            <a:ext cx="8464550" cy="417518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indent="304800" eaLnBrk="1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此段从邹忌与徐公比美写起，</a:t>
            </a:r>
            <a:r>
              <a:rPr lang="zh-CN" altLang="zh-CN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三问三答</a:t>
            </a: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，非常精彩，他们身份不同，想法不同，语气也各不相同：其妻由衷的爱恋之情；其妾畏惧拘谨之情；其客的阿谀奉承之情都要读出来。</a:t>
            </a:r>
          </a:p>
          <a:p>
            <a:pPr indent="304800" eaLnBrk="1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“我孰与城北徐公美？”“吾孰与徐公美？”“我与徐公孰美？”</a:t>
            </a:r>
            <a:r>
              <a:rPr lang="zh-CN" altLang="zh-CN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三个问句，一问其妻，二问其妾，三问其客</a:t>
            </a: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。要读出邹忌窥镜后的</a:t>
            </a:r>
            <a:r>
              <a:rPr lang="zh-CN" altLang="zh-CN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自得又不自信</a:t>
            </a: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</a:p>
          <a:p>
            <a:pPr indent="304800" eaLnBrk="1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“君美甚，徐公何能及君也！”妻之答，要读出</a:t>
            </a:r>
            <a:r>
              <a:rPr lang="zh-CN" altLang="zh-CN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融融的爱恋</a:t>
            </a: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之情；“徐公何能及君也！”妾之答，要读出</a:t>
            </a:r>
            <a:r>
              <a:rPr lang="zh-CN" altLang="zh-CN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怯怯的拘谨</a:t>
            </a: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之意；“徐公不若君之美也”客之答，要读出</a:t>
            </a:r>
            <a:r>
              <a:rPr lang="zh-CN" altLang="zh-CN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阿谀奉承</a:t>
            </a: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74688" y="916782"/>
            <a:ext cx="4063933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第一自然段，文意简析</a:t>
            </a:r>
          </a:p>
        </p:txBody>
      </p:sp>
      <p:sp>
        <p:nvSpPr>
          <p:cNvPr id="3" name="矩形 2"/>
          <p:cNvSpPr/>
          <p:nvPr/>
        </p:nvSpPr>
        <p:spPr>
          <a:xfrm>
            <a:off x="334963" y="1656160"/>
            <a:ext cx="8809038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30480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此段所写的主要内容是什么？</a:t>
            </a:r>
          </a:p>
          <a:p>
            <a:pPr marL="0" marR="0" lvl="0" indent="30480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三问三答</a:t>
            </a:r>
          </a:p>
          <a:p>
            <a:pPr marL="0" marR="0" lvl="0" indent="30480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在妻、妾、客的三答中，邹忌领悟到什么？用文中语句回答。</a:t>
            </a:r>
          </a:p>
          <a:p>
            <a:pPr marL="0" marR="0" lvl="0" indent="30480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“吾妻之美我者，私我也；妾之美我者，畏我也；客之美我者，欲有求于我也。”</a:t>
            </a:r>
            <a:r>
              <a:rPr kumimoji="0" lang="zh-CN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此道理为讽谏齐王埋下了伏笔</a:t>
            </a:r>
            <a:r>
              <a:rPr kumimoji="0" lang="zh-CN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8838" y="719138"/>
            <a:ext cx="4063933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第二自然段，诵读指导</a:t>
            </a:r>
          </a:p>
        </p:txBody>
      </p:sp>
      <p:sp>
        <p:nvSpPr>
          <p:cNvPr id="3" name="矩形 2"/>
          <p:cNvSpPr/>
          <p:nvPr/>
        </p:nvSpPr>
        <p:spPr>
          <a:xfrm>
            <a:off x="658812" y="1584918"/>
            <a:ext cx="8061325" cy="32518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本段是邹忌用现身说法、亲身体验讽劝齐王。读来要娓娓动听，如与人细语叙家常。</a:t>
            </a:r>
          </a:p>
          <a:p>
            <a:pPr marL="0" marR="0" lvl="0" indent="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臣之妻私臣，臣之妾畏臣，臣之客有求于臣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宫妇左右莫不私王，朝廷之臣莫不畏王，四境之内莫不有求于王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一一相对应，两两相比。三比之中，道理自然而出，节奏感很强，读时要注意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</a:p>
          <a:p>
            <a:pPr marL="0" marR="0" lvl="0" indent="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今齐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地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方千里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中的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地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土地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，方是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方圆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，因此在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今齐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之后一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大停顿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后，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地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方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之间作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小停顿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8838" y="719138"/>
            <a:ext cx="4063933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第二自然段，文意简析</a:t>
            </a:r>
          </a:p>
        </p:txBody>
      </p:sp>
      <p:sp>
        <p:nvSpPr>
          <p:cNvPr id="3" name="矩形 2"/>
          <p:cNvSpPr/>
          <p:nvPr/>
        </p:nvSpPr>
        <p:spPr>
          <a:xfrm>
            <a:off x="1092200" y="1871663"/>
            <a:ext cx="69596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请同学们用简练的语言概括此段大意。</a:t>
            </a:r>
          </a:p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邹忌以切身体验通过三比讽劝齐王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8838" y="962025"/>
            <a:ext cx="4782078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第三、四自然段，诵读指导</a:t>
            </a:r>
          </a:p>
        </p:txBody>
      </p:sp>
      <p:sp>
        <p:nvSpPr>
          <p:cNvPr id="3" name="矩形 2"/>
          <p:cNvSpPr/>
          <p:nvPr/>
        </p:nvSpPr>
        <p:spPr>
          <a:xfrm>
            <a:off x="739776" y="1753791"/>
            <a:ext cx="7059613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善</a:t>
            </a: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要读出齐威王的心悦诚服。</a:t>
            </a:r>
          </a:p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此所谓</a:t>
            </a: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战胜于朝廷</a:t>
            </a: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句中</a:t>
            </a: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此所谓</a:t>
            </a: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后要略作停顿。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0413" y="983456"/>
            <a:ext cx="4782078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第三、四自然段，文意简析</a:t>
            </a:r>
          </a:p>
        </p:txBody>
      </p:sp>
      <p:sp>
        <p:nvSpPr>
          <p:cNvPr id="3" name="矩形 2"/>
          <p:cNvSpPr/>
          <p:nvPr/>
        </p:nvSpPr>
        <p:spPr>
          <a:xfrm>
            <a:off x="649288" y="1784748"/>
            <a:ext cx="7551738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30480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第三、四自然段所写的主要内容是什么？</a:t>
            </a:r>
          </a:p>
          <a:p>
            <a:pPr marL="0" marR="0" lvl="0" indent="30480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写齐王纳谏的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三赏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，悬赏求谏之后的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三变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，及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取得的成果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。即“燕、赵、韩、魏闻之，皆朝于齐”。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5500" y="995363"/>
            <a:ext cx="6980238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指名</a:t>
            </a: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朗</a:t>
            </a:r>
            <a:r>
              <a:rPr kumimoji="0" lang="zh-CN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读三、四自然段，然后齐读课文</a:t>
            </a:r>
          </a:p>
        </p:txBody>
      </p:sp>
      <p:sp>
        <p:nvSpPr>
          <p:cNvPr id="3" name="矩形 2"/>
          <p:cNvSpPr/>
          <p:nvPr/>
        </p:nvSpPr>
        <p:spPr>
          <a:xfrm>
            <a:off x="1377950" y="1604963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邹忌进谏</a:t>
            </a:r>
          </a:p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缘起：</a:t>
            </a:r>
          </a:p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内容：</a:t>
            </a:r>
          </a:p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结果：</a:t>
            </a:r>
          </a:p>
        </p:txBody>
      </p:sp>
      <p:sp>
        <p:nvSpPr>
          <p:cNvPr id="4" name="矩形 3"/>
          <p:cNvSpPr/>
          <p:nvPr/>
        </p:nvSpPr>
        <p:spPr>
          <a:xfrm>
            <a:off x="2436813" y="1604963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2800" b="0" i="0" u="none" strike="noStrike" kern="1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三问</a:t>
            </a: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三答</a:t>
            </a:r>
          </a:p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三比</a:t>
            </a:r>
          </a:p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三赏</a:t>
            </a: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三变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1350" y="667941"/>
            <a:ext cx="7861300" cy="371351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457200" eaLnBrk="1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本文从邹忌</a:t>
            </a:r>
            <a:r>
              <a:rPr lang="zh-CN" altLang="en-US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徐公比美入手写起，依次叙述了进谏的</a:t>
            </a:r>
            <a:r>
              <a:rPr lang="zh-CN" altLang="zh-CN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缘起</a:t>
            </a: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，进谏的</a:t>
            </a:r>
            <a:r>
              <a:rPr lang="zh-CN" altLang="zh-CN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内容</a:t>
            </a: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，进谏的</a:t>
            </a:r>
            <a:r>
              <a:rPr lang="zh-CN" altLang="zh-CN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结果</a:t>
            </a: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0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eaLnBrk="1">
              <a:lnSpc>
                <a:spcPct val="150000"/>
              </a:lnSpc>
            </a:pP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进谏缘起于</a:t>
            </a:r>
            <a:r>
              <a:rPr lang="zh-CN" altLang="zh-CN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邹忌的三问，妻、妾、客的三答</a:t>
            </a: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。妻、妾、客异口同声的赞美，使邹忌“暮寝而思之”，悟出了为何“受蔽”的道理。</a:t>
            </a:r>
            <a:endParaRPr lang="en-US" altLang="zh-CN" sz="20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eaLnBrk="1">
              <a:lnSpc>
                <a:spcPct val="150000"/>
              </a:lnSpc>
            </a:pP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进谏的内容则是邹忌</a:t>
            </a:r>
            <a:r>
              <a:rPr lang="zh-CN" altLang="zh-CN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因小见大</a:t>
            </a: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，自容貌之微，推及朝廷大事，三比使齐威王听后连连叫好。</a:t>
            </a:r>
            <a:endParaRPr lang="en-US" altLang="zh-CN" sz="20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eaLnBrk="1">
              <a:lnSpc>
                <a:spcPct val="150000"/>
              </a:lnSpc>
            </a:pP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而进谏的结果则是</a:t>
            </a:r>
            <a:r>
              <a:rPr lang="zh-CN" altLang="zh-CN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齐威王欣然接受邹忌的劝告</a:t>
            </a:r>
            <a:r>
              <a:rPr lang="zh-CN" altLang="zh-CN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，下令奖赏进谏的臣民，齐国也因此威名大振。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>
            <a:spLocks noGrp="1"/>
          </p:cNvSpPr>
          <p:nvPr>
            <p:ph type="ctrTitle"/>
          </p:nvPr>
        </p:nvSpPr>
        <p:spPr>
          <a:xfrm>
            <a:off x="1440098" y="1900544"/>
            <a:ext cx="6240863" cy="81355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</a:rPr>
              <a:t>第</a:t>
            </a:r>
            <a:r>
              <a:rPr lang="en-US" altLang="zh-CN" sz="4000" b="1" dirty="0">
                <a:solidFill>
                  <a:srgbClr val="000000"/>
                </a:solidFill>
                <a:latin typeface="Arial" panose="020B0604020202020204" pitchFamily="34" charset="0"/>
              </a:rPr>
              <a:t>1</a:t>
            </a: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</a:rPr>
              <a:t>课时</a:t>
            </a:r>
          </a:p>
        </p:txBody>
      </p:sp>
    </p:spTree>
    <p:extLst>
      <p:ext uri="{BB962C8B-B14F-4D97-AF65-F5344CB8AC3E}">
        <p14:creationId xmlns:p14="http://schemas.microsoft.com/office/powerpoint/2010/main" val="10636598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2"/>
          <p:cNvSpPr/>
          <p:nvPr/>
        </p:nvSpPr>
        <p:spPr>
          <a:xfrm>
            <a:off x="891382" y="656124"/>
            <a:ext cx="7081838" cy="34163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457200" eaLnBrk="1"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这篇文章篇幅短小，妙趣横生，采用了一种奇特的</a:t>
            </a:r>
            <a:r>
              <a:rPr lang="zh-CN" altLang="zh-CN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三叠排比</a:t>
            </a:r>
            <a:r>
              <a:rPr lang="zh-CN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的结构样式：邹忌</a:t>
            </a:r>
            <a:r>
              <a:rPr lang="zh-CN" altLang="zh-CN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三问</a:t>
            </a:r>
            <a:r>
              <a:rPr lang="zh-CN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，妻、妾、客的</a:t>
            </a:r>
            <a:r>
              <a:rPr lang="zh-CN" altLang="zh-CN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三答</a:t>
            </a:r>
            <a:r>
              <a:rPr lang="zh-CN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；邹忌解蔽的</a:t>
            </a:r>
            <a:r>
              <a:rPr lang="zh-CN" altLang="zh-CN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三思</a:t>
            </a:r>
            <a:r>
              <a:rPr lang="zh-CN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；入朝见威王的</a:t>
            </a:r>
            <a:r>
              <a:rPr lang="zh-CN" altLang="zh-CN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三比</a:t>
            </a:r>
            <a:r>
              <a:rPr lang="zh-CN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；齐威王鼓励纳谏的</a:t>
            </a:r>
            <a:r>
              <a:rPr lang="zh-CN" altLang="zh-CN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三赏</a:t>
            </a:r>
            <a:r>
              <a:rPr lang="zh-CN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，纳谏后齐国的</a:t>
            </a:r>
            <a:r>
              <a:rPr lang="zh-CN" altLang="zh-CN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三变</a:t>
            </a:r>
            <a:r>
              <a:rPr lang="zh-CN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，前后呼应，上下关照，层层推进，句式整散错落有致，读来琅琅上口。</a:t>
            </a:r>
          </a:p>
        </p:txBody>
      </p:sp>
      <p:sp>
        <p:nvSpPr>
          <p:cNvPr id="4" name="矩形 3"/>
          <p:cNvSpPr/>
          <p:nvPr/>
        </p:nvSpPr>
        <p:spPr>
          <a:xfrm>
            <a:off x="1014414" y="4072444"/>
            <a:ext cx="683577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（再次齐读课文，结合板书尝试背诵）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/>
          <p:nvPr/>
        </p:nvSpPr>
        <p:spPr>
          <a:xfrm>
            <a:off x="976662" y="684390"/>
            <a:ext cx="3773758" cy="536669"/>
          </a:xfrm>
          <a:custGeom>
            <a:avLst/>
            <a:gdLst>
              <a:gd name="connsiteX0" fmla="*/ 33069 w 432472"/>
              <a:gd name="connsiteY0" fmla="*/ 0 h 216024"/>
              <a:gd name="connsiteX1" fmla="*/ 399403 w 432472"/>
              <a:gd name="connsiteY1" fmla="*/ 0 h 216024"/>
              <a:gd name="connsiteX2" fmla="*/ 415479 w 432472"/>
              <a:gd name="connsiteY2" fmla="*/ 23844 h 216024"/>
              <a:gd name="connsiteX3" fmla="*/ 432472 w 432472"/>
              <a:gd name="connsiteY3" fmla="*/ 108013 h 216024"/>
              <a:gd name="connsiteX4" fmla="*/ 415479 w 432472"/>
              <a:gd name="connsiteY4" fmla="*/ 192182 h 216024"/>
              <a:gd name="connsiteX5" fmla="*/ 399405 w 432472"/>
              <a:gd name="connsiteY5" fmla="*/ 216024 h 216024"/>
              <a:gd name="connsiteX6" fmla="*/ 33068 w 432472"/>
              <a:gd name="connsiteY6" fmla="*/ 216024 h 216024"/>
              <a:gd name="connsiteX7" fmla="*/ 16993 w 432472"/>
              <a:gd name="connsiteY7" fmla="*/ 192182 h 216024"/>
              <a:gd name="connsiteX8" fmla="*/ 0 w 432472"/>
              <a:gd name="connsiteY8" fmla="*/ 108013 h 216024"/>
              <a:gd name="connsiteX9" fmla="*/ 16993 w 432472"/>
              <a:gd name="connsiteY9" fmla="*/ 23844 h 216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2472" h="216024">
                <a:moveTo>
                  <a:pt x="33069" y="0"/>
                </a:moveTo>
                <a:lnTo>
                  <a:pt x="399403" y="0"/>
                </a:lnTo>
                <a:lnTo>
                  <a:pt x="415479" y="23844"/>
                </a:lnTo>
                <a:cubicBezTo>
                  <a:pt x="426421" y="49714"/>
                  <a:pt x="432472" y="78157"/>
                  <a:pt x="432472" y="108013"/>
                </a:cubicBezTo>
                <a:cubicBezTo>
                  <a:pt x="432472" y="137869"/>
                  <a:pt x="426421" y="166312"/>
                  <a:pt x="415479" y="192182"/>
                </a:cubicBezTo>
                <a:lnTo>
                  <a:pt x="399405" y="216024"/>
                </a:lnTo>
                <a:lnTo>
                  <a:pt x="33068" y="216024"/>
                </a:lnTo>
                <a:lnTo>
                  <a:pt x="16993" y="192182"/>
                </a:lnTo>
                <a:cubicBezTo>
                  <a:pt x="6051" y="166312"/>
                  <a:pt x="0" y="137869"/>
                  <a:pt x="0" y="108013"/>
                </a:cubicBezTo>
                <a:cubicBezTo>
                  <a:pt x="0" y="78157"/>
                  <a:pt x="6051" y="49714"/>
                  <a:pt x="16993" y="23844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布置作业</a:t>
            </a:r>
          </a:p>
        </p:txBody>
      </p:sp>
      <p:sp>
        <p:nvSpPr>
          <p:cNvPr id="3" name="矩形 2"/>
          <p:cNvSpPr/>
          <p:nvPr/>
        </p:nvSpPr>
        <p:spPr>
          <a:xfrm>
            <a:off x="976662" y="1930602"/>
            <a:ext cx="709353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．背诵全文。</a:t>
            </a:r>
          </a:p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．完成</a:t>
            </a:r>
            <a:r>
              <a:rPr kumimoji="0" lang="zh-CN" altLang="en-US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教师推荐的优教班班通网上作业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5"/>
          <p:cNvSpPr>
            <a:spLocks noGrp="1"/>
          </p:cNvSpPr>
          <p:nvPr>
            <p:ph type="ctrTitle"/>
          </p:nvPr>
        </p:nvSpPr>
        <p:spPr>
          <a:xfrm>
            <a:off x="1331914" y="1820467"/>
            <a:ext cx="6240463" cy="611981"/>
          </a:xfrm>
        </p:spPr>
        <p:txBody>
          <a:bodyPr vert="horz" wrap="square" lIns="91440" tIns="45720" rIns="91440" bIns="45720" numCol="1" anchor="ctr" anchorCtr="0" compatLnSpc="1">
            <a:noAutofit/>
          </a:bodyPr>
          <a:lstStyle/>
          <a:p>
            <a:r>
              <a:rPr lang="zh-CN" altLang="en-US" sz="4800" dirty="0">
                <a:solidFill>
                  <a:srgbClr val="000000"/>
                </a:solidFill>
                <a:latin typeface="Arial" panose="020B0604020202020204" pitchFamily="34" charset="0"/>
              </a:rPr>
              <a:t>第</a:t>
            </a:r>
            <a:r>
              <a:rPr lang="en-US" altLang="zh-CN" sz="48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zh-CN" altLang="en-US" sz="4800" dirty="0">
                <a:solidFill>
                  <a:srgbClr val="000000"/>
                </a:solidFill>
                <a:latin typeface="Arial" panose="020B0604020202020204" pitchFamily="34" charset="0"/>
              </a:rPr>
              <a:t>课时</a:t>
            </a:r>
            <a:endParaRPr lang="zh-CN" altLang="en-US" sz="4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 bwMode="auto">
          <a:xfrm>
            <a:off x="2055226" y="1616397"/>
            <a:ext cx="1073042" cy="535592"/>
          </a:xfrm>
          <a:custGeom>
            <a:avLst/>
            <a:gdLst/>
            <a:ahLst/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Freeform 7">
            <a:hlinkClick r:id="rId3" action="ppaction://hlinksldjump"/>
          </p:cNvPr>
          <p:cNvSpPr/>
          <p:nvPr/>
        </p:nvSpPr>
        <p:spPr bwMode="auto">
          <a:xfrm>
            <a:off x="3394207" y="1616397"/>
            <a:ext cx="3708000" cy="535592"/>
          </a:xfrm>
          <a:custGeom>
            <a:avLst/>
            <a:gdLst/>
            <a:ahLst/>
            <a:cxnLst>
              <a:cxn ang="0">
                <a:pos x="803" y="0"/>
              </a:cxn>
              <a:cxn ang="0">
                <a:pos x="792" y="0"/>
              </a:cxn>
              <a:cxn ang="0">
                <a:pos x="644" y="0"/>
              </a:cxn>
              <a:cxn ang="0">
                <a:pos x="634" y="0"/>
              </a:cxn>
              <a:cxn ang="0">
                <a:pos x="494" y="0"/>
              </a:cxn>
              <a:cxn ang="0">
                <a:pos x="476" y="0"/>
              </a:cxn>
              <a:cxn ang="0">
                <a:pos x="331" y="0"/>
              </a:cxn>
              <a:cxn ang="0">
                <a:pos x="325" y="0"/>
              </a:cxn>
              <a:cxn ang="0">
                <a:pos x="169" y="0"/>
              </a:cxn>
              <a:cxn ang="0">
                <a:pos x="163" y="0"/>
              </a:cxn>
              <a:cxn ang="0">
                <a:pos x="0" y="0"/>
              </a:cxn>
              <a:cxn ang="0">
                <a:pos x="0" y="82"/>
              </a:cxn>
              <a:cxn ang="0">
                <a:pos x="6" y="79"/>
              </a:cxn>
              <a:cxn ang="0">
                <a:pos x="9" y="77"/>
              </a:cxn>
              <a:cxn ang="0">
                <a:pos x="31" y="69"/>
              </a:cxn>
              <a:cxn ang="0">
                <a:pos x="65" y="101"/>
              </a:cxn>
              <a:cxn ang="0">
                <a:pos x="31" y="133"/>
              </a:cxn>
              <a:cxn ang="0">
                <a:pos x="7" y="123"/>
              </a:cxn>
              <a:cxn ang="0">
                <a:pos x="0" y="120"/>
              </a:cxn>
              <a:cxn ang="0">
                <a:pos x="0" y="190"/>
              </a:cxn>
              <a:cxn ang="0">
                <a:pos x="163" y="190"/>
              </a:cxn>
              <a:cxn ang="0">
                <a:pos x="169" y="190"/>
              </a:cxn>
              <a:cxn ang="0">
                <a:pos x="325" y="190"/>
              </a:cxn>
              <a:cxn ang="0">
                <a:pos x="331" y="190"/>
              </a:cxn>
              <a:cxn ang="0">
                <a:pos x="476" y="190"/>
              </a:cxn>
              <a:cxn ang="0">
                <a:pos x="494" y="190"/>
              </a:cxn>
              <a:cxn ang="0">
                <a:pos x="634" y="190"/>
              </a:cxn>
              <a:cxn ang="0">
                <a:pos x="644" y="190"/>
              </a:cxn>
              <a:cxn ang="0">
                <a:pos x="792" y="190"/>
              </a:cxn>
              <a:cxn ang="0">
                <a:pos x="803" y="190"/>
              </a:cxn>
              <a:cxn ang="0">
                <a:pos x="965" y="190"/>
              </a:cxn>
              <a:cxn ang="0">
                <a:pos x="965" y="0"/>
              </a:cxn>
              <a:cxn ang="0">
                <a:pos x="803" y="0"/>
              </a:cxn>
            </a:cxnLst>
            <a:rect l="0" t="0" r="r" b="b"/>
            <a:pathLst>
              <a:path w="965" h="190">
                <a:moveTo>
                  <a:pt x="803" y="0"/>
                </a:moveTo>
                <a:cubicBezTo>
                  <a:pt x="792" y="0"/>
                  <a:pt x="792" y="0"/>
                  <a:pt x="792" y="0"/>
                </a:cubicBezTo>
                <a:cubicBezTo>
                  <a:pt x="644" y="0"/>
                  <a:pt x="644" y="0"/>
                  <a:pt x="644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494" y="0"/>
                  <a:pt x="494" y="0"/>
                  <a:pt x="494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25" y="0"/>
                  <a:pt x="325" y="0"/>
                  <a:pt x="325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2"/>
                  <a:pt x="0" y="82"/>
                  <a:pt x="0" y="82"/>
                </a:cubicBezTo>
                <a:cubicBezTo>
                  <a:pt x="2" y="81"/>
                  <a:pt x="4" y="81"/>
                  <a:pt x="6" y="79"/>
                </a:cubicBezTo>
                <a:cubicBezTo>
                  <a:pt x="7" y="78"/>
                  <a:pt x="8" y="78"/>
                  <a:pt x="9" y="77"/>
                </a:cubicBezTo>
                <a:cubicBezTo>
                  <a:pt x="15" y="72"/>
                  <a:pt x="22" y="69"/>
                  <a:pt x="31" y="69"/>
                </a:cubicBezTo>
                <a:cubicBezTo>
                  <a:pt x="50" y="69"/>
                  <a:pt x="65" y="83"/>
                  <a:pt x="65" y="101"/>
                </a:cubicBezTo>
                <a:cubicBezTo>
                  <a:pt x="65" y="118"/>
                  <a:pt x="50" y="133"/>
                  <a:pt x="31" y="133"/>
                </a:cubicBezTo>
                <a:cubicBezTo>
                  <a:pt x="21" y="133"/>
                  <a:pt x="9" y="125"/>
                  <a:pt x="7" y="123"/>
                </a:cubicBezTo>
                <a:cubicBezTo>
                  <a:pt x="5" y="122"/>
                  <a:pt x="3" y="121"/>
                  <a:pt x="0" y="120"/>
                </a:cubicBezTo>
                <a:cubicBezTo>
                  <a:pt x="0" y="190"/>
                  <a:pt x="0" y="190"/>
                  <a:pt x="0" y="190"/>
                </a:cubicBezTo>
                <a:cubicBezTo>
                  <a:pt x="163" y="190"/>
                  <a:pt x="163" y="190"/>
                  <a:pt x="163" y="190"/>
                </a:cubicBezTo>
                <a:cubicBezTo>
                  <a:pt x="169" y="190"/>
                  <a:pt x="169" y="190"/>
                  <a:pt x="169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31" y="190"/>
                  <a:pt x="331" y="190"/>
                  <a:pt x="331" y="190"/>
                </a:cubicBezTo>
                <a:cubicBezTo>
                  <a:pt x="476" y="190"/>
                  <a:pt x="476" y="190"/>
                  <a:pt x="476" y="190"/>
                </a:cubicBezTo>
                <a:cubicBezTo>
                  <a:pt x="494" y="190"/>
                  <a:pt x="494" y="190"/>
                  <a:pt x="494" y="190"/>
                </a:cubicBezTo>
                <a:cubicBezTo>
                  <a:pt x="634" y="190"/>
                  <a:pt x="634" y="190"/>
                  <a:pt x="634" y="190"/>
                </a:cubicBezTo>
                <a:cubicBezTo>
                  <a:pt x="644" y="190"/>
                  <a:pt x="644" y="190"/>
                  <a:pt x="644" y="190"/>
                </a:cubicBezTo>
                <a:cubicBezTo>
                  <a:pt x="792" y="190"/>
                  <a:pt x="792" y="190"/>
                  <a:pt x="792" y="190"/>
                </a:cubicBezTo>
                <a:cubicBezTo>
                  <a:pt x="803" y="190"/>
                  <a:pt x="803" y="190"/>
                  <a:pt x="803" y="190"/>
                </a:cubicBezTo>
                <a:cubicBezTo>
                  <a:pt x="965" y="190"/>
                  <a:pt x="965" y="190"/>
                  <a:pt x="965" y="190"/>
                </a:cubicBezTo>
                <a:cubicBezTo>
                  <a:pt x="965" y="0"/>
                  <a:pt x="965" y="0"/>
                  <a:pt x="965" y="0"/>
                </a:cubicBezTo>
                <a:lnTo>
                  <a:pt x="803" y="0"/>
                </a:ln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检查复习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2055226" y="2366458"/>
            <a:ext cx="1073042" cy="535592"/>
          </a:xfrm>
          <a:custGeom>
            <a:avLst/>
            <a:gdLst/>
            <a:ahLst/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Freeform 7">
            <a:hlinkClick r:id="rId4" action="ppaction://hlinksldjump"/>
          </p:cNvPr>
          <p:cNvSpPr/>
          <p:nvPr/>
        </p:nvSpPr>
        <p:spPr bwMode="auto">
          <a:xfrm>
            <a:off x="3394207" y="2366458"/>
            <a:ext cx="3708000" cy="535592"/>
          </a:xfrm>
          <a:custGeom>
            <a:avLst/>
            <a:gdLst/>
            <a:ahLst/>
            <a:cxnLst>
              <a:cxn ang="0">
                <a:pos x="803" y="0"/>
              </a:cxn>
              <a:cxn ang="0">
                <a:pos x="792" y="0"/>
              </a:cxn>
              <a:cxn ang="0">
                <a:pos x="644" y="0"/>
              </a:cxn>
              <a:cxn ang="0">
                <a:pos x="634" y="0"/>
              </a:cxn>
              <a:cxn ang="0">
                <a:pos x="494" y="0"/>
              </a:cxn>
              <a:cxn ang="0">
                <a:pos x="476" y="0"/>
              </a:cxn>
              <a:cxn ang="0">
                <a:pos x="331" y="0"/>
              </a:cxn>
              <a:cxn ang="0">
                <a:pos x="325" y="0"/>
              </a:cxn>
              <a:cxn ang="0">
                <a:pos x="169" y="0"/>
              </a:cxn>
              <a:cxn ang="0">
                <a:pos x="163" y="0"/>
              </a:cxn>
              <a:cxn ang="0">
                <a:pos x="0" y="0"/>
              </a:cxn>
              <a:cxn ang="0">
                <a:pos x="0" y="82"/>
              </a:cxn>
              <a:cxn ang="0">
                <a:pos x="6" y="79"/>
              </a:cxn>
              <a:cxn ang="0">
                <a:pos x="9" y="77"/>
              </a:cxn>
              <a:cxn ang="0">
                <a:pos x="31" y="69"/>
              </a:cxn>
              <a:cxn ang="0">
                <a:pos x="65" y="101"/>
              </a:cxn>
              <a:cxn ang="0">
                <a:pos x="31" y="133"/>
              </a:cxn>
              <a:cxn ang="0">
                <a:pos x="7" y="123"/>
              </a:cxn>
              <a:cxn ang="0">
                <a:pos x="0" y="120"/>
              </a:cxn>
              <a:cxn ang="0">
                <a:pos x="0" y="190"/>
              </a:cxn>
              <a:cxn ang="0">
                <a:pos x="163" y="190"/>
              </a:cxn>
              <a:cxn ang="0">
                <a:pos x="169" y="190"/>
              </a:cxn>
              <a:cxn ang="0">
                <a:pos x="325" y="190"/>
              </a:cxn>
              <a:cxn ang="0">
                <a:pos x="331" y="190"/>
              </a:cxn>
              <a:cxn ang="0">
                <a:pos x="476" y="190"/>
              </a:cxn>
              <a:cxn ang="0">
                <a:pos x="494" y="190"/>
              </a:cxn>
              <a:cxn ang="0">
                <a:pos x="634" y="190"/>
              </a:cxn>
              <a:cxn ang="0">
                <a:pos x="644" y="190"/>
              </a:cxn>
              <a:cxn ang="0">
                <a:pos x="792" y="190"/>
              </a:cxn>
              <a:cxn ang="0">
                <a:pos x="803" y="190"/>
              </a:cxn>
              <a:cxn ang="0">
                <a:pos x="965" y="190"/>
              </a:cxn>
              <a:cxn ang="0">
                <a:pos x="965" y="0"/>
              </a:cxn>
              <a:cxn ang="0">
                <a:pos x="803" y="0"/>
              </a:cxn>
            </a:cxnLst>
            <a:rect l="0" t="0" r="r" b="b"/>
            <a:pathLst>
              <a:path w="965" h="190">
                <a:moveTo>
                  <a:pt x="803" y="0"/>
                </a:moveTo>
                <a:cubicBezTo>
                  <a:pt x="792" y="0"/>
                  <a:pt x="792" y="0"/>
                  <a:pt x="792" y="0"/>
                </a:cubicBezTo>
                <a:cubicBezTo>
                  <a:pt x="644" y="0"/>
                  <a:pt x="644" y="0"/>
                  <a:pt x="644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494" y="0"/>
                  <a:pt x="494" y="0"/>
                  <a:pt x="494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25" y="0"/>
                  <a:pt x="325" y="0"/>
                  <a:pt x="325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2"/>
                  <a:pt x="0" y="82"/>
                  <a:pt x="0" y="82"/>
                </a:cubicBezTo>
                <a:cubicBezTo>
                  <a:pt x="2" y="81"/>
                  <a:pt x="4" y="81"/>
                  <a:pt x="6" y="79"/>
                </a:cubicBezTo>
                <a:cubicBezTo>
                  <a:pt x="7" y="78"/>
                  <a:pt x="8" y="78"/>
                  <a:pt x="9" y="77"/>
                </a:cubicBezTo>
                <a:cubicBezTo>
                  <a:pt x="15" y="72"/>
                  <a:pt x="22" y="69"/>
                  <a:pt x="31" y="69"/>
                </a:cubicBezTo>
                <a:cubicBezTo>
                  <a:pt x="50" y="69"/>
                  <a:pt x="65" y="83"/>
                  <a:pt x="65" y="101"/>
                </a:cubicBezTo>
                <a:cubicBezTo>
                  <a:pt x="65" y="118"/>
                  <a:pt x="50" y="133"/>
                  <a:pt x="31" y="133"/>
                </a:cubicBezTo>
                <a:cubicBezTo>
                  <a:pt x="21" y="133"/>
                  <a:pt x="9" y="125"/>
                  <a:pt x="7" y="123"/>
                </a:cubicBezTo>
                <a:cubicBezTo>
                  <a:pt x="5" y="122"/>
                  <a:pt x="3" y="121"/>
                  <a:pt x="0" y="120"/>
                </a:cubicBezTo>
                <a:cubicBezTo>
                  <a:pt x="0" y="190"/>
                  <a:pt x="0" y="190"/>
                  <a:pt x="0" y="190"/>
                </a:cubicBezTo>
                <a:cubicBezTo>
                  <a:pt x="163" y="190"/>
                  <a:pt x="163" y="190"/>
                  <a:pt x="163" y="190"/>
                </a:cubicBezTo>
                <a:cubicBezTo>
                  <a:pt x="169" y="190"/>
                  <a:pt x="169" y="190"/>
                  <a:pt x="169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31" y="190"/>
                  <a:pt x="331" y="190"/>
                  <a:pt x="331" y="190"/>
                </a:cubicBezTo>
                <a:cubicBezTo>
                  <a:pt x="476" y="190"/>
                  <a:pt x="476" y="190"/>
                  <a:pt x="476" y="190"/>
                </a:cubicBezTo>
                <a:cubicBezTo>
                  <a:pt x="494" y="190"/>
                  <a:pt x="494" y="190"/>
                  <a:pt x="494" y="190"/>
                </a:cubicBezTo>
                <a:cubicBezTo>
                  <a:pt x="634" y="190"/>
                  <a:pt x="634" y="190"/>
                  <a:pt x="634" y="190"/>
                </a:cubicBezTo>
                <a:cubicBezTo>
                  <a:pt x="644" y="190"/>
                  <a:pt x="644" y="190"/>
                  <a:pt x="644" y="190"/>
                </a:cubicBezTo>
                <a:cubicBezTo>
                  <a:pt x="792" y="190"/>
                  <a:pt x="792" y="190"/>
                  <a:pt x="792" y="190"/>
                </a:cubicBezTo>
                <a:cubicBezTo>
                  <a:pt x="803" y="190"/>
                  <a:pt x="803" y="190"/>
                  <a:pt x="803" y="190"/>
                </a:cubicBezTo>
                <a:cubicBezTo>
                  <a:pt x="965" y="190"/>
                  <a:pt x="965" y="190"/>
                  <a:pt x="965" y="190"/>
                </a:cubicBezTo>
                <a:cubicBezTo>
                  <a:pt x="965" y="0"/>
                  <a:pt x="965" y="0"/>
                  <a:pt x="965" y="0"/>
                </a:cubicBezTo>
                <a:lnTo>
                  <a:pt x="803" y="0"/>
                </a:ln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合作探究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Freeform 6"/>
          <p:cNvSpPr/>
          <p:nvPr/>
        </p:nvSpPr>
        <p:spPr bwMode="auto">
          <a:xfrm>
            <a:off x="2055226" y="3116518"/>
            <a:ext cx="1073042" cy="535592"/>
          </a:xfrm>
          <a:custGeom>
            <a:avLst/>
            <a:gdLst/>
            <a:ahLst/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Freeform 7">
            <a:hlinkClick r:id="rId5" action="ppaction://hlinksldjump"/>
          </p:cNvPr>
          <p:cNvSpPr/>
          <p:nvPr/>
        </p:nvSpPr>
        <p:spPr bwMode="auto">
          <a:xfrm>
            <a:off x="3394207" y="3116518"/>
            <a:ext cx="3708000" cy="535592"/>
          </a:xfrm>
          <a:custGeom>
            <a:avLst/>
            <a:gdLst/>
            <a:ahLst/>
            <a:cxnLst>
              <a:cxn ang="0">
                <a:pos x="803" y="0"/>
              </a:cxn>
              <a:cxn ang="0">
                <a:pos x="792" y="0"/>
              </a:cxn>
              <a:cxn ang="0">
                <a:pos x="644" y="0"/>
              </a:cxn>
              <a:cxn ang="0">
                <a:pos x="634" y="0"/>
              </a:cxn>
              <a:cxn ang="0">
                <a:pos x="494" y="0"/>
              </a:cxn>
              <a:cxn ang="0">
                <a:pos x="476" y="0"/>
              </a:cxn>
              <a:cxn ang="0">
                <a:pos x="331" y="0"/>
              </a:cxn>
              <a:cxn ang="0">
                <a:pos x="325" y="0"/>
              </a:cxn>
              <a:cxn ang="0">
                <a:pos x="169" y="0"/>
              </a:cxn>
              <a:cxn ang="0">
                <a:pos x="163" y="0"/>
              </a:cxn>
              <a:cxn ang="0">
                <a:pos x="0" y="0"/>
              </a:cxn>
              <a:cxn ang="0">
                <a:pos x="0" y="82"/>
              </a:cxn>
              <a:cxn ang="0">
                <a:pos x="6" y="79"/>
              </a:cxn>
              <a:cxn ang="0">
                <a:pos x="9" y="77"/>
              </a:cxn>
              <a:cxn ang="0">
                <a:pos x="31" y="69"/>
              </a:cxn>
              <a:cxn ang="0">
                <a:pos x="65" y="101"/>
              </a:cxn>
              <a:cxn ang="0">
                <a:pos x="31" y="133"/>
              </a:cxn>
              <a:cxn ang="0">
                <a:pos x="7" y="123"/>
              </a:cxn>
              <a:cxn ang="0">
                <a:pos x="0" y="120"/>
              </a:cxn>
              <a:cxn ang="0">
                <a:pos x="0" y="190"/>
              </a:cxn>
              <a:cxn ang="0">
                <a:pos x="163" y="190"/>
              </a:cxn>
              <a:cxn ang="0">
                <a:pos x="169" y="190"/>
              </a:cxn>
              <a:cxn ang="0">
                <a:pos x="325" y="190"/>
              </a:cxn>
              <a:cxn ang="0">
                <a:pos x="331" y="190"/>
              </a:cxn>
              <a:cxn ang="0">
                <a:pos x="476" y="190"/>
              </a:cxn>
              <a:cxn ang="0">
                <a:pos x="494" y="190"/>
              </a:cxn>
              <a:cxn ang="0">
                <a:pos x="634" y="190"/>
              </a:cxn>
              <a:cxn ang="0">
                <a:pos x="644" y="190"/>
              </a:cxn>
              <a:cxn ang="0">
                <a:pos x="792" y="190"/>
              </a:cxn>
              <a:cxn ang="0">
                <a:pos x="803" y="190"/>
              </a:cxn>
              <a:cxn ang="0">
                <a:pos x="965" y="190"/>
              </a:cxn>
              <a:cxn ang="0">
                <a:pos x="965" y="0"/>
              </a:cxn>
              <a:cxn ang="0">
                <a:pos x="803" y="0"/>
              </a:cxn>
            </a:cxnLst>
            <a:rect l="0" t="0" r="r" b="b"/>
            <a:pathLst>
              <a:path w="965" h="190">
                <a:moveTo>
                  <a:pt x="803" y="0"/>
                </a:moveTo>
                <a:cubicBezTo>
                  <a:pt x="792" y="0"/>
                  <a:pt x="792" y="0"/>
                  <a:pt x="792" y="0"/>
                </a:cubicBezTo>
                <a:cubicBezTo>
                  <a:pt x="644" y="0"/>
                  <a:pt x="644" y="0"/>
                  <a:pt x="644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494" y="0"/>
                  <a:pt x="494" y="0"/>
                  <a:pt x="494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25" y="0"/>
                  <a:pt x="325" y="0"/>
                  <a:pt x="325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2"/>
                  <a:pt x="0" y="82"/>
                  <a:pt x="0" y="82"/>
                </a:cubicBezTo>
                <a:cubicBezTo>
                  <a:pt x="2" y="81"/>
                  <a:pt x="4" y="81"/>
                  <a:pt x="6" y="79"/>
                </a:cubicBezTo>
                <a:cubicBezTo>
                  <a:pt x="7" y="78"/>
                  <a:pt x="8" y="78"/>
                  <a:pt x="9" y="77"/>
                </a:cubicBezTo>
                <a:cubicBezTo>
                  <a:pt x="15" y="72"/>
                  <a:pt x="22" y="69"/>
                  <a:pt x="31" y="69"/>
                </a:cubicBezTo>
                <a:cubicBezTo>
                  <a:pt x="50" y="69"/>
                  <a:pt x="65" y="83"/>
                  <a:pt x="65" y="101"/>
                </a:cubicBezTo>
                <a:cubicBezTo>
                  <a:pt x="65" y="118"/>
                  <a:pt x="50" y="133"/>
                  <a:pt x="31" y="133"/>
                </a:cubicBezTo>
                <a:cubicBezTo>
                  <a:pt x="21" y="133"/>
                  <a:pt x="9" y="125"/>
                  <a:pt x="7" y="123"/>
                </a:cubicBezTo>
                <a:cubicBezTo>
                  <a:pt x="5" y="122"/>
                  <a:pt x="3" y="121"/>
                  <a:pt x="0" y="120"/>
                </a:cubicBezTo>
                <a:cubicBezTo>
                  <a:pt x="0" y="190"/>
                  <a:pt x="0" y="190"/>
                  <a:pt x="0" y="190"/>
                </a:cubicBezTo>
                <a:cubicBezTo>
                  <a:pt x="163" y="190"/>
                  <a:pt x="163" y="190"/>
                  <a:pt x="163" y="190"/>
                </a:cubicBezTo>
                <a:cubicBezTo>
                  <a:pt x="169" y="190"/>
                  <a:pt x="169" y="190"/>
                  <a:pt x="169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31" y="190"/>
                  <a:pt x="331" y="190"/>
                  <a:pt x="331" y="190"/>
                </a:cubicBezTo>
                <a:cubicBezTo>
                  <a:pt x="476" y="190"/>
                  <a:pt x="476" y="190"/>
                  <a:pt x="476" y="190"/>
                </a:cubicBezTo>
                <a:cubicBezTo>
                  <a:pt x="494" y="190"/>
                  <a:pt x="494" y="190"/>
                  <a:pt x="494" y="190"/>
                </a:cubicBezTo>
                <a:cubicBezTo>
                  <a:pt x="634" y="190"/>
                  <a:pt x="634" y="190"/>
                  <a:pt x="634" y="190"/>
                </a:cubicBezTo>
                <a:cubicBezTo>
                  <a:pt x="644" y="190"/>
                  <a:pt x="644" y="190"/>
                  <a:pt x="644" y="190"/>
                </a:cubicBezTo>
                <a:cubicBezTo>
                  <a:pt x="792" y="190"/>
                  <a:pt x="792" y="190"/>
                  <a:pt x="792" y="190"/>
                </a:cubicBezTo>
                <a:cubicBezTo>
                  <a:pt x="803" y="190"/>
                  <a:pt x="803" y="190"/>
                  <a:pt x="803" y="190"/>
                </a:cubicBezTo>
                <a:cubicBezTo>
                  <a:pt x="965" y="190"/>
                  <a:pt x="965" y="190"/>
                  <a:pt x="965" y="190"/>
                </a:cubicBezTo>
                <a:cubicBezTo>
                  <a:pt x="965" y="0"/>
                  <a:pt x="965" y="0"/>
                  <a:pt x="965" y="0"/>
                </a:cubicBezTo>
                <a:lnTo>
                  <a:pt x="803" y="0"/>
                </a:ln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梳理重要词语含义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Freeform 6"/>
          <p:cNvSpPr/>
          <p:nvPr/>
        </p:nvSpPr>
        <p:spPr bwMode="auto">
          <a:xfrm>
            <a:off x="2055226" y="3866578"/>
            <a:ext cx="1073042" cy="535592"/>
          </a:xfrm>
          <a:custGeom>
            <a:avLst/>
            <a:gdLst/>
            <a:ahLst/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04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Freeform 7">
            <a:hlinkClick r:id="rId6" action="ppaction://hlinksldjump"/>
          </p:cNvPr>
          <p:cNvSpPr/>
          <p:nvPr/>
        </p:nvSpPr>
        <p:spPr bwMode="auto">
          <a:xfrm>
            <a:off x="3394207" y="3866578"/>
            <a:ext cx="3708000" cy="535592"/>
          </a:xfrm>
          <a:custGeom>
            <a:avLst/>
            <a:gdLst/>
            <a:ahLst/>
            <a:cxnLst>
              <a:cxn ang="0">
                <a:pos x="803" y="0"/>
              </a:cxn>
              <a:cxn ang="0">
                <a:pos x="792" y="0"/>
              </a:cxn>
              <a:cxn ang="0">
                <a:pos x="644" y="0"/>
              </a:cxn>
              <a:cxn ang="0">
                <a:pos x="634" y="0"/>
              </a:cxn>
              <a:cxn ang="0">
                <a:pos x="494" y="0"/>
              </a:cxn>
              <a:cxn ang="0">
                <a:pos x="476" y="0"/>
              </a:cxn>
              <a:cxn ang="0">
                <a:pos x="331" y="0"/>
              </a:cxn>
              <a:cxn ang="0">
                <a:pos x="325" y="0"/>
              </a:cxn>
              <a:cxn ang="0">
                <a:pos x="169" y="0"/>
              </a:cxn>
              <a:cxn ang="0">
                <a:pos x="163" y="0"/>
              </a:cxn>
              <a:cxn ang="0">
                <a:pos x="0" y="0"/>
              </a:cxn>
              <a:cxn ang="0">
                <a:pos x="0" y="82"/>
              </a:cxn>
              <a:cxn ang="0">
                <a:pos x="6" y="79"/>
              </a:cxn>
              <a:cxn ang="0">
                <a:pos x="9" y="77"/>
              </a:cxn>
              <a:cxn ang="0">
                <a:pos x="31" y="69"/>
              </a:cxn>
              <a:cxn ang="0">
                <a:pos x="65" y="101"/>
              </a:cxn>
              <a:cxn ang="0">
                <a:pos x="31" y="133"/>
              </a:cxn>
              <a:cxn ang="0">
                <a:pos x="7" y="123"/>
              </a:cxn>
              <a:cxn ang="0">
                <a:pos x="0" y="120"/>
              </a:cxn>
              <a:cxn ang="0">
                <a:pos x="0" y="190"/>
              </a:cxn>
              <a:cxn ang="0">
                <a:pos x="163" y="190"/>
              </a:cxn>
              <a:cxn ang="0">
                <a:pos x="169" y="190"/>
              </a:cxn>
              <a:cxn ang="0">
                <a:pos x="325" y="190"/>
              </a:cxn>
              <a:cxn ang="0">
                <a:pos x="331" y="190"/>
              </a:cxn>
              <a:cxn ang="0">
                <a:pos x="476" y="190"/>
              </a:cxn>
              <a:cxn ang="0">
                <a:pos x="494" y="190"/>
              </a:cxn>
              <a:cxn ang="0">
                <a:pos x="634" y="190"/>
              </a:cxn>
              <a:cxn ang="0">
                <a:pos x="644" y="190"/>
              </a:cxn>
              <a:cxn ang="0">
                <a:pos x="792" y="190"/>
              </a:cxn>
              <a:cxn ang="0">
                <a:pos x="803" y="190"/>
              </a:cxn>
              <a:cxn ang="0">
                <a:pos x="965" y="190"/>
              </a:cxn>
              <a:cxn ang="0">
                <a:pos x="965" y="0"/>
              </a:cxn>
              <a:cxn ang="0">
                <a:pos x="803" y="0"/>
              </a:cxn>
            </a:cxnLst>
            <a:rect l="0" t="0" r="r" b="b"/>
            <a:pathLst>
              <a:path w="965" h="190">
                <a:moveTo>
                  <a:pt x="803" y="0"/>
                </a:moveTo>
                <a:cubicBezTo>
                  <a:pt x="792" y="0"/>
                  <a:pt x="792" y="0"/>
                  <a:pt x="792" y="0"/>
                </a:cubicBezTo>
                <a:cubicBezTo>
                  <a:pt x="644" y="0"/>
                  <a:pt x="644" y="0"/>
                  <a:pt x="644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494" y="0"/>
                  <a:pt x="494" y="0"/>
                  <a:pt x="494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25" y="0"/>
                  <a:pt x="325" y="0"/>
                  <a:pt x="325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2"/>
                  <a:pt x="0" y="82"/>
                  <a:pt x="0" y="82"/>
                </a:cubicBezTo>
                <a:cubicBezTo>
                  <a:pt x="2" y="81"/>
                  <a:pt x="4" y="81"/>
                  <a:pt x="6" y="79"/>
                </a:cubicBezTo>
                <a:cubicBezTo>
                  <a:pt x="7" y="78"/>
                  <a:pt x="8" y="78"/>
                  <a:pt x="9" y="77"/>
                </a:cubicBezTo>
                <a:cubicBezTo>
                  <a:pt x="15" y="72"/>
                  <a:pt x="22" y="69"/>
                  <a:pt x="31" y="69"/>
                </a:cubicBezTo>
                <a:cubicBezTo>
                  <a:pt x="50" y="69"/>
                  <a:pt x="65" y="83"/>
                  <a:pt x="65" y="101"/>
                </a:cubicBezTo>
                <a:cubicBezTo>
                  <a:pt x="65" y="118"/>
                  <a:pt x="50" y="133"/>
                  <a:pt x="31" y="133"/>
                </a:cubicBezTo>
                <a:cubicBezTo>
                  <a:pt x="21" y="133"/>
                  <a:pt x="9" y="125"/>
                  <a:pt x="7" y="123"/>
                </a:cubicBezTo>
                <a:cubicBezTo>
                  <a:pt x="5" y="122"/>
                  <a:pt x="3" y="121"/>
                  <a:pt x="0" y="120"/>
                </a:cubicBezTo>
                <a:cubicBezTo>
                  <a:pt x="0" y="190"/>
                  <a:pt x="0" y="190"/>
                  <a:pt x="0" y="190"/>
                </a:cubicBezTo>
                <a:cubicBezTo>
                  <a:pt x="163" y="190"/>
                  <a:pt x="163" y="190"/>
                  <a:pt x="163" y="190"/>
                </a:cubicBezTo>
                <a:cubicBezTo>
                  <a:pt x="169" y="190"/>
                  <a:pt x="169" y="190"/>
                  <a:pt x="169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31" y="190"/>
                  <a:pt x="331" y="190"/>
                  <a:pt x="331" y="190"/>
                </a:cubicBezTo>
                <a:cubicBezTo>
                  <a:pt x="476" y="190"/>
                  <a:pt x="476" y="190"/>
                  <a:pt x="476" y="190"/>
                </a:cubicBezTo>
                <a:cubicBezTo>
                  <a:pt x="494" y="190"/>
                  <a:pt x="494" y="190"/>
                  <a:pt x="494" y="190"/>
                </a:cubicBezTo>
                <a:cubicBezTo>
                  <a:pt x="634" y="190"/>
                  <a:pt x="634" y="190"/>
                  <a:pt x="634" y="190"/>
                </a:cubicBezTo>
                <a:cubicBezTo>
                  <a:pt x="644" y="190"/>
                  <a:pt x="644" y="190"/>
                  <a:pt x="644" y="190"/>
                </a:cubicBezTo>
                <a:cubicBezTo>
                  <a:pt x="792" y="190"/>
                  <a:pt x="792" y="190"/>
                  <a:pt x="792" y="190"/>
                </a:cubicBezTo>
                <a:cubicBezTo>
                  <a:pt x="803" y="190"/>
                  <a:pt x="803" y="190"/>
                  <a:pt x="803" y="190"/>
                </a:cubicBezTo>
                <a:cubicBezTo>
                  <a:pt x="965" y="190"/>
                  <a:pt x="965" y="190"/>
                  <a:pt x="965" y="190"/>
                </a:cubicBezTo>
                <a:cubicBezTo>
                  <a:pt x="965" y="0"/>
                  <a:pt x="965" y="0"/>
                  <a:pt x="965" y="0"/>
                </a:cubicBezTo>
                <a:lnTo>
                  <a:pt x="803" y="0"/>
                </a:ln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布置作业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79232" y="528551"/>
            <a:ext cx="69923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4000" b="1" kern="1200" cap="none" spc="0" normalizeH="0" baseline="0" noProof="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reflection blurRad="6350" stA="29000" endPos="45500" dist="63500" dir="5400000" sy="-100000" algn="bl" rotWithShape="0"/>
                </a:effectLst>
                <a:latin typeface="幼圆" pitchFamily="49" charset="-122"/>
                <a:ea typeface="幼圆" pitchFamily="49" charset="-122"/>
                <a:cs typeface="+mn-cs"/>
              </a:rPr>
              <a:t>目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823272" y="544804"/>
            <a:ext cx="744082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4000" b="1" kern="1200" cap="none" spc="0" normalizeH="0" baseline="0" noProof="0" dirty="0">
                <a:solidFill>
                  <a:schemeClr val="accent1"/>
                </a:solidFill>
                <a:effectLst>
                  <a:reflection blurRad="6350" stA="29000" endPos="45500" dist="63500" dir="5400000" sy="-100000" algn="bl" rotWithShape="0"/>
                </a:effectLst>
                <a:latin typeface="幼圆" pitchFamily="49" charset="-122"/>
                <a:ea typeface="幼圆" pitchFamily="49" charset="-122"/>
                <a:cs typeface="+mn-cs"/>
              </a:rPr>
              <a:t>录</a:t>
            </a:r>
          </a:p>
        </p:txBody>
      </p:sp>
      <p:sp>
        <p:nvSpPr>
          <p:cNvPr id="14" name="椭圆 13"/>
          <p:cNvSpPr/>
          <p:nvPr/>
        </p:nvSpPr>
        <p:spPr>
          <a:xfrm>
            <a:off x="1649414" y="829867"/>
            <a:ext cx="92075" cy="69056"/>
          </a:xfrm>
          <a:prstGeom prst="ellipse">
            <a:avLst/>
          </a:prstGeom>
          <a:solidFill>
            <a:srgbClr val="9F9F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Shape"/>
          <p:cNvSpPr/>
          <p:nvPr/>
        </p:nvSpPr>
        <p:spPr>
          <a:xfrm>
            <a:off x="1043569" y="676027"/>
            <a:ext cx="1833446" cy="536669"/>
          </a:xfrm>
          <a:custGeom>
            <a:avLst/>
            <a:gdLst>
              <a:gd name="connsiteX0" fmla="*/ 33069 w 432472"/>
              <a:gd name="connsiteY0" fmla="*/ 0 h 216024"/>
              <a:gd name="connsiteX1" fmla="*/ 399403 w 432472"/>
              <a:gd name="connsiteY1" fmla="*/ 0 h 216024"/>
              <a:gd name="connsiteX2" fmla="*/ 415479 w 432472"/>
              <a:gd name="connsiteY2" fmla="*/ 23844 h 216024"/>
              <a:gd name="connsiteX3" fmla="*/ 432472 w 432472"/>
              <a:gd name="connsiteY3" fmla="*/ 108013 h 216024"/>
              <a:gd name="connsiteX4" fmla="*/ 415479 w 432472"/>
              <a:gd name="connsiteY4" fmla="*/ 192182 h 216024"/>
              <a:gd name="connsiteX5" fmla="*/ 399405 w 432472"/>
              <a:gd name="connsiteY5" fmla="*/ 216024 h 216024"/>
              <a:gd name="connsiteX6" fmla="*/ 33068 w 432472"/>
              <a:gd name="connsiteY6" fmla="*/ 216024 h 216024"/>
              <a:gd name="connsiteX7" fmla="*/ 16993 w 432472"/>
              <a:gd name="connsiteY7" fmla="*/ 192182 h 216024"/>
              <a:gd name="connsiteX8" fmla="*/ 0 w 432472"/>
              <a:gd name="connsiteY8" fmla="*/ 108013 h 216024"/>
              <a:gd name="connsiteX9" fmla="*/ 16993 w 432472"/>
              <a:gd name="connsiteY9" fmla="*/ 23844 h 216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2472" h="216024">
                <a:moveTo>
                  <a:pt x="33069" y="0"/>
                </a:moveTo>
                <a:lnTo>
                  <a:pt x="399403" y="0"/>
                </a:lnTo>
                <a:lnTo>
                  <a:pt x="415479" y="23844"/>
                </a:lnTo>
                <a:cubicBezTo>
                  <a:pt x="426421" y="49714"/>
                  <a:pt x="432472" y="78157"/>
                  <a:pt x="432472" y="108013"/>
                </a:cubicBezTo>
                <a:cubicBezTo>
                  <a:pt x="432472" y="137869"/>
                  <a:pt x="426421" y="166312"/>
                  <a:pt x="415479" y="192182"/>
                </a:cubicBezTo>
                <a:lnTo>
                  <a:pt x="399405" y="216024"/>
                </a:lnTo>
                <a:lnTo>
                  <a:pt x="33068" y="216024"/>
                </a:lnTo>
                <a:lnTo>
                  <a:pt x="16993" y="192182"/>
                </a:lnTo>
                <a:cubicBezTo>
                  <a:pt x="6051" y="166312"/>
                  <a:pt x="0" y="137869"/>
                  <a:pt x="0" y="108013"/>
                </a:cubicBezTo>
                <a:cubicBezTo>
                  <a:pt x="0" y="78157"/>
                  <a:pt x="6051" y="49714"/>
                  <a:pt x="16993" y="23844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检查复习</a:t>
            </a:r>
          </a:p>
        </p:txBody>
      </p:sp>
      <p:sp>
        <p:nvSpPr>
          <p:cNvPr id="2" name="矩形 1"/>
          <p:cNvSpPr/>
          <p:nvPr/>
        </p:nvSpPr>
        <p:spPr>
          <a:xfrm>
            <a:off x="646113" y="1534716"/>
            <a:ext cx="7850188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45720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．请三位同学将下列字词写在黑板上：</a:t>
            </a:r>
          </a:p>
          <a:p>
            <a:pPr marL="0" marR="0" lvl="0" indent="45720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昳丽   窥镜   孰   弗如远甚   暮寝   期年   </a:t>
            </a:r>
            <a:r>
              <a:rPr kumimoji="0" lang="zh-CN" altLang="en-US" sz="2000" b="0" i="0" u="none" strike="noStrike" kern="1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谤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讥</a:t>
            </a:r>
          </a:p>
          <a:p>
            <a:pPr marL="0" marR="0" lvl="0" indent="45720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战国策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所记述的史实起止于何时？</a:t>
            </a:r>
          </a:p>
          <a:p>
            <a:pPr marL="0" marR="0" lvl="0" indent="45720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战国策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所记述的史实上起东周贞定王十七年（公元前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452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年），下止秦始皇三十一年（公元前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216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年），共二百四十五年的历史。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25525" y="496041"/>
            <a:ext cx="7315200" cy="37135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45720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000" b="0" i="0" u="none" strike="noStrike" kern="1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此鸟不飞则已，一飞冲天；不鸣则已，一鸣惊人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出自谁之口？</a:t>
            </a:r>
          </a:p>
          <a:p>
            <a:pPr marL="0" marR="0" lvl="0" indent="45720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出自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齐威王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之口。</a:t>
            </a:r>
          </a:p>
          <a:p>
            <a:pPr marL="0" marR="0" lvl="0" indent="45720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．邹忌是如何劝说齐威王纳谏的？</a:t>
            </a:r>
          </a:p>
          <a:p>
            <a:pPr marL="0" marR="0" lvl="0" indent="45720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邹忌以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容貌之微推及朝廷大事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，以“</a:t>
            </a:r>
            <a:r>
              <a:rPr kumimoji="0" lang="zh-CN" altLang="zh-CN" sz="2000" b="1" i="0" u="sng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臣之妻私臣，臣之妾畏臣，臣之客有求于臣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”与“</a:t>
            </a:r>
            <a:r>
              <a:rPr kumimoji="0" lang="zh-CN" altLang="zh-CN" sz="2000" b="1" i="0" u="sng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宫妇左右莫不私王，朝廷之臣莫不畏王，四境之内莫不有求于王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”相比，使齐威王欣然接受讽谏。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/>
          <p:nvPr/>
        </p:nvSpPr>
        <p:spPr>
          <a:xfrm>
            <a:off x="758825" y="623272"/>
            <a:ext cx="1833446" cy="536669"/>
          </a:xfrm>
          <a:custGeom>
            <a:avLst/>
            <a:gdLst>
              <a:gd name="connsiteX0" fmla="*/ 33069 w 432472"/>
              <a:gd name="connsiteY0" fmla="*/ 0 h 216024"/>
              <a:gd name="connsiteX1" fmla="*/ 399403 w 432472"/>
              <a:gd name="connsiteY1" fmla="*/ 0 h 216024"/>
              <a:gd name="connsiteX2" fmla="*/ 415479 w 432472"/>
              <a:gd name="connsiteY2" fmla="*/ 23844 h 216024"/>
              <a:gd name="connsiteX3" fmla="*/ 432472 w 432472"/>
              <a:gd name="connsiteY3" fmla="*/ 108013 h 216024"/>
              <a:gd name="connsiteX4" fmla="*/ 415479 w 432472"/>
              <a:gd name="connsiteY4" fmla="*/ 192182 h 216024"/>
              <a:gd name="connsiteX5" fmla="*/ 399405 w 432472"/>
              <a:gd name="connsiteY5" fmla="*/ 216024 h 216024"/>
              <a:gd name="connsiteX6" fmla="*/ 33068 w 432472"/>
              <a:gd name="connsiteY6" fmla="*/ 216024 h 216024"/>
              <a:gd name="connsiteX7" fmla="*/ 16993 w 432472"/>
              <a:gd name="connsiteY7" fmla="*/ 192182 h 216024"/>
              <a:gd name="connsiteX8" fmla="*/ 0 w 432472"/>
              <a:gd name="connsiteY8" fmla="*/ 108013 h 216024"/>
              <a:gd name="connsiteX9" fmla="*/ 16993 w 432472"/>
              <a:gd name="connsiteY9" fmla="*/ 23844 h 216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2472" h="216024">
                <a:moveTo>
                  <a:pt x="33069" y="0"/>
                </a:moveTo>
                <a:lnTo>
                  <a:pt x="399403" y="0"/>
                </a:lnTo>
                <a:lnTo>
                  <a:pt x="415479" y="23844"/>
                </a:lnTo>
                <a:cubicBezTo>
                  <a:pt x="426421" y="49714"/>
                  <a:pt x="432472" y="78157"/>
                  <a:pt x="432472" y="108013"/>
                </a:cubicBezTo>
                <a:cubicBezTo>
                  <a:pt x="432472" y="137869"/>
                  <a:pt x="426421" y="166312"/>
                  <a:pt x="415479" y="192182"/>
                </a:cubicBezTo>
                <a:lnTo>
                  <a:pt x="399405" y="216024"/>
                </a:lnTo>
                <a:lnTo>
                  <a:pt x="33068" y="216024"/>
                </a:lnTo>
                <a:lnTo>
                  <a:pt x="16993" y="192182"/>
                </a:lnTo>
                <a:cubicBezTo>
                  <a:pt x="6051" y="166312"/>
                  <a:pt x="0" y="137869"/>
                  <a:pt x="0" y="108013"/>
                </a:cubicBezTo>
                <a:cubicBezTo>
                  <a:pt x="0" y="78157"/>
                  <a:pt x="6051" y="49714"/>
                  <a:pt x="16993" y="23844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合作探究</a:t>
            </a:r>
          </a:p>
        </p:txBody>
      </p:sp>
      <p:sp>
        <p:nvSpPr>
          <p:cNvPr id="3" name="矩形 2"/>
          <p:cNvSpPr/>
          <p:nvPr/>
        </p:nvSpPr>
        <p:spPr>
          <a:xfrm>
            <a:off x="565151" y="1159669"/>
            <a:ext cx="81264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“我孰与城北徐公美？”与“吾与徐公孰美？”两个句子的句式是否相同？</a:t>
            </a:r>
            <a:endParaRPr kumimoji="0" lang="zh-CN" altLang="zh-CN" sz="24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2438" y="2201165"/>
            <a:ext cx="8239125" cy="2931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两个句子均为古汉语中的固定句式。“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与……孰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”是由“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孰与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”演变而来，意义与“孰与”相同，都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表比较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。“孰”为疑问代词，在疑问句中常前置，“孰与”即“与孰”。</a:t>
            </a:r>
          </a:p>
          <a:p>
            <a:pPr marL="0" marR="0" lvl="0" indent="0" algn="l" defTabSz="914400" rtl="0" eaLnBrk="1" fontAlgn="base" latinLnBrk="0" hangingPunct="0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例如：“</a:t>
            </a:r>
            <a:r>
              <a:rPr kumimoji="0" lang="zh-CN" altLang="zh-CN" sz="2000" b="1" i="0" u="sng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吾与徐公孰美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”可译为：我和徐公谁漂亮呢</a:t>
            </a:r>
            <a:r>
              <a:rPr kumimoji="0" lang="zh-CN" altLang="zh-CN" sz="2000" b="0" i="0" u="none" strike="noStrike" kern="1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？</a:t>
            </a:r>
            <a:endParaRPr kumimoji="0" lang="en-US" altLang="zh-CN" sz="20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0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kumimoji="0" lang="zh-CN" altLang="zh-CN" sz="2000" b="0" i="0" u="none" strike="noStrike" kern="1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kumimoji="0" lang="zh-CN" altLang="zh-CN" sz="2000" b="1" i="0" u="sng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吾孰与徐公美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”可译为：我和徐公相比，谁漂亮呢？以上两句的意思是一样的。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4250" y="984647"/>
            <a:ext cx="71755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“忌不自信”句应如何理解？</a:t>
            </a:r>
            <a:endParaRPr kumimoji="0" lang="zh-CN" altLang="zh-CN" sz="24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4251" y="1759350"/>
            <a:ext cx="7019925" cy="18668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“忌不自信”句应译为：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邹忌不相信自己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。“信”当作“相信”讲，是动词，“自”指“自己”是名词，作“信”的宾语。这是一个非常典型的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宾语前置句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。宾语前置句，在古汉语中常见。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06463" y="842963"/>
            <a:ext cx="71755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“吾妻之美我者，私我也；妾之美我者，畏我也；客之美我者，欲有求于我也”句中的“美”应如何理解？</a:t>
            </a:r>
            <a:endParaRPr kumimoji="0" lang="zh-CN" altLang="zh-CN" sz="24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4250" y="2597289"/>
            <a:ext cx="7175500" cy="23285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30480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“美”原为形容词，现或用为动词，是形容词的意动用法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。“</a:t>
            </a:r>
            <a:r>
              <a:rPr kumimoji="0" lang="zh-CN" altLang="zh-CN" sz="20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吾妻之美我者，私我也；妾之美我者，畏我也；客之美我者，欲有求于我也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”应译为：我的妻子认为我漂亮，是偏爱我；妾认为我漂亮，是害怕我；客人认为我漂亮，是有求于我。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92175" y="786703"/>
            <a:ext cx="7359650" cy="23285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意动用法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：表示主语认为宾语怎么样，或主语把宾语当作什么，除了形容词的意动用法外，还有名词的意动用法。</a:t>
            </a:r>
          </a:p>
          <a:p>
            <a:pPr marL="0" marR="0" lvl="0" indent="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：“</a:t>
            </a:r>
            <a:r>
              <a:rPr kumimoji="0" lang="zh-CN" altLang="zh-CN" sz="20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孔子师郯子、苌弘、师襄、老聃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”（《师说》）句中的名词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“师”带了宾语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“郯子、苌弘、师襄、老聃”，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用作意动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，应译为：孔子以郯子、苌弘、师襄、老聃为师。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 bwMode="auto">
          <a:xfrm>
            <a:off x="2055226" y="1616397"/>
            <a:ext cx="1073042" cy="535592"/>
          </a:xfrm>
          <a:custGeom>
            <a:avLst/>
            <a:gdLst/>
            <a:ahLst/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Freeform 7">
            <a:hlinkClick r:id="rId3" action="ppaction://hlinksldjump"/>
          </p:cNvPr>
          <p:cNvSpPr/>
          <p:nvPr/>
        </p:nvSpPr>
        <p:spPr bwMode="auto">
          <a:xfrm>
            <a:off x="3394207" y="1616397"/>
            <a:ext cx="3708000" cy="535592"/>
          </a:xfrm>
          <a:custGeom>
            <a:avLst/>
            <a:gdLst/>
            <a:ahLst/>
            <a:cxnLst>
              <a:cxn ang="0">
                <a:pos x="803" y="0"/>
              </a:cxn>
              <a:cxn ang="0">
                <a:pos x="792" y="0"/>
              </a:cxn>
              <a:cxn ang="0">
                <a:pos x="644" y="0"/>
              </a:cxn>
              <a:cxn ang="0">
                <a:pos x="634" y="0"/>
              </a:cxn>
              <a:cxn ang="0">
                <a:pos x="494" y="0"/>
              </a:cxn>
              <a:cxn ang="0">
                <a:pos x="476" y="0"/>
              </a:cxn>
              <a:cxn ang="0">
                <a:pos x="331" y="0"/>
              </a:cxn>
              <a:cxn ang="0">
                <a:pos x="325" y="0"/>
              </a:cxn>
              <a:cxn ang="0">
                <a:pos x="169" y="0"/>
              </a:cxn>
              <a:cxn ang="0">
                <a:pos x="163" y="0"/>
              </a:cxn>
              <a:cxn ang="0">
                <a:pos x="0" y="0"/>
              </a:cxn>
              <a:cxn ang="0">
                <a:pos x="0" y="82"/>
              </a:cxn>
              <a:cxn ang="0">
                <a:pos x="6" y="79"/>
              </a:cxn>
              <a:cxn ang="0">
                <a:pos x="9" y="77"/>
              </a:cxn>
              <a:cxn ang="0">
                <a:pos x="31" y="69"/>
              </a:cxn>
              <a:cxn ang="0">
                <a:pos x="65" y="101"/>
              </a:cxn>
              <a:cxn ang="0">
                <a:pos x="31" y="133"/>
              </a:cxn>
              <a:cxn ang="0">
                <a:pos x="7" y="123"/>
              </a:cxn>
              <a:cxn ang="0">
                <a:pos x="0" y="120"/>
              </a:cxn>
              <a:cxn ang="0">
                <a:pos x="0" y="190"/>
              </a:cxn>
              <a:cxn ang="0">
                <a:pos x="163" y="190"/>
              </a:cxn>
              <a:cxn ang="0">
                <a:pos x="169" y="190"/>
              </a:cxn>
              <a:cxn ang="0">
                <a:pos x="325" y="190"/>
              </a:cxn>
              <a:cxn ang="0">
                <a:pos x="331" y="190"/>
              </a:cxn>
              <a:cxn ang="0">
                <a:pos x="476" y="190"/>
              </a:cxn>
              <a:cxn ang="0">
                <a:pos x="494" y="190"/>
              </a:cxn>
              <a:cxn ang="0">
                <a:pos x="634" y="190"/>
              </a:cxn>
              <a:cxn ang="0">
                <a:pos x="644" y="190"/>
              </a:cxn>
              <a:cxn ang="0">
                <a:pos x="792" y="190"/>
              </a:cxn>
              <a:cxn ang="0">
                <a:pos x="803" y="190"/>
              </a:cxn>
              <a:cxn ang="0">
                <a:pos x="965" y="190"/>
              </a:cxn>
              <a:cxn ang="0">
                <a:pos x="965" y="0"/>
              </a:cxn>
              <a:cxn ang="0">
                <a:pos x="803" y="0"/>
              </a:cxn>
            </a:cxnLst>
            <a:rect l="0" t="0" r="r" b="b"/>
            <a:pathLst>
              <a:path w="965" h="190">
                <a:moveTo>
                  <a:pt x="803" y="0"/>
                </a:moveTo>
                <a:cubicBezTo>
                  <a:pt x="792" y="0"/>
                  <a:pt x="792" y="0"/>
                  <a:pt x="792" y="0"/>
                </a:cubicBezTo>
                <a:cubicBezTo>
                  <a:pt x="644" y="0"/>
                  <a:pt x="644" y="0"/>
                  <a:pt x="644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494" y="0"/>
                  <a:pt x="494" y="0"/>
                  <a:pt x="494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25" y="0"/>
                  <a:pt x="325" y="0"/>
                  <a:pt x="325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2"/>
                  <a:pt x="0" y="82"/>
                  <a:pt x="0" y="82"/>
                </a:cubicBezTo>
                <a:cubicBezTo>
                  <a:pt x="2" y="81"/>
                  <a:pt x="4" y="81"/>
                  <a:pt x="6" y="79"/>
                </a:cubicBezTo>
                <a:cubicBezTo>
                  <a:pt x="7" y="78"/>
                  <a:pt x="8" y="78"/>
                  <a:pt x="9" y="77"/>
                </a:cubicBezTo>
                <a:cubicBezTo>
                  <a:pt x="15" y="72"/>
                  <a:pt x="22" y="69"/>
                  <a:pt x="31" y="69"/>
                </a:cubicBezTo>
                <a:cubicBezTo>
                  <a:pt x="50" y="69"/>
                  <a:pt x="65" y="83"/>
                  <a:pt x="65" y="101"/>
                </a:cubicBezTo>
                <a:cubicBezTo>
                  <a:pt x="65" y="118"/>
                  <a:pt x="50" y="133"/>
                  <a:pt x="31" y="133"/>
                </a:cubicBezTo>
                <a:cubicBezTo>
                  <a:pt x="21" y="133"/>
                  <a:pt x="9" y="125"/>
                  <a:pt x="7" y="123"/>
                </a:cubicBezTo>
                <a:cubicBezTo>
                  <a:pt x="5" y="122"/>
                  <a:pt x="3" y="121"/>
                  <a:pt x="0" y="120"/>
                </a:cubicBezTo>
                <a:cubicBezTo>
                  <a:pt x="0" y="190"/>
                  <a:pt x="0" y="190"/>
                  <a:pt x="0" y="190"/>
                </a:cubicBezTo>
                <a:cubicBezTo>
                  <a:pt x="163" y="190"/>
                  <a:pt x="163" y="190"/>
                  <a:pt x="163" y="190"/>
                </a:cubicBezTo>
                <a:cubicBezTo>
                  <a:pt x="169" y="190"/>
                  <a:pt x="169" y="190"/>
                  <a:pt x="169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31" y="190"/>
                  <a:pt x="331" y="190"/>
                  <a:pt x="331" y="190"/>
                </a:cubicBezTo>
                <a:cubicBezTo>
                  <a:pt x="476" y="190"/>
                  <a:pt x="476" y="190"/>
                  <a:pt x="476" y="190"/>
                </a:cubicBezTo>
                <a:cubicBezTo>
                  <a:pt x="494" y="190"/>
                  <a:pt x="494" y="190"/>
                  <a:pt x="494" y="190"/>
                </a:cubicBezTo>
                <a:cubicBezTo>
                  <a:pt x="634" y="190"/>
                  <a:pt x="634" y="190"/>
                  <a:pt x="634" y="190"/>
                </a:cubicBezTo>
                <a:cubicBezTo>
                  <a:pt x="644" y="190"/>
                  <a:pt x="644" y="190"/>
                  <a:pt x="644" y="190"/>
                </a:cubicBezTo>
                <a:cubicBezTo>
                  <a:pt x="792" y="190"/>
                  <a:pt x="792" y="190"/>
                  <a:pt x="792" y="190"/>
                </a:cubicBezTo>
                <a:cubicBezTo>
                  <a:pt x="803" y="190"/>
                  <a:pt x="803" y="190"/>
                  <a:pt x="803" y="190"/>
                </a:cubicBezTo>
                <a:cubicBezTo>
                  <a:pt x="965" y="190"/>
                  <a:pt x="965" y="190"/>
                  <a:pt x="965" y="190"/>
                </a:cubicBezTo>
                <a:cubicBezTo>
                  <a:pt x="965" y="0"/>
                  <a:pt x="965" y="0"/>
                  <a:pt x="965" y="0"/>
                </a:cubicBezTo>
                <a:lnTo>
                  <a:pt x="803" y="0"/>
                </a:ln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导入新课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2055226" y="2366458"/>
            <a:ext cx="1073042" cy="535592"/>
          </a:xfrm>
          <a:custGeom>
            <a:avLst/>
            <a:gdLst/>
            <a:ahLst/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Freeform 7">
            <a:hlinkClick r:id="rId4" action="ppaction://hlinksldjump"/>
          </p:cNvPr>
          <p:cNvSpPr/>
          <p:nvPr/>
        </p:nvSpPr>
        <p:spPr bwMode="auto">
          <a:xfrm>
            <a:off x="3394207" y="2366458"/>
            <a:ext cx="3708000" cy="535592"/>
          </a:xfrm>
          <a:custGeom>
            <a:avLst/>
            <a:gdLst/>
            <a:ahLst/>
            <a:cxnLst>
              <a:cxn ang="0">
                <a:pos x="803" y="0"/>
              </a:cxn>
              <a:cxn ang="0">
                <a:pos x="792" y="0"/>
              </a:cxn>
              <a:cxn ang="0">
                <a:pos x="644" y="0"/>
              </a:cxn>
              <a:cxn ang="0">
                <a:pos x="634" y="0"/>
              </a:cxn>
              <a:cxn ang="0">
                <a:pos x="494" y="0"/>
              </a:cxn>
              <a:cxn ang="0">
                <a:pos x="476" y="0"/>
              </a:cxn>
              <a:cxn ang="0">
                <a:pos x="331" y="0"/>
              </a:cxn>
              <a:cxn ang="0">
                <a:pos x="325" y="0"/>
              </a:cxn>
              <a:cxn ang="0">
                <a:pos x="169" y="0"/>
              </a:cxn>
              <a:cxn ang="0">
                <a:pos x="163" y="0"/>
              </a:cxn>
              <a:cxn ang="0">
                <a:pos x="0" y="0"/>
              </a:cxn>
              <a:cxn ang="0">
                <a:pos x="0" y="82"/>
              </a:cxn>
              <a:cxn ang="0">
                <a:pos x="6" y="79"/>
              </a:cxn>
              <a:cxn ang="0">
                <a:pos x="9" y="77"/>
              </a:cxn>
              <a:cxn ang="0">
                <a:pos x="31" y="69"/>
              </a:cxn>
              <a:cxn ang="0">
                <a:pos x="65" y="101"/>
              </a:cxn>
              <a:cxn ang="0">
                <a:pos x="31" y="133"/>
              </a:cxn>
              <a:cxn ang="0">
                <a:pos x="7" y="123"/>
              </a:cxn>
              <a:cxn ang="0">
                <a:pos x="0" y="120"/>
              </a:cxn>
              <a:cxn ang="0">
                <a:pos x="0" y="190"/>
              </a:cxn>
              <a:cxn ang="0">
                <a:pos x="163" y="190"/>
              </a:cxn>
              <a:cxn ang="0">
                <a:pos x="169" y="190"/>
              </a:cxn>
              <a:cxn ang="0">
                <a:pos x="325" y="190"/>
              </a:cxn>
              <a:cxn ang="0">
                <a:pos x="331" y="190"/>
              </a:cxn>
              <a:cxn ang="0">
                <a:pos x="476" y="190"/>
              </a:cxn>
              <a:cxn ang="0">
                <a:pos x="494" y="190"/>
              </a:cxn>
              <a:cxn ang="0">
                <a:pos x="634" y="190"/>
              </a:cxn>
              <a:cxn ang="0">
                <a:pos x="644" y="190"/>
              </a:cxn>
              <a:cxn ang="0">
                <a:pos x="792" y="190"/>
              </a:cxn>
              <a:cxn ang="0">
                <a:pos x="803" y="190"/>
              </a:cxn>
              <a:cxn ang="0">
                <a:pos x="965" y="190"/>
              </a:cxn>
              <a:cxn ang="0">
                <a:pos x="965" y="0"/>
              </a:cxn>
              <a:cxn ang="0">
                <a:pos x="803" y="0"/>
              </a:cxn>
            </a:cxnLst>
            <a:rect l="0" t="0" r="r" b="b"/>
            <a:pathLst>
              <a:path w="965" h="190">
                <a:moveTo>
                  <a:pt x="803" y="0"/>
                </a:moveTo>
                <a:cubicBezTo>
                  <a:pt x="792" y="0"/>
                  <a:pt x="792" y="0"/>
                  <a:pt x="792" y="0"/>
                </a:cubicBezTo>
                <a:cubicBezTo>
                  <a:pt x="644" y="0"/>
                  <a:pt x="644" y="0"/>
                  <a:pt x="644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494" y="0"/>
                  <a:pt x="494" y="0"/>
                  <a:pt x="494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25" y="0"/>
                  <a:pt x="325" y="0"/>
                  <a:pt x="325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2"/>
                  <a:pt x="0" y="82"/>
                  <a:pt x="0" y="82"/>
                </a:cubicBezTo>
                <a:cubicBezTo>
                  <a:pt x="2" y="81"/>
                  <a:pt x="4" y="81"/>
                  <a:pt x="6" y="79"/>
                </a:cubicBezTo>
                <a:cubicBezTo>
                  <a:pt x="7" y="78"/>
                  <a:pt x="8" y="78"/>
                  <a:pt x="9" y="77"/>
                </a:cubicBezTo>
                <a:cubicBezTo>
                  <a:pt x="15" y="72"/>
                  <a:pt x="22" y="69"/>
                  <a:pt x="31" y="69"/>
                </a:cubicBezTo>
                <a:cubicBezTo>
                  <a:pt x="50" y="69"/>
                  <a:pt x="65" y="83"/>
                  <a:pt x="65" y="101"/>
                </a:cubicBezTo>
                <a:cubicBezTo>
                  <a:pt x="65" y="118"/>
                  <a:pt x="50" y="133"/>
                  <a:pt x="31" y="133"/>
                </a:cubicBezTo>
                <a:cubicBezTo>
                  <a:pt x="21" y="133"/>
                  <a:pt x="9" y="125"/>
                  <a:pt x="7" y="123"/>
                </a:cubicBezTo>
                <a:cubicBezTo>
                  <a:pt x="5" y="122"/>
                  <a:pt x="3" y="121"/>
                  <a:pt x="0" y="120"/>
                </a:cubicBezTo>
                <a:cubicBezTo>
                  <a:pt x="0" y="190"/>
                  <a:pt x="0" y="190"/>
                  <a:pt x="0" y="190"/>
                </a:cubicBezTo>
                <a:cubicBezTo>
                  <a:pt x="163" y="190"/>
                  <a:pt x="163" y="190"/>
                  <a:pt x="163" y="190"/>
                </a:cubicBezTo>
                <a:cubicBezTo>
                  <a:pt x="169" y="190"/>
                  <a:pt x="169" y="190"/>
                  <a:pt x="169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31" y="190"/>
                  <a:pt x="331" y="190"/>
                  <a:pt x="331" y="190"/>
                </a:cubicBezTo>
                <a:cubicBezTo>
                  <a:pt x="476" y="190"/>
                  <a:pt x="476" y="190"/>
                  <a:pt x="476" y="190"/>
                </a:cubicBezTo>
                <a:cubicBezTo>
                  <a:pt x="494" y="190"/>
                  <a:pt x="494" y="190"/>
                  <a:pt x="494" y="190"/>
                </a:cubicBezTo>
                <a:cubicBezTo>
                  <a:pt x="634" y="190"/>
                  <a:pt x="634" y="190"/>
                  <a:pt x="634" y="190"/>
                </a:cubicBezTo>
                <a:cubicBezTo>
                  <a:pt x="644" y="190"/>
                  <a:pt x="644" y="190"/>
                  <a:pt x="644" y="190"/>
                </a:cubicBezTo>
                <a:cubicBezTo>
                  <a:pt x="792" y="190"/>
                  <a:pt x="792" y="190"/>
                  <a:pt x="792" y="190"/>
                </a:cubicBezTo>
                <a:cubicBezTo>
                  <a:pt x="803" y="190"/>
                  <a:pt x="803" y="190"/>
                  <a:pt x="803" y="190"/>
                </a:cubicBezTo>
                <a:cubicBezTo>
                  <a:pt x="965" y="190"/>
                  <a:pt x="965" y="190"/>
                  <a:pt x="965" y="190"/>
                </a:cubicBezTo>
                <a:cubicBezTo>
                  <a:pt x="965" y="0"/>
                  <a:pt x="965" y="0"/>
                  <a:pt x="965" y="0"/>
                </a:cubicBezTo>
                <a:lnTo>
                  <a:pt x="803" y="0"/>
                </a:ln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解题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Freeform 6"/>
          <p:cNvSpPr/>
          <p:nvPr/>
        </p:nvSpPr>
        <p:spPr bwMode="auto">
          <a:xfrm>
            <a:off x="2055226" y="3116518"/>
            <a:ext cx="1073042" cy="535592"/>
          </a:xfrm>
          <a:custGeom>
            <a:avLst/>
            <a:gdLst/>
            <a:ahLst/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Freeform 7">
            <a:hlinkClick r:id="rId5" action="ppaction://hlinksldjump"/>
          </p:cNvPr>
          <p:cNvSpPr/>
          <p:nvPr/>
        </p:nvSpPr>
        <p:spPr bwMode="auto">
          <a:xfrm>
            <a:off x="3394207" y="3116518"/>
            <a:ext cx="3708000" cy="535592"/>
          </a:xfrm>
          <a:custGeom>
            <a:avLst/>
            <a:gdLst/>
            <a:ahLst/>
            <a:cxnLst>
              <a:cxn ang="0">
                <a:pos x="803" y="0"/>
              </a:cxn>
              <a:cxn ang="0">
                <a:pos x="792" y="0"/>
              </a:cxn>
              <a:cxn ang="0">
                <a:pos x="644" y="0"/>
              </a:cxn>
              <a:cxn ang="0">
                <a:pos x="634" y="0"/>
              </a:cxn>
              <a:cxn ang="0">
                <a:pos x="494" y="0"/>
              </a:cxn>
              <a:cxn ang="0">
                <a:pos x="476" y="0"/>
              </a:cxn>
              <a:cxn ang="0">
                <a:pos x="331" y="0"/>
              </a:cxn>
              <a:cxn ang="0">
                <a:pos x="325" y="0"/>
              </a:cxn>
              <a:cxn ang="0">
                <a:pos x="169" y="0"/>
              </a:cxn>
              <a:cxn ang="0">
                <a:pos x="163" y="0"/>
              </a:cxn>
              <a:cxn ang="0">
                <a:pos x="0" y="0"/>
              </a:cxn>
              <a:cxn ang="0">
                <a:pos x="0" y="82"/>
              </a:cxn>
              <a:cxn ang="0">
                <a:pos x="6" y="79"/>
              </a:cxn>
              <a:cxn ang="0">
                <a:pos x="9" y="77"/>
              </a:cxn>
              <a:cxn ang="0">
                <a:pos x="31" y="69"/>
              </a:cxn>
              <a:cxn ang="0">
                <a:pos x="65" y="101"/>
              </a:cxn>
              <a:cxn ang="0">
                <a:pos x="31" y="133"/>
              </a:cxn>
              <a:cxn ang="0">
                <a:pos x="7" y="123"/>
              </a:cxn>
              <a:cxn ang="0">
                <a:pos x="0" y="120"/>
              </a:cxn>
              <a:cxn ang="0">
                <a:pos x="0" y="190"/>
              </a:cxn>
              <a:cxn ang="0">
                <a:pos x="163" y="190"/>
              </a:cxn>
              <a:cxn ang="0">
                <a:pos x="169" y="190"/>
              </a:cxn>
              <a:cxn ang="0">
                <a:pos x="325" y="190"/>
              </a:cxn>
              <a:cxn ang="0">
                <a:pos x="331" y="190"/>
              </a:cxn>
              <a:cxn ang="0">
                <a:pos x="476" y="190"/>
              </a:cxn>
              <a:cxn ang="0">
                <a:pos x="494" y="190"/>
              </a:cxn>
              <a:cxn ang="0">
                <a:pos x="634" y="190"/>
              </a:cxn>
              <a:cxn ang="0">
                <a:pos x="644" y="190"/>
              </a:cxn>
              <a:cxn ang="0">
                <a:pos x="792" y="190"/>
              </a:cxn>
              <a:cxn ang="0">
                <a:pos x="803" y="190"/>
              </a:cxn>
              <a:cxn ang="0">
                <a:pos x="965" y="190"/>
              </a:cxn>
              <a:cxn ang="0">
                <a:pos x="965" y="0"/>
              </a:cxn>
              <a:cxn ang="0">
                <a:pos x="803" y="0"/>
              </a:cxn>
            </a:cxnLst>
            <a:rect l="0" t="0" r="r" b="b"/>
            <a:pathLst>
              <a:path w="965" h="190">
                <a:moveTo>
                  <a:pt x="803" y="0"/>
                </a:moveTo>
                <a:cubicBezTo>
                  <a:pt x="792" y="0"/>
                  <a:pt x="792" y="0"/>
                  <a:pt x="792" y="0"/>
                </a:cubicBezTo>
                <a:cubicBezTo>
                  <a:pt x="644" y="0"/>
                  <a:pt x="644" y="0"/>
                  <a:pt x="644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494" y="0"/>
                  <a:pt x="494" y="0"/>
                  <a:pt x="494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25" y="0"/>
                  <a:pt x="325" y="0"/>
                  <a:pt x="325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2"/>
                  <a:pt x="0" y="82"/>
                  <a:pt x="0" y="82"/>
                </a:cubicBezTo>
                <a:cubicBezTo>
                  <a:pt x="2" y="81"/>
                  <a:pt x="4" y="81"/>
                  <a:pt x="6" y="79"/>
                </a:cubicBezTo>
                <a:cubicBezTo>
                  <a:pt x="7" y="78"/>
                  <a:pt x="8" y="78"/>
                  <a:pt x="9" y="77"/>
                </a:cubicBezTo>
                <a:cubicBezTo>
                  <a:pt x="15" y="72"/>
                  <a:pt x="22" y="69"/>
                  <a:pt x="31" y="69"/>
                </a:cubicBezTo>
                <a:cubicBezTo>
                  <a:pt x="50" y="69"/>
                  <a:pt x="65" y="83"/>
                  <a:pt x="65" y="101"/>
                </a:cubicBezTo>
                <a:cubicBezTo>
                  <a:pt x="65" y="118"/>
                  <a:pt x="50" y="133"/>
                  <a:pt x="31" y="133"/>
                </a:cubicBezTo>
                <a:cubicBezTo>
                  <a:pt x="21" y="133"/>
                  <a:pt x="9" y="125"/>
                  <a:pt x="7" y="123"/>
                </a:cubicBezTo>
                <a:cubicBezTo>
                  <a:pt x="5" y="122"/>
                  <a:pt x="3" y="121"/>
                  <a:pt x="0" y="120"/>
                </a:cubicBezTo>
                <a:cubicBezTo>
                  <a:pt x="0" y="190"/>
                  <a:pt x="0" y="190"/>
                  <a:pt x="0" y="190"/>
                </a:cubicBezTo>
                <a:cubicBezTo>
                  <a:pt x="163" y="190"/>
                  <a:pt x="163" y="190"/>
                  <a:pt x="163" y="190"/>
                </a:cubicBezTo>
                <a:cubicBezTo>
                  <a:pt x="169" y="190"/>
                  <a:pt x="169" y="190"/>
                  <a:pt x="169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31" y="190"/>
                  <a:pt x="331" y="190"/>
                  <a:pt x="331" y="190"/>
                </a:cubicBezTo>
                <a:cubicBezTo>
                  <a:pt x="476" y="190"/>
                  <a:pt x="476" y="190"/>
                  <a:pt x="476" y="190"/>
                </a:cubicBezTo>
                <a:cubicBezTo>
                  <a:pt x="494" y="190"/>
                  <a:pt x="494" y="190"/>
                  <a:pt x="494" y="190"/>
                </a:cubicBezTo>
                <a:cubicBezTo>
                  <a:pt x="634" y="190"/>
                  <a:pt x="634" y="190"/>
                  <a:pt x="634" y="190"/>
                </a:cubicBezTo>
                <a:cubicBezTo>
                  <a:pt x="644" y="190"/>
                  <a:pt x="644" y="190"/>
                  <a:pt x="644" y="190"/>
                </a:cubicBezTo>
                <a:cubicBezTo>
                  <a:pt x="792" y="190"/>
                  <a:pt x="792" y="190"/>
                  <a:pt x="792" y="190"/>
                </a:cubicBezTo>
                <a:cubicBezTo>
                  <a:pt x="803" y="190"/>
                  <a:pt x="803" y="190"/>
                  <a:pt x="803" y="190"/>
                </a:cubicBezTo>
                <a:cubicBezTo>
                  <a:pt x="965" y="190"/>
                  <a:pt x="965" y="190"/>
                  <a:pt x="965" y="190"/>
                </a:cubicBezTo>
                <a:cubicBezTo>
                  <a:pt x="965" y="0"/>
                  <a:pt x="965" y="0"/>
                  <a:pt x="965" y="0"/>
                </a:cubicBezTo>
                <a:lnTo>
                  <a:pt x="803" y="0"/>
                </a:ln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阅读课文，理解文意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Freeform 6"/>
          <p:cNvSpPr/>
          <p:nvPr/>
        </p:nvSpPr>
        <p:spPr bwMode="auto">
          <a:xfrm>
            <a:off x="2055226" y="3866578"/>
            <a:ext cx="1073042" cy="535592"/>
          </a:xfrm>
          <a:custGeom>
            <a:avLst/>
            <a:gdLst/>
            <a:ahLst/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04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Freeform 7">
            <a:hlinkClick r:id="rId6" action="ppaction://hlinksldjump"/>
          </p:cNvPr>
          <p:cNvSpPr/>
          <p:nvPr/>
        </p:nvSpPr>
        <p:spPr bwMode="auto">
          <a:xfrm>
            <a:off x="3394207" y="3866578"/>
            <a:ext cx="3708000" cy="535592"/>
          </a:xfrm>
          <a:custGeom>
            <a:avLst/>
            <a:gdLst/>
            <a:ahLst/>
            <a:cxnLst>
              <a:cxn ang="0">
                <a:pos x="803" y="0"/>
              </a:cxn>
              <a:cxn ang="0">
                <a:pos x="792" y="0"/>
              </a:cxn>
              <a:cxn ang="0">
                <a:pos x="644" y="0"/>
              </a:cxn>
              <a:cxn ang="0">
                <a:pos x="634" y="0"/>
              </a:cxn>
              <a:cxn ang="0">
                <a:pos x="494" y="0"/>
              </a:cxn>
              <a:cxn ang="0">
                <a:pos x="476" y="0"/>
              </a:cxn>
              <a:cxn ang="0">
                <a:pos x="331" y="0"/>
              </a:cxn>
              <a:cxn ang="0">
                <a:pos x="325" y="0"/>
              </a:cxn>
              <a:cxn ang="0">
                <a:pos x="169" y="0"/>
              </a:cxn>
              <a:cxn ang="0">
                <a:pos x="163" y="0"/>
              </a:cxn>
              <a:cxn ang="0">
                <a:pos x="0" y="0"/>
              </a:cxn>
              <a:cxn ang="0">
                <a:pos x="0" y="82"/>
              </a:cxn>
              <a:cxn ang="0">
                <a:pos x="6" y="79"/>
              </a:cxn>
              <a:cxn ang="0">
                <a:pos x="9" y="77"/>
              </a:cxn>
              <a:cxn ang="0">
                <a:pos x="31" y="69"/>
              </a:cxn>
              <a:cxn ang="0">
                <a:pos x="65" y="101"/>
              </a:cxn>
              <a:cxn ang="0">
                <a:pos x="31" y="133"/>
              </a:cxn>
              <a:cxn ang="0">
                <a:pos x="7" y="123"/>
              </a:cxn>
              <a:cxn ang="0">
                <a:pos x="0" y="120"/>
              </a:cxn>
              <a:cxn ang="0">
                <a:pos x="0" y="190"/>
              </a:cxn>
              <a:cxn ang="0">
                <a:pos x="163" y="190"/>
              </a:cxn>
              <a:cxn ang="0">
                <a:pos x="169" y="190"/>
              </a:cxn>
              <a:cxn ang="0">
                <a:pos x="325" y="190"/>
              </a:cxn>
              <a:cxn ang="0">
                <a:pos x="331" y="190"/>
              </a:cxn>
              <a:cxn ang="0">
                <a:pos x="476" y="190"/>
              </a:cxn>
              <a:cxn ang="0">
                <a:pos x="494" y="190"/>
              </a:cxn>
              <a:cxn ang="0">
                <a:pos x="634" y="190"/>
              </a:cxn>
              <a:cxn ang="0">
                <a:pos x="644" y="190"/>
              </a:cxn>
              <a:cxn ang="0">
                <a:pos x="792" y="190"/>
              </a:cxn>
              <a:cxn ang="0">
                <a:pos x="803" y="190"/>
              </a:cxn>
              <a:cxn ang="0">
                <a:pos x="965" y="190"/>
              </a:cxn>
              <a:cxn ang="0">
                <a:pos x="965" y="0"/>
              </a:cxn>
              <a:cxn ang="0">
                <a:pos x="803" y="0"/>
              </a:cxn>
            </a:cxnLst>
            <a:rect l="0" t="0" r="r" b="b"/>
            <a:pathLst>
              <a:path w="965" h="190">
                <a:moveTo>
                  <a:pt x="803" y="0"/>
                </a:moveTo>
                <a:cubicBezTo>
                  <a:pt x="792" y="0"/>
                  <a:pt x="792" y="0"/>
                  <a:pt x="792" y="0"/>
                </a:cubicBezTo>
                <a:cubicBezTo>
                  <a:pt x="644" y="0"/>
                  <a:pt x="644" y="0"/>
                  <a:pt x="644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494" y="0"/>
                  <a:pt x="494" y="0"/>
                  <a:pt x="494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25" y="0"/>
                  <a:pt x="325" y="0"/>
                  <a:pt x="325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2"/>
                  <a:pt x="0" y="82"/>
                  <a:pt x="0" y="82"/>
                </a:cubicBezTo>
                <a:cubicBezTo>
                  <a:pt x="2" y="81"/>
                  <a:pt x="4" y="81"/>
                  <a:pt x="6" y="79"/>
                </a:cubicBezTo>
                <a:cubicBezTo>
                  <a:pt x="7" y="78"/>
                  <a:pt x="8" y="78"/>
                  <a:pt x="9" y="77"/>
                </a:cubicBezTo>
                <a:cubicBezTo>
                  <a:pt x="15" y="72"/>
                  <a:pt x="22" y="69"/>
                  <a:pt x="31" y="69"/>
                </a:cubicBezTo>
                <a:cubicBezTo>
                  <a:pt x="50" y="69"/>
                  <a:pt x="65" y="83"/>
                  <a:pt x="65" y="101"/>
                </a:cubicBezTo>
                <a:cubicBezTo>
                  <a:pt x="65" y="118"/>
                  <a:pt x="50" y="133"/>
                  <a:pt x="31" y="133"/>
                </a:cubicBezTo>
                <a:cubicBezTo>
                  <a:pt x="21" y="133"/>
                  <a:pt x="9" y="125"/>
                  <a:pt x="7" y="123"/>
                </a:cubicBezTo>
                <a:cubicBezTo>
                  <a:pt x="5" y="122"/>
                  <a:pt x="3" y="121"/>
                  <a:pt x="0" y="120"/>
                </a:cubicBezTo>
                <a:cubicBezTo>
                  <a:pt x="0" y="190"/>
                  <a:pt x="0" y="190"/>
                  <a:pt x="0" y="190"/>
                </a:cubicBezTo>
                <a:cubicBezTo>
                  <a:pt x="163" y="190"/>
                  <a:pt x="163" y="190"/>
                  <a:pt x="163" y="190"/>
                </a:cubicBezTo>
                <a:cubicBezTo>
                  <a:pt x="169" y="190"/>
                  <a:pt x="169" y="190"/>
                  <a:pt x="169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31" y="190"/>
                  <a:pt x="331" y="190"/>
                  <a:pt x="331" y="190"/>
                </a:cubicBezTo>
                <a:cubicBezTo>
                  <a:pt x="476" y="190"/>
                  <a:pt x="476" y="190"/>
                  <a:pt x="476" y="190"/>
                </a:cubicBezTo>
                <a:cubicBezTo>
                  <a:pt x="494" y="190"/>
                  <a:pt x="494" y="190"/>
                  <a:pt x="494" y="190"/>
                </a:cubicBezTo>
                <a:cubicBezTo>
                  <a:pt x="634" y="190"/>
                  <a:pt x="634" y="190"/>
                  <a:pt x="634" y="190"/>
                </a:cubicBezTo>
                <a:cubicBezTo>
                  <a:pt x="644" y="190"/>
                  <a:pt x="644" y="190"/>
                  <a:pt x="644" y="190"/>
                </a:cubicBezTo>
                <a:cubicBezTo>
                  <a:pt x="792" y="190"/>
                  <a:pt x="792" y="190"/>
                  <a:pt x="792" y="190"/>
                </a:cubicBezTo>
                <a:cubicBezTo>
                  <a:pt x="803" y="190"/>
                  <a:pt x="803" y="190"/>
                  <a:pt x="803" y="190"/>
                </a:cubicBezTo>
                <a:cubicBezTo>
                  <a:pt x="965" y="190"/>
                  <a:pt x="965" y="190"/>
                  <a:pt x="965" y="190"/>
                </a:cubicBezTo>
                <a:cubicBezTo>
                  <a:pt x="965" y="0"/>
                  <a:pt x="965" y="0"/>
                  <a:pt x="965" y="0"/>
                </a:cubicBezTo>
                <a:lnTo>
                  <a:pt x="803" y="0"/>
                </a:ln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布置作业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79232" y="528551"/>
            <a:ext cx="69923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4000" b="1" kern="1200" cap="none" spc="0" normalizeH="0" baseline="0" noProof="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reflection blurRad="6350" stA="29000" endPos="45500" dist="63500" dir="5400000" sy="-100000" algn="bl" rotWithShape="0"/>
                </a:effectLst>
                <a:latin typeface="幼圆" pitchFamily="49" charset="-122"/>
                <a:ea typeface="幼圆" pitchFamily="49" charset="-122"/>
                <a:cs typeface="+mn-cs"/>
              </a:rPr>
              <a:t>目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823272" y="544804"/>
            <a:ext cx="744082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4000" b="1" kern="1200" cap="none" spc="0" normalizeH="0" baseline="0" noProof="0" dirty="0">
                <a:solidFill>
                  <a:schemeClr val="accent1"/>
                </a:solidFill>
                <a:effectLst>
                  <a:reflection blurRad="6350" stA="29000" endPos="45500" dist="63500" dir="5400000" sy="-100000" algn="bl" rotWithShape="0"/>
                </a:effectLst>
                <a:latin typeface="幼圆" pitchFamily="49" charset="-122"/>
                <a:ea typeface="幼圆" pitchFamily="49" charset="-122"/>
                <a:cs typeface="+mn-cs"/>
              </a:rPr>
              <a:t>录</a:t>
            </a:r>
          </a:p>
        </p:txBody>
      </p:sp>
      <p:sp>
        <p:nvSpPr>
          <p:cNvPr id="14" name="椭圆 13"/>
          <p:cNvSpPr/>
          <p:nvPr/>
        </p:nvSpPr>
        <p:spPr>
          <a:xfrm>
            <a:off x="1649414" y="829867"/>
            <a:ext cx="92075" cy="69056"/>
          </a:xfrm>
          <a:prstGeom prst="ellipse">
            <a:avLst/>
          </a:prstGeom>
          <a:solidFill>
            <a:srgbClr val="9F9F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/>
          <p:nvPr/>
        </p:nvSpPr>
        <p:spPr>
          <a:xfrm>
            <a:off x="976662" y="684390"/>
            <a:ext cx="3773758" cy="536669"/>
          </a:xfrm>
          <a:custGeom>
            <a:avLst/>
            <a:gdLst>
              <a:gd name="connsiteX0" fmla="*/ 33069 w 432472"/>
              <a:gd name="connsiteY0" fmla="*/ 0 h 216024"/>
              <a:gd name="connsiteX1" fmla="*/ 399403 w 432472"/>
              <a:gd name="connsiteY1" fmla="*/ 0 h 216024"/>
              <a:gd name="connsiteX2" fmla="*/ 415479 w 432472"/>
              <a:gd name="connsiteY2" fmla="*/ 23844 h 216024"/>
              <a:gd name="connsiteX3" fmla="*/ 432472 w 432472"/>
              <a:gd name="connsiteY3" fmla="*/ 108013 h 216024"/>
              <a:gd name="connsiteX4" fmla="*/ 415479 w 432472"/>
              <a:gd name="connsiteY4" fmla="*/ 192182 h 216024"/>
              <a:gd name="connsiteX5" fmla="*/ 399405 w 432472"/>
              <a:gd name="connsiteY5" fmla="*/ 216024 h 216024"/>
              <a:gd name="connsiteX6" fmla="*/ 33068 w 432472"/>
              <a:gd name="connsiteY6" fmla="*/ 216024 h 216024"/>
              <a:gd name="connsiteX7" fmla="*/ 16993 w 432472"/>
              <a:gd name="connsiteY7" fmla="*/ 192182 h 216024"/>
              <a:gd name="connsiteX8" fmla="*/ 0 w 432472"/>
              <a:gd name="connsiteY8" fmla="*/ 108013 h 216024"/>
              <a:gd name="connsiteX9" fmla="*/ 16993 w 432472"/>
              <a:gd name="connsiteY9" fmla="*/ 23844 h 216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2472" h="216024">
                <a:moveTo>
                  <a:pt x="33069" y="0"/>
                </a:moveTo>
                <a:lnTo>
                  <a:pt x="399403" y="0"/>
                </a:lnTo>
                <a:lnTo>
                  <a:pt x="415479" y="23844"/>
                </a:lnTo>
                <a:cubicBezTo>
                  <a:pt x="426421" y="49714"/>
                  <a:pt x="432472" y="78157"/>
                  <a:pt x="432472" y="108013"/>
                </a:cubicBezTo>
                <a:cubicBezTo>
                  <a:pt x="432472" y="137869"/>
                  <a:pt x="426421" y="166312"/>
                  <a:pt x="415479" y="192182"/>
                </a:cubicBezTo>
                <a:lnTo>
                  <a:pt x="399405" y="216024"/>
                </a:lnTo>
                <a:lnTo>
                  <a:pt x="33068" y="216024"/>
                </a:lnTo>
                <a:lnTo>
                  <a:pt x="16993" y="192182"/>
                </a:lnTo>
                <a:cubicBezTo>
                  <a:pt x="6051" y="166312"/>
                  <a:pt x="0" y="137869"/>
                  <a:pt x="0" y="108013"/>
                </a:cubicBezTo>
                <a:cubicBezTo>
                  <a:pt x="0" y="78157"/>
                  <a:pt x="6051" y="49714"/>
                  <a:pt x="16993" y="23844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梳理重要词语的含义</a:t>
            </a:r>
          </a:p>
        </p:txBody>
      </p:sp>
      <p:sp>
        <p:nvSpPr>
          <p:cNvPr id="5" name="矩形 4"/>
          <p:cNvSpPr/>
          <p:nvPr/>
        </p:nvSpPr>
        <p:spPr>
          <a:xfrm>
            <a:off x="1230314" y="1304925"/>
            <a:ext cx="543739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朝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554039" y="1697831"/>
          <a:ext cx="7648439" cy="1737909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800197"/>
                <a:gridCol w="3304553"/>
                <a:gridCol w="1543689"/>
              </a:tblGrid>
              <a:tr h="425765"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例句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2" marB="7142" anchor="ctr"/>
                </a:tc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出处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2" marB="7142" anchor="ctr"/>
                </a:tc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意义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2" marB="7142" anchor="ctr"/>
                </a:tc>
              </a:tr>
              <a:tr h="816890"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500" kern="10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2" marB="7142" anchor="ctr"/>
                </a:tc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500" kern="10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2" marB="7142" anchor="ctr"/>
                </a:tc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500" kern="10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2" marB="7142" anchor="ctr"/>
                </a:tc>
              </a:tr>
              <a:tr h="495254"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于是入</a:t>
                      </a:r>
                      <a:r>
                        <a:rPr lang="zh-CN" sz="1800" kern="100" dirty="0"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朝</a:t>
                      </a:r>
                      <a:r>
                        <a:rPr lang="zh-CN" sz="1800" kern="10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见威王</a:t>
                      </a:r>
                      <a:endParaRPr lang="zh-CN" sz="1800" kern="10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2" marB="7142" anchor="ctr"/>
                </a:tc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500" kern="10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2" marB="7142" anchor="ctr"/>
                </a:tc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500" kern="10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2" marB="7142" anchor="ctr"/>
                </a:tc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574676" y="2189560"/>
            <a:ext cx="27479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30480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燕、赵、韩、魏闻之，皆</a:t>
            </a: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朝</a:t>
            </a: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于齐</a:t>
            </a:r>
            <a:endParaRPr kumimoji="0" lang="zh-CN" altLang="en-US" sz="24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997201" y="2293144"/>
            <a:ext cx="38266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《战国策·邹忌讽齐王纳谏》</a:t>
            </a:r>
            <a:endParaRPr kumimoji="0" lang="zh-CN" altLang="zh-CN" sz="20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997201" y="3031331"/>
            <a:ext cx="38266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《战国策·邹忌讽齐王纳谏》</a:t>
            </a:r>
            <a:endParaRPr kumimoji="0" lang="zh-CN" altLang="zh-CN" sz="20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23076" y="2275285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朝拜</a:t>
            </a:r>
          </a:p>
        </p:txBody>
      </p:sp>
      <p:sp>
        <p:nvSpPr>
          <p:cNvPr id="16" name="矩形 15"/>
          <p:cNvSpPr/>
          <p:nvPr/>
        </p:nvSpPr>
        <p:spPr>
          <a:xfrm>
            <a:off x="6823076" y="2911079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朝廷</a:t>
            </a:r>
            <a:endParaRPr kumimoji="0" lang="zh-CN" altLang="zh-CN" sz="2400" b="0" i="0" u="none" strike="noStrike" kern="1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98539" y="910829"/>
            <a:ext cx="543739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方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623888" y="1701404"/>
          <a:ext cx="8078787" cy="2097604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695839"/>
                <a:gridCol w="3181397"/>
                <a:gridCol w="2201551"/>
              </a:tblGrid>
              <a:tr h="378491"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 dirty="0"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例句</a:t>
                      </a:r>
                      <a:endParaRPr lang="zh-CN" sz="1500" kern="100" dirty="0">
                        <a:solidFill>
                          <a:srgbClr val="C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5" marB="7145" anchor="ctr"/>
                </a:tc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 dirty="0"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出处</a:t>
                      </a:r>
                      <a:endParaRPr lang="zh-CN" sz="1500" kern="100" dirty="0">
                        <a:solidFill>
                          <a:srgbClr val="C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5" marB="7145" anchor="ctr"/>
                </a:tc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 dirty="0"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意义</a:t>
                      </a:r>
                      <a:endParaRPr lang="zh-CN" sz="1500" kern="100" dirty="0">
                        <a:solidFill>
                          <a:srgbClr val="C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5" marB="7145" anchor="ctr"/>
                </a:tc>
              </a:tr>
              <a:tr h="922307"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500" kern="10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5" marB="7145" anchor="ctr"/>
                </a:tc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500" kern="10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5" marB="7145" anchor="ctr"/>
                </a:tc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500" kern="10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5" marB="7145" anchor="ctr"/>
                </a:tc>
              </a:tr>
              <a:tr h="796806"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500" kern="10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5" marB="7145" anchor="ctr"/>
                </a:tc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500" kern="10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5" marB="7145" anchor="ctr"/>
                </a:tc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500" kern="10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5" marB="7145" anchor="ctr"/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839788" y="3038475"/>
            <a:ext cx="2332038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有朋自远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方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来，不亦乐乎？</a:t>
            </a:r>
          </a:p>
        </p:txBody>
      </p:sp>
      <p:sp>
        <p:nvSpPr>
          <p:cNvPr id="7" name="矩形 6"/>
          <p:cNvSpPr/>
          <p:nvPr/>
        </p:nvSpPr>
        <p:spPr>
          <a:xfrm>
            <a:off x="3302494" y="2128523"/>
            <a:ext cx="31693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《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战国策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·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邹忌讽齐王纳谏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》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542088" y="2275285"/>
            <a:ext cx="8002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方圆</a:t>
            </a:r>
            <a:endParaRPr kumimoji="0" lang="zh-CN" altLang="zh-CN" sz="2400" b="0" i="0" u="none" strike="noStrike" kern="1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43301" y="3194448"/>
            <a:ext cx="1313180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2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《</a:t>
            </a:r>
            <a:r>
              <a:rPr kumimoji="0" lang="zh-CN" altLang="en-US" sz="22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论语</a:t>
            </a:r>
            <a:r>
              <a:rPr kumimoji="0" lang="zh-CN" altLang="zh-CN" sz="22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》</a:t>
            </a:r>
            <a:endParaRPr kumimoji="0" lang="zh-CN" altLang="zh-CN" sz="22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42088" y="3086100"/>
            <a:ext cx="8002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地方</a:t>
            </a:r>
            <a:endParaRPr kumimoji="0" lang="zh-CN" altLang="zh-CN" sz="2400" b="0" i="0" u="none" strike="noStrike" kern="1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39789" y="2090618"/>
            <a:ext cx="2238375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今齐地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方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千里，百二十城</a:t>
            </a:r>
            <a:endParaRPr kumimoji="0" lang="zh-CN" altLang="zh-CN" sz="20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98539" y="910829"/>
            <a:ext cx="543739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间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623888" y="1701404"/>
          <a:ext cx="8078787" cy="2097604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695839"/>
                <a:gridCol w="3181397"/>
                <a:gridCol w="2201551"/>
              </a:tblGrid>
              <a:tr h="378491"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 dirty="0"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例句</a:t>
                      </a:r>
                      <a:endParaRPr lang="zh-CN" sz="1500" kern="100" dirty="0">
                        <a:solidFill>
                          <a:srgbClr val="C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5" marB="7145" anchor="ctr"/>
                </a:tc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 dirty="0"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出处</a:t>
                      </a:r>
                      <a:endParaRPr lang="zh-CN" sz="1500" kern="100" dirty="0">
                        <a:solidFill>
                          <a:srgbClr val="C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5" marB="7145" anchor="ctr"/>
                </a:tc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 dirty="0"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意义</a:t>
                      </a:r>
                      <a:endParaRPr lang="zh-CN" sz="1500" kern="100" dirty="0">
                        <a:solidFill>
                          <a:srgbClr val="C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5" marB="7145" anchor="ctr"/>
                </a:tc>
              </a:tr>
              <a:tr h="922307"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500" kern="10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5" marB="7145" anchor="ctr"/>
                </a:tc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500" kern="10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5" marB="7145" anchor="ctr"/>
                </a:tc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500" kern="10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5" marB="7145" anchor="ctr"/>
                </a:tc>
              </a:tr>
              <a:tr h="796806"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500" kern="10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5" marB="7145" anchor="ctr"/>
                </a:tc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500" kern="10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5" marB="7145" anchor="ctr"/>
                </a:tc>
                <a:tc>
                  <a:txBody>
                    <a:bodyPr/>
                    <a:lstStyle/>
                    <a:p>
                      <a:pPr indent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500" kern="10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7145" marB="7145" anchor="ctr"/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3325814" y="2324101"/>
            <a:ext cx="359092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《</a:t>
            </a: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茅屋为秋风所破歌</a:t>
            </a: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》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50050" y="2307431"/>
            <a:ext cx="8002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量词</a:t>
            </a:r>
            <a:endParaRPr kumimoji="0" lang="zh-CN" altLang="zh-CN" sz="2400" b="0" i="0" u="none" strike="noStrike" kern="1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92163" y="2275285"/>
            <a:ext cx="243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安得广厦千万</a:t>
            </a: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间</a:t>
            </a:r>
            <a:endParaRPr kumimoji="0" lang="zh-CN" altLang="zh-CN" sz="2400" b="0" i="0" u="none" strike="noStrike" kern="1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58825" y="3120629"/>
            <a:ext cx="2332038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肉食者谋之，又何</a:t>
            </a: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间</a:t>
            </a: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焉</a:t>
            </a:r>
          </a:p>
        </p:txBody>
      </p:sp>
      <p:sp>
        <p:nvSpPr>
          <p:cNvPr id="13" name="矩形 12"/>
          <p:cNvSpPr/>
          <p:nvPr/>
        </p:nvSpPr>
        <p:spPr>
          <a:xfrm>
            <a:off x="3325813" y="3120629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《</a:t>
            </a: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左传</a:t>
            </a:r>
            <a:r>
              <a:rPr kumimoji="0" lang="zh-CN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·</a:t>
            </a: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曹刿论战</a:t>
            </a:r>
            <a:r>
              <a:rPr kumimoji="0" lang="zh-CN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》</a:t>
            </a:r>
            <a:endParaRPr kumimoji="0" lang="zh-CN" altLang="zh-CN" sz="24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750050" y="3120629"/>
            <a:ext cx="8002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参与</a:t>
            </a:r>
            <a:endParaRPr kumimoji="0" lang="zh-CN" altLang="zh-CN" sz="2400" b="0" i="0" u="none" strike="noStrike" kern="1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/>
          <p:nvPr/>
        </p:nvSpPr>
        <p:spPr>
          <a:xfrm>
            <a:off x="976662" y="684390"/>
            <a:ext cx="3773758" cy="536669"/>
          </a:xfrm>
          <a:custGeom>
            <a:avLst/>
            <a:gdLst>
              <a:gd name="connsiteX0" fmla="*/ 33069 w 432472"/>
              <a:gd name="connsiteY0" fmla="*/ 0 h 216024"/>
              <a:gd name="connsiteX1" fmla="*/ 399403 w 432472"/>
              <a:gd name="connsiteY1" fmla="*/ 0 h 216024"/>
              <a:gd name="connsiteX2" fmla="*/ 415479 w 432472"/>
              <a:gd name="connsiteY2" fmla="*/ 23844 h 216024"/>
              <a:gd name="connsiteX3" fmla="*/ 432472 w 432472"/>
              <a:gd name="connsiteY3" fmla="*/ 108013 h 216024"/>
              <a:gd name="connsiteX4" fmla="*/ 415479 w 432472"/>
              <a:gd name="connsiteY4" fmla="*/ 192182 h 216024"/>
              <a:gd name="connsiteX5" fmla="*/ 399405 w 432472"/>
              <a:gd name="connsiteY5" fmla="*/ 216024 h 216024"/>
              <a:gd name="connsiteX6" fmla="*/ 33068 w 432472"/>
              <a:gd name="connsiteY6" fmla="*/ 216024 h 216024"/>
              <a:gd name="connsiteX7" fmla="*/ 16993 w 432472"/>
              <a:gd name="connsiteY7" fmla="*/ 192182 h 216024"/>
              <a:gd name="connsiteX8" fmla="*/ 0 w 432472"/>
              <a:gd name="connsiteY8" fmla="*/ 108013 h 216024"/>
              <a:gd name="connsiteX9" fmla="*/ 16993 w 432472"/>
              <a:gd name="connsiteY9" fmla="*/ 23844 h 216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2472" h="216024">
                <a:moveTo>
                  <a:pt x="33069" y="0"/>
                </a:moveTo>
                <a:lnTo>
                  <a:pt x="399403" y="0"/>
                </a:lnTo>
                <a:lnTo>
                  <a:pt x="415479" y="23844"/>
                </a:lnTo>
                <a:cubicBezTo>
                  <a:pt x="426421" y="49714"/>
                  <a:pt x="432472" y="78157"/>
                  <a:pt x="432472" y="108013"/>
                </a:cubicBezTo>
                <a:cubicBezTo>
                  <a:pt x="432472" y="137869"/>
                  <a:pt x="426421" y="166312"/>
                  <a:pt x="415479" y="192182"/>
                </a:cubicBezTo>
                <a:lnTo>
                  <a:pt x="399405" y="216024"/>
                </a:lnTo>
                <a:lnTo>
                  <a:pt x="33068" y="216024"/>
                </a:lnTo>
                <a:lnTo>
                  <a:pt x="16993" y="192182"/>
                </a:lnTo>
                <a:cubicBezTo>
                  <a:pt x="6051" y="166312"/>
                  <a:pt x="0" y="137869"/>
                  <a:pt x="0" y="108013"/>
                </a:cubicBezTo>
                <a:cubicBezTo>
                  <a:pt x="0" y="78157"/>
                  <a:pt x="6051" y="49714"/>
                  <a:pt x="16993" y="23844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布置作业</a:t>
            </a:r>
          </a:p>
        </p:txBody>
      </p:sp>
      <p:sp>
        <p:nvSpPr>
          <p:cNvPr id="3" name="矩形 2"/>
          <p:cNvSpPr/>
          <p:nvPr/>
        </p:nvSpPr>
        <p:spPr>
          <a:xfrm>
            <a:off x="1171574" y="1908643"/>
            <a:ext cx="690710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反复背诵课文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</a:p>
          <a:p>
            <a:pPr marL="0" marR="0" lvl="0" indent="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巩固所归纳的字词知识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en-US" altLang="zh-CN" sz="20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召公谏厉王弭谤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一文，与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邹忌讽齐王纳谏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kumimoji="0" lang="zh-CN" altLang="en-U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一文相比较，写一篇鉴赏文章，谈谈邹忌与召公的劝谏技巧。</a:t>
            </a:r>
            <a:endParaRPr kumimoji="0" lang="zh-CN" altLang="zh-CN" sz="20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hlinkClick r:id="" action="ppaction://hlinkshowjump?jump=endshow"/>
          </p:cNvPr>
          <p:cNvSpPr/>
          <p:nvPr/>
        </p:nvSpPr>
        <p:spPr>
          <a:xfrm>
            <a:off x="7437439" y="4331494"/>
            <a:ext cx="887413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退出</a:t>
            </a:r>
            <a:endParaRPr kumimoji="0" lang="zh-CN" altLang="zh-CN" sz="18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48171" y="3294106"/>
            <a:ext cx="7247667" cy="16201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96310" y="2323011"/>
            <a:ext cx="4103687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2106" y="267184"/>
            <a:ext cx="5919787" cy="176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051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Shape"/>
          <p:cNvSpPr/>
          <p:nvPr/>
        </p:nvSpPr>
        <p:spPr>
          <a:xfrm>
            <a:off x="1043569" y="676027"/>
            <a:ext cx="1833446" cy="536669"/>
          </a:xfrm>
          <a:custGeom>
            <a:avLst/>
            <a:gdLst>
              <a:gd name="connsiteX0" fmla="*/ 33069 w 432472"/>
              <a:gd name="connsiteY0" fmla="*/ 0 h 216024"/>
              <a:gd name="connsiteX1" fmla="*/ 399403 w 432472"/>
              <a:gd name="connsiteY1" fmla="*/ 0 h 216024"/>
              <a:gd name="connsiteX2" fmla="*/ 415479 w 432472"/>
              <a:gd name="connsiteY2" fmla="*/ 23844 h 216024"/>
              <a:gd name="connsiteX3" fmla="*/ 432472 w 432472"/>
              <a:gd name="connsiteY3" fmla="*/ 108013 h 216024"/>
              <a:gd name="connsiteX4" fmla="*/ 415479 w 432472"/>
              <a:gd name="connsiteY4" fmla="*/ 192182 h 216024"/>
              <a:gd name="connsiteX5" fmla="*/ 399405 w 432472"/>
              <a:gd name="connsiteY5" fmla="*/ 216024 h 216024"/>
              <a:gd name="connsiteX6" fmla="*/ 33068 w 432472"/>
              <a:gd name="connsiteY6" fmla="*/ 216024 h 216024"/>
              <a:gd name="connsiteX7" fmla="*/ 16993 w 432472"/>
              <a:gd name="connsiteY7" fmla="*/ 192182 h 216024"/>
              <a:gd name="connsiteX8" fmla="*/ 0 w 432472"/>
              <a:gd name="connsiteY8" fmla="*/ 108013 h 216024"/>
              <a:gd name="connsiteX9" fmla="*/ 16993 w 432472"/>
              <a:gd name="connsiteY9" fmla="*/ 23844 h 216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2472" h="216024">
                <a:moveTo>
                  <a:pt x="33069" y="0"/>
                </a:moveTo>
                <a:lnTo>
                  <a:pt x="399403" y="0"/>
                </a:lnTo>
                <a:lnTo>
                  <a:pt x="415479" y="23844"/>
                </a:lnTo>
                <a:cubicBezTo>
                  <a:pt x="426421" y="49714"/>
                  <a:pt x="432472" y="78157"/>
                  <a:pt x="432472" y="108013"/>
                </a:cubicBezTo>
                <a:cubicBezTo>
                  <a:pt x="432472" y="137869"/>
                  <a:pt x="426421" y="166312"/>
                  <a:pt x="415479" y="192182"/>
                </a:cubicBezTo>
                <a:lnTo>
                  <a:pt x="399405" y="216024"/>
                </a:lnTo>
                <a:lnTo>
                  <a:pt x="33068" y="216024"/>
                </a:lnTo>
                <a:lnTo>
                  <a:pt x="16993" y="192182"/>
                </a:lnTo>
                <a:cubicBezTo>
                  <a:pt x="6051" y="166312"/>
                  <a:pt x="0" y="137869"/>
                  <a:pt x="0" y="108013"/>
                </a:cubicBezTo>
                <a:cubicBezTo>
                  <a:pt x="0" y="78157"/>
                  <a:pt x="6051" y="49714"/>
                  <a:pt x="16993" y="23844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导入新课</a:t>
            </a:r>
          </a:p>
        </p:txBody>
      </p:sp>
      <p:sp>
        <p:nvSpPr>
          <p:cNvPr id="2" name="矩形 1"/>
          <p:cNvSpPr/>
          <p:nvPr/>
        </p:nvSpPr>
        <p:spPr>
          <a:xfrm>
            <a:off x="646113" y="1341835"/>
            <a:ext cx="7850188" cy="32518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45720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唐朝名臣魏征云：“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以铜为镜，可以正衣冠；以史为镜，可以知兴亡；以人为镜，可以明得失。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魏征正是唐太宗的一面镜子，他敢触龙颜，一针见血地指出皇帝的过失；唐太宗纳谏如流，及时改正自己地错误。圣君、贤臣，使唐王朝的政治稳定，国泰民安。战国时期的邹忌也是齐威王的一面镜子，而这位以雄辩著称的谋臣的讽谏之法更是令人叫绝。今天，我们就欣赏选自《战国策》的历史散文《邹忌讽齐王纳谏》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04889" y="844154"/>
            <a:ext cx="44230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听音频，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整体感知课文。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219" name="矩形 3"/>
          <p:cNvSpPr/>
          <p:nvPr/>
        </p:nvSpPr>
        <p:spPr>
          <a:xfrm>
            <a:off x="1512889" y="3118247"/>
            <a:ext cx="5088252" cy="400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登录优教平台播放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邹忌讽齐王纳谏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音频</a:t>
            </a:r>
          </a:p>
        </p:txBody>
      </p:sp>
      <p:sp>
        <p:nvSpPr>
          <p:cNvPr id="9220" name="矩形 4"/>
          <p:cNvSpPr/>
          <p:nvPr/>
        </p:nvSpPr>
        <p:spPr>
          <a:xfrm>
            <a:off x="1249364" y="1921669"/>
            <a:ext cx="6288901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昳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丽  暮</a:t>
            </a:r>
            <a:r>
              <a:rPr lang="zh-CN" altLang="en-US" sz="28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寝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8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窥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镜  纳</a:t>
            </a:r>
            <a:r>
              <a:rPr lang="zh-CN" altLang="en-US" sz="28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谏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8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谤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讥  市</a:t>
            </a:r>
            <a:r>
              <a:rPr lang="zh-CN" altLang="en-US" sz="28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69950" y="611982"/>
            <a:ext cx="47820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自学指导，了解</a:t>
            </a: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kumimoji="0" lang="zh-CN" altLang="en-US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战国策</a:t>
            </a: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》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3725" y="1404383"/>
            <a:ext cx="7956550" cy="32518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30480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《战国策》原名《国事》《短长》《事语》《长书》等，由于书中主要记载的是战国时策士们的言论和行动，所以传到西汉末时，由刘向整理校正后定名为《战国策》，至于这部书的作者，已不可考。</a:t>
            </a:r>
          </a:p>
          <a:p>
            <a:pPr marL="0" marR="0" lvl="0" indent="30480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《战国策》所记史实从东周贞定王十七年（公元前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452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年），到秦始皇三十一年（公元前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216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年）共</a:t>
            </a: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245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年的历史。全书共三十三篇，分国别编辑。依次是西周一篇，东周一篇，秦五篇，齐六篇，楚四篇，赵四篇，魏四篇，韩三篇，燕三篇，宋卫合一篇，中山一篇。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79451" y="796738"/>
            <a:ext cx="7783513" cy="32518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战国时代，七雄并立，兼并战争比春秋时代更为频繁激烈，各诸侯王纷纷招揽谋臣策士为自己出谋划策，于是作为“士”的这一阶层人物在当时的政治舞台上活跃起来，有的主张连横，有的主张合纵，所以，史称这些人为策士或纵横家，他们提出一定的政治主张或斗争策略，为某些统治集团服务，并且往往利用当时错综复杂的斗争形势游说诸侯采纳。《战国策》就是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着重记述这些策士们的言行的。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5039" y="761781"/>
            <a:ext cx="7273925" cy="27901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《战国策》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语言活泼流畅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粗中有细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刻画人物栩栩如生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，如善于讽谏的谋臣邹忌，任性顽固的贵族老妇人赵太后，追逐功名富贵的策士苏秦。另外，还特别善于运用一些讽喻性的小故事作比，如“画蛇添足”“狐假虎威”“南辕北辙”等。《战国策》</a:t>
            </a:r>
            <a:r>
              <a:rPr kumimoji="0" lang="zh-CN" altLang="zh-CN" sz="2000" b="0" i="0" u="none" strike="noStrike" kern="1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不愧</a:t>
            </a:r>
            <a:r>
              <a:rPr kumimoji="0" lang="zh-CN" altLang="en-US" sz="2000" b="0" i="0" u="none" strike="noStrike" kern="1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kumimoji="0" lang="zh-CN" altLang="zh-CN" sz="2000" b="0" i="0" u="none" strike="noStrike" kern="1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先秦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历史散文中的一枝奇葩，它对后世史学和文学的影响极为深远。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/>
          <p:nvPr/>
        </p:nvSpPr>
        <p:spPr>
          <a:xfrm>
            <a:off x="385490" y="273277"/>
            <a:ext cx="1847549" cy="415646"/>
          </a:xfrm>
          <a:custGeom>
            <a:avLst/>
            <a:gdLst>
              <a:gd name="connsiteX0" fmla="*/ 33069 w 432472"/>
              <a:gd name="connsiteY0" fmla="*/ 0 h 216024"/>
              <a:gd name="connsiteX1" fmla="*/ 399403 w 432472"/>
              <a:gd name="connsiteY1" fmla="*/ 0 h 216024"/>
              <a:gd name="connsiteX2" fmla="*/ 415479 w 432472"/>
              <a:gd name="connsiteY2" fmla="*/ 23844 h 216024"/>
              <a:gd name="connsiteX3" fmla="*/ 432472 w 432472"/>
              <a:gd name="connsiteY3" fmla="*/ 108013 h 216024"/>
              <a:gd name="connsiteX4" fmla="*/ 415479 w 432472"/>
              <a:gd name="connsiteY4" fmla="*/ 192182 h 216024"/>
              <a:gd name="connsiteX5" fmla="*/ 399405 w 432472"/>
              <a:gd name="connsiteY5" fmla="*/ 216024 h 216024"/>
              <a:gd name="connsiteX6" fmla="*/ 33068 w 432472"/>
              <a:gd name="connsiteY6" fmla="*/ 216024 h 216024"/>
              <a:gd name="connsiteX7" fmla="*/ 16993 w 432472"/>
              <a:gd name="connsiteY7" fmla="*/ 192182 h 216024"/>
              <a:gd name="connsiteX8" fmla="*/ 0 w 432472"/>
              <a:gd name="connsiteY8" fmla="*/ 108013 h 216024"/>
              <a:gd name="connsiteX9" fmla="*/ 16993 w 432472"/>
              <a:gd name="connsiteY9" fmla="*/ 23844 h 216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2472" h="216024">
                <a:moveTo>
                  <a:pt x="33069" y="0"/>
                </a:moveTo>
                <a:lnTo>
                  <a:pt x="399403" y="0"/>
                </a:lnTo>
                <a:lnTo>
                  <a:pt x="415479" y="23844"/>
                </a:lnTo>
                <a:cubicBezTo>
                  <a:pt x="426421" y="49714"/>
                  <a:pt x="432472" y="78157"/>
                  <a:pt x="432472" y="108013"/>
                </a:cubicBezTo>
                <a:cubicBezTo>
                  <a:pt x="432472" y="137869"/>
                  <a:pt x="426421" y="166312"/>
                  <a:pt x="415479" y="192182"/>
                </a:cubicBezTo>
                <a:lnTo>
                  <a:pt x="399405" y="216024"/>
                </a:lnTo>
                <a:lnTo>
                  <a:pt x="33068" y="216024"/>
                </a:lnTo>
                <a:lnTo>
                  <a:pt x="16993" y="192182"/>
                </a:lnTo>
                <a:cubicBezTo>
                  <a:pt x="6051" y="166312"/>
                  <a:pt x="0" y="137869"/>
                  <a:pt x="0" y="108013"/>
                </a:cubicBezTo>
                <a:cubicBezTo>
                  <a:pt x="0" y="78157"/>
                  <a:pt x="6051" y="49714"/>
                  <a:pt x="16993" y="23844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解题</a:t>
            </a:r>
          </a:p>
        </p:txBody>
      </p:sp>
      <p:sp>
        <p:nvSpPr>
          <p:cNvPr id="3" name="矩形 2"/>
          <p:cNvSpPr/>
          <p:nvPr/>
        </p:nvSpPr>
        <p:spPr>
          <a:xfrm>
            <a:off x="249239" y="599554"/>
            <a:ext cx="8759825" cy="45214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304800" algn="l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标题“邹忌讽齐王纳谏”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巧妙地用一个兼语句式点明了文章内容地两个方面：邹忌讽齐王，齐王纳谏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</a:p>
          <a:p>
            <a:pPr marL="0" marR="0" lvl="0" indent="304800" algn="l" defTabSz="914400" rtl="0" eaLnBrk="1" fontAlgn="base" latinLnBrk="0" hangingPunct="0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邹忌，齐国的谋臣，历事桓公、威王、宣王三朝，以敢于进谏和善辩著称。据史载，一次邹忌听齐威王弹琴，</a:t>
            </a:r>
            <a:r>
              <a:rPr kumimoji="0" lang="zh-CN" altLang="zh-CN" sz="2000" b="0" i="0" u="none" strike="noStrike" kern="1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kumimoji="0" lang="zh-CN" altLang="en-US" sz="2000" b="0" i="0" u="none" strike="noStrike" kern="1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借机</a:t>
            </a:r>
            <a:r>
              <a:rPr kumimoji="0" lang="zh-CN" altLang="zh-CN" sz="2000" b="0" i="0" u="none" strike="noStrike" kern="1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谈论</a:t>
            </a:r>
            <a:r>
              <a:rPr kumimoji="0" lang="zh-CN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弹琴，阐述治国安民之道，齐威王听后，大为赞赏，封他为齐相。而当时的谋士淳于髡不服，就用隐语向邹忌提了关于修身、处世、安民、用贤、治国五个难题，邹忌都能对答如流。辩论结束后，淳于髡对他的仆人说，看来这个人破格重用的日子不会远了。时过一年，威王果然封邹忌为成侯。邹忌不仅是一个能言善辩的雄辩家，而且是一个有远见的政治家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38571f779bdc86ca155ac4335a429614bbf1f51"/>
</p:tagLst>
</file>

<file path=ppt/theme/theme1.xml><?xml version="1.0" encoding="utf-8"?>
<a:theme xmlns:a="http://schemas.openxmlformats.org/drawingml/2006/main" name="第一PPT模板网-WWW.1PPT.COM">
  <a:themeElements>
    <a:clrScheme name="自定义 189">
      <a:dk1>
        <a:srgbClr val="5F5F5F"/>
      </a:dk1>
      <a:lt1>
        <a:srgbClr val="FFFFFF"/>
      </a:lt1>
      <a:dk2>
        <a:srgbClr val="4D4D4D"/>
      </a:dk2>
      <a:lt2>
        <a:srgbClr val="F1F0EB"/>
      </a:lt2>
      <a:accent1>
        <a:srgbClr val="B5A8A1"/>
      </a:accent1>
      <a:accent2>
        <a:srgbClr val="E5DFBD"/>
      </a:accent2>
      <a:accent3>
        <a:srgbClr val="CCA26E"/>
      </a:accent3>
      <a:accent4>
        <a:srgbClr val="ABAE9E"/>
      </a:accent4>
      <a:accent5>
        <a:srgbClr val="00B0F0"/>
      </a:accent5>
      <a:accent6>
        <a:srgbClr val="50AF38"/>
      </a:accent6>
      <a:hlink>
        <a:srgbClr val="DBE59F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A000120141119A07PPBG</Template>
  <TotalTime>14</TotalTime>
  <Words>3776</Words>
  <Application>Microsoft Office PowerPoint</Application>
  <PresentationFormat>全屏显示(16:9)</PresentationFormat>
  <Paragraphs>168</Paragraphs>
  <Slides>34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36" baseType="lpstr">
      <vt:lpstr>第一PPT模板网-WWW.1PPT.COM</vt:lpstr>
      <vt:lpstr>Office 主题</vt:lpstr>
      <vt:lpstr>邹忌讽齐王纳谏</vt:lpstr>
      <vt:lpstr>第1课时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第2课时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ModifiedBy>123</cp:lastModifiedBy>
  <cp:revision>57</cp:revision>
  <dcterms:created xsi:type="dcterms:W3CDTF">2015-07-29T11:41:00Z</dcterms:created>
  <dcterms:modified xsi:type="dcterms:W3CDTF">2020-01-06T02:25:27Z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</Properties>
</file>