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7" r:id="rId3"/>
    <p:sldId id="258" r:id="rId4"/>
    <p:sldId id="274" r:id="rId5"/>
    <p:sldId id="260" r:id="rId6"/>
    <p:sldId id="263" r:id="rId7"/>
    <p:sldId id="264" r:id="rId8"/>
    <p:sldId id="275" r:id="rId9"/>
    <p:sldId id="262" r:id="rId10"/>
    <p:sldId id="265" r:id="rId11"/>
    <p:sldId id="266" r:id="rId12"/>
    <p:sldId id="267" r:id="rId13"/>
    <p:sldId id="276" r:id="rId14"/>
    <p:sldId id="268" r:id="rId15"/>
    <p:sldId id="269" r:id="rId16"/>
    <p:sldId id="282" r:id="rId17"/>
    <p:sldId id="270" r:id="rId18"/>
    <p:sldId id="271" r:id="rId19"/>
    <p:sldId id="273" r:id="rId20"/>
    <p:sldId id="284" r:id="rId21"/>
    <p:sldId id="278" r:id="rId22"/>
    <p:sldId id="279" r:id="rId23"/>
    <p:sldId id="280" r:id="rId24"/>
    <p:sldId id="283" r:id="rId25"/>
    <p:sldId id="295" r:id="rId26"/>
    <p:sldId id="296" r:id="rId27"/>
    <p:sldId id="297" r:id="rId28"/>
    <p:sldId id="298" r:id="rId29"/>
    <p:sldId id="299" r:id="rId30"/>
  </p:sldIdLst>
  <p:sldSz cx="12192000" cy="6858000"/>
  <p:notesSz cx="6858000" cy="9144000"/>
  <p:custDataLst>
    <p:tags r:id="rId34"/>
  </p:custDataLst>
  <p:defaultTextStyle>
    <a:defPPr>
      <a:defRPr lang="zh-CN"/>
    </a:defPPr>
    <a:lvl1pPr marL="0" lvl="0"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1pPr>
    <a:lvl2pPr marL="457200" lvl="1"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2pPr>
    <a:lvl3pPr marL="914400" lvl="2"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3pPr>
    <a:lvl4pPr marL="1371600" lvl="3"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4pPr>
    <a:lvl5pPr marL="1828800" lvl="4"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5pPr>
    <a:lvl6pPr marL="2286000" lvl="5"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6pPr>
    <a:lvl7pPr marL="2743200" lvl="6"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7pPr>
    <a:lvl8pPr marL="3200400" lvl="7"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8pPr>
    <a:lvl9pPr marL="3657600" lvl="8" indent="0" algn="l" defTabSz="914400" eaLnBrk="1" fontAlgn="base" latinLnBrk="0" hangingPunct="1">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334"/>
    <p:restoredTop sz="94660"/>
  </p:normalViewPr>
  <p:slideViewPr>
    <p:cSldViewPr snapToGrid="0" showGuides="1">
      <p:cViewPr varScale="1">
        <p:scale>
          <a:sx n="104" d="100"/>
          <a:sy n="104" d="100"/>
        </p:scale>
        <p:origin x="-816" y="-96"/>
      </p:cViewPr>
      <p:guideLst>
        <p:guide orient="horz" pos="2160"/>
        <p:guide pos="3840"/>
      </p:guideLst>
    </p:cSldViewPr>
  </p:slideViewPr>
  <p:notesTextViewPr>
    <p:cViewPr>
      <p:scale>
        <a:sx n="1" d="1"/>
        <a:sy n="1" d="1"/>
      </p:scale>
      <p:origin x="0" y="0"/>
    </p:cViewPr>
  </p:notesTextViewPr>
  <p:notesViewPr>
    <p:cSldViewPr>
      <p:cViewPr>
        <p:scale>
          <a:sx n="1" d="1"/>
          <a:sy n="1" d="1"/>
        </p:scale>
        <p:origin x="0" y="0"/>
      </p:cViewPr>
      <p:guideLst/>
    </p:cSldViewPr>
  </p:notesViewPr>
  <p:gridSpacing cx="45001" cy="45001"/>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4" Type="http://schemas.openxmlformats.org/officeDocument/2006/relationships/tags" Target="tags/tag1.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346945A0-C761-4382-B0E3-220203FA6A84}" type="datetimeFigureOut">
              <a:rPr kumimoji="0" lang="zh-CN" altLang="en-US" sz="1200" b="0" i="0" u="none" strike="noStrike" kern="1200" cap="none" spc="0" normalizeH="0" baseline="0" noProof="0" smtClean="0">
                <a:ln>
                  <a:noFill/>
                </a:ln>
                <a:solidFill>
                  <a:schemeClr val="tx1">
                    <a:tint val="75000"/>
                  </a:schemeClr>
                </a:solidFill>
                <a:effectLst/>
                <a:uLnTx/>
                <a:uFillTx/>
                <a:latin typeface="+mn-lt"/>
                <a:ea typeface="+mn-ea"/>
                <a:cs typeface="+mn-cs"/>
              </a:rPr>
            </a:fld>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p:txBody>
          <a:bodyP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vert="horz" lIns="91440" tIns="45720" rIns="91440" bIns="45720" rtlCol="0"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a:xfrm>
            <a:off x="4038600" y="6356350"/>
            <a:ext cx="4114800"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image" Target="../media/image1.jpe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2">
            <a:lum/>
          </a:blip>
          <a:stretch>
            <a:fillRect t="-6000" b="-6000"/>
          </a:stretch>
        </a:blipFill>
        <a:effectLst/>
      </p:bgPr>
    </p:bg>
    <p:spTree>
      <p:nvGrpSpPr>
        <p:cNvPr id="1" name=""/>
        <p:cNvGrpSpPr/>
        <p:nvPr/>
      </p:nvGrpSpPr>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ct val="0"/>
              </a:spcBef>
              <a:spcAft>
                <a:spcPct val="0"/>
              </a:spcAft>
              <a:buClrTx/>
              <a:buSzTx/>
              <a:buFontTx/>
              <a:buNone/>
              <a:defRPr/>
            </a:pPr>
            <a:fld id="{346945A0-C761-4382-B0E3-220203FA6A84}" type="datetimeFigureOut">
              <a:rPr kumimoji="0" lang="zh-CN" altLang="en-US" sz="1200" b="0" i="0" u="none" strike="noStrike" kern="1200" cap="none" spc="0" normalizeH="0" baseline="0" noProof="0" smtClean="0">
                <a:ln>
                  <a:noFill/>
                </a:ln>
                <a:solidFill>
                  <a:schemeClr val="tx1">
                    <a:tint val="75000"/>
                  </a:schemeClr>
                </a:solidFill>
                <a:effectLst/>
                <a:uLnTx/>
                <a:uFillTx/>
                <a:latin typeface="+mn-lt"/>
                <a:ea typeface="+mn-ea"/>
                <a:cs typeface="+mn-cs"/>
              </a:rPr>
            </a:fld>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tx1">
                  <a:tint val="75000"/>
                </a:schemeClr>
              </a:solidFill>
              <a:effectLst/>
              <a:uLnTx/>
              <a:uFillTx/>
              <a:latin typeface="+mn-lt"/>
              <a:ea typeface="+mn-ea"/>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p>
            <a:pPr lvl="0" algn="r" fontAlgn="base"/>
            <a:fld id="{9A0DB2DC-4C9A-4742-B13C-FB6460FD3503}" type="slidenum">
              <a:rPr lang="zh-CN" altLang="en-US" sz="1200" strike="noStrike" noProof="1">
                <a:solidFill>
                  <a:srgbClr val="898989"/>
                </a:solidFill>
                <a:latin typeface="Segoe UI" panose="020B0502040204020203" pitchFamily="34" charset="0"/>
                <a:ea typeface="微软雅黑" panose="020B0503020204020204" pitchFamily="34" charset="-122"/>
                <a:cs typeface="+mn-ea"/>
              </a:rPr>
            </a:fld>
            <a:endParaRPr lang="zh-CN" altLang="en-US" sz="1200" strike="noStrike" noProof="1">
              <a:solidFill>
                <a:srgbClr val="898989"/>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3.png"/><Relationship Id="rId1" Type="http://schemas.openxmlformats.org/officeDocument/2006/relationships/image" Target="../media/image2.png"/></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2.png"/><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png"/><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5.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png"/><Relationship Id="rId1" Type="http://schemas.openxmlformats.org/officeDocument/2006/relationships/image" Target="../media/image9.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2.png"/><Relationship Id="rId1"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5.png"/><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5.png"/><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40774" y="1821771"/>
            <a:ext cx="11110452" cy="1107996"/>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r>
              <a:rPr kumimoji="0" lang="zh-CN" altLang="en-US" sz="6600" b="1" kern="1200" cap="none" spc="0" normalizeH="0" baseline="0" noProof="0" smtClean="0">
                <a:blipFill dpi="0" rotWithShape="1">
                  <a:blip r:embed="rId1"/>
                  <a:stretch>
                    <a:fillRect/>
                  </a:stretch>
                </a:blipFill>
                <a:latin typeface="+mn-lt"/>
                <a:ea typeface="+mn-ea"/>
                <a:cs typeface="+mn-cs"/>
              </a:rPr>
              <a:t>黑板粉笔字模板</a:t>
            </a:r>
            <a:endParaRPr kumimoji="0" lang="zh-CN" altLang="en-US" sz="6600" b="1" kern="1200" cap="none" spc="0" normalizeH="0" baseline="0" noProof="0">
              <a:blipFill dpi="0" rotWithShape="1">
                <a:blip r:embed="rId1"/>
                <a:stretch>
                  <a:fillRect/>
                </a:stretch>
              </a:blipFill>
              <a:latin typeface="+mn-lt"/>
              <a:ea typeface="+mn-ea"/>
              <a:cs typeface="+mn-cs"/>
            </a:endParaRPr>
          </a:p>
        </p:txBody>
      </p:sp>
      <p:grpSp>
        <p:nvGrpSpPr>
          <p:cNvPr id="3" name="组合 134"/>
          <p:cNvGrpSpPr/>
          <p:nvPr/>
        </p:nvGrpSpPr>
        <p:grpSpPr>
          <a:xfrm>
            <a:off x="2439414" y="3103562"/>
            <a:ext cx="7313171" cy="325438"/>
            <a:chOff x="2481804" y="4179888"/>
            <a:chExt cx="7313171" cy="325437"/>
          </a:xfrm>
          <a:solidFill>
            <a:schemeClr val="bg1">
              <a:lumMod val="75000"/>
            </a:schemeClr>
          </a:solidFill>
        </p:grpSpPr>
        <p:sp>
          <p:nvSpPr>
            <p:cNvPr id="14"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137"/>
            <p:cNvSpPr/>
            <p:nvPr/>
          </p:nvSpPr>
          <p:spPr bwMode="auto">
            <a:xfrm flipH="1">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40" name="文本框 139"/>
          <p:cNvSpPr txBox="1"/>
          <p:nvPr/>
        </p:nvSpPr>
        <p:spPr>
          <a:xfrm>
            <a:off x="4635587" y="5238309"/>
            <a:ext cx="2920824" cy="706755"/>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endParaRPr kumimoji="0" lang="zh-CN" altLang="en-US" sz="4000" kern="1200" cap="none" spc="0" normalizeH="0" baseline="0" noProof="0">
              <a:blipFill dpi="0" rotWithShape="1">
                <a:blip r:embed="rId1"/>
                <a:stretch>
                  <a:fillRect/>
                </a:stretch>
              </a:blipFill>
              <a:latin typeface="+mn-lt"/>
              <a:ea typeface="+mn-ea"/>
              <a:cs typeface="+mn-cs"/>
            </a:endParaRPr>
          </a:p>
        </p:txBody>
      </p:sp>
      <p:sp>
        <p:nvSpPr>
          <p:cNvPr id="141" name="文本框 140"/>
          <p:cNvSpPr txBox="1"/>
          <p:nvPr/>
        </p:nvSpPr>
        <p:spPr>
          <a:xfrm>
            <a:off x="4635587" y="4573216"/>
            <a:ext cx="2920824" cy="706755"/>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endParaRPr kumimoji="0" lang="zh-CN" altLang="en-US" sz="4000" b="1" kern="1200" cap="none" spc="0" normalizeH="0" baseline="0" noProof="0">
              <a:blipFill dpi="0" rotWithShape="1">
                <a:blip r:embed="rId1"/>
                <a:stretch>
                  <a:fillRect/>
                </a:stretch>
              </a:blipFill>
              <a:latin typeface="+mn-lt"/>
              <a:ea typeface="+mn-ea"/>
              <a:cs typeface="+mn-cs"/>
            </a:endParaRPr>
          </a:p>
        </p:txBody>
      </p:sp>
      <p:sp>
        <p:nvSpPr>
          <p:cNvPr id="68" name="文本框 67"/>
          <p:cNvSpPr txBox="1"/>
          <p:nvPr/>
        </p:nvSpPr>
        <p:spPr>
          <a:xfrm>
            <a:off x="3727687" y="6355348"/>
            <a:ext cx="4736626" cy="338555"/>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r>
              <a:rPr kumimoji="0" lang="zh-CN" altLang="en-US" sz="1600" kern="1200" cap="none" spc="0" normalizeH="0" baseline="0" noProof="0" smtClean="0">
                <a:blipFill dpi="0" rotWithShape="1">
                  <a:blip r:embed="rId1"/>
                  <a:stretch>
                    <a:fillRect/>
                  </a:stretch>
                </a:blipFill>
                <a:latin typeface="+mn-lt"/>
                <a:ea typeface="+mn-ea"/>
                <a:cs typeface="+mn-cs"/>
              </a:rPr>
              <a:t>二维码在最后一页</a:t>
            </a:r>
            <a:endParaRPr kumimoji="0" lang="zh-CN" altLang="en-US" sz="1600" kern="1200" cap="none" spc="0" normalizeH="0" baseline="0" noProof="0">
              <a:blipFill dpi="0" rotWithShape="1">
                <a:blip r:embed="rId1"/>
                <a:stretch>
                  <a:fillRect/>
                </a:stretch>
              </a:blipFill>
              <a:latin typeface="+mn-lt"/>
              <a:ea typeface="+mn-ea"/>
              <a:cs typeface="+mn-cs"/>
            </a:endParaRPr>
          </a:p>
        </p:txBody>
      </p:sp>
      <p:pic>
        <p:nvPicPr>
          <p:cNvPr id="69" name="Little Lies (NOW What s Next Bonus Track) - Dave barnes">
            <a:hlinkClick r:id="" action="ppaction://media"/>
          </p:cNvPr>
          <p:cNvPicPr>
            <a:picLocks noChangeAspect="1"/>
          </p:cNvPicPr>
          <p:nvPr/>
        </p:nvPicPr>
        <p:blipFill>
          <a:blip r:embed="rId2"/>
          <a:stretch>
            <a:fillRect/>
          </a:stretch>
        </p:blipFill>
        <p:spPr>
          <a:xfrm>
            <a:off x="-860425" y="307975"/>
            <a:ext cx="609600" cy="609600"/>
          </a:xfrm>
          <a:prstGeom prst="rect">
            <a:avLst/>
          </a:prstGeom>
          <a:noFill/>
          <a:ln w="9525">
            <a:noFill/>
          </a:ln>
        </p:spPr>
      </p:pic>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childTnLst>
                                    <p:cmd type="call" cmd="playFrom(0.0)">
                                      <p:cBhvr>
                                        <p:cTn id="6" dur="1" fill="hold"/>
                                        <p:tgtEl>
                                          <p:spTgt spid="69"/>
                                        </p:tgtEl>
                                      </p:cBhvr>
                                    </p:cmd>
                                  </p:childTnLst>
                                </p:cTn>
                              </p:par>
                            </p:childTnLst>
                          </p:cTn>
                        </p:par>
                        <p:par>
                          <p:cTn id="7" fill="hold">
                            <p:stCondLst>
                              <p:cond delay="0"/>
                            </p:stCondLst>
                            <p:childTnLst>
                              <p:par>
                                <p:cTn id="8" presetID="2" presetClass="entr" presetSubtype="2" accel="12000" fill="hold" nodeType="afterEffect">
                                  <p:childTnLst>
                                    <p:set>
                                      <p:cBhvr>
                                        <p:cTn id="9" dur="1" fill="hold">
                                          <p:stCondLst>
                                            <p:cond delay="0"/>
                                          </p:stCondLst>
                                        </p:cTn>
                                        <p:tgtEl>
                                          <p:spTgt spid="3"/>
                                        </p:tgtEl>
                                        <p:attrNameLst>
                                          <p:attrName>style.visibility</p:attrName>
                                        </p:attrNameLst>
                                      </p:cBhvr>
                                      <p:to>
                                        <p:strVal val="visible"/>
                                      </p:to>
                                    </p:set>
                                    <p:anim calcmode="lin" valueType="num">
                                      <p:cBhvr>
                                        <p:cTn id="10" dur="500" fill="hold"/>
                                        <p:tgtEl>
                                          <p:spTgt spid="3"/>
                                        </p:tgtEl>
                                        <p:attrNameLst>
                                          <p:attrName>ppt_x</p:attrName>
                                        </p:attrNameLst>
                                      </p:cBhvr>
                                      <p:tavLst>
                                        <p:tav tm="0">
                                          <p:val>
                                            <p:strVal val="1+#ppt_w/2"/>
                                          </p:val>
                                        </p:tav>
                                        <p:tav tm="100000">
                                          <p:val>
                                            <p:strVal val="#ppt_x"/>
                                          </p:val>
                                        </p:tav>
                                      </p:tavLst>
                                    </p:anim>
                                    <p:anim calcmode="lin" valueType="num">
                                      <p:cBhvr>
                                        <p:cTn id="11" dur="500" fill="hold"/>
                                        <p:tgtEl>
                                          <p:spTgt spid="3"/>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34" presetClass="emph" presetSubtype="0" fill="hold" grpId="0" nodeType="afterEffect">
                                  <p:iterate type="lt">
                                    <p:tmPct val="10000"/>
                                  </p:iterate>
                                  <p:childTnLst>
                                    <p:animMotion origin="layout" path="M 0 0 L 0 -0.07213" pathEditMode="relative" ptsTypes="">
                                      <p:cBhvr>
                                        <p:cTn id="14" dur="250" accel="50000" decel="50000" autoRev="1" fill="hold">
                                          <p:stCondLst>
                                            <p:cond delay="0"/>
                                          </p:stCondLst>
                                        </p:cTn>
                                        <p:tgtEl>
                                          <p:spTgt spid="2"/>
                                        </p:tgtEl>
                                        <p:attrNameLst>
                                          <p:attrName>ppt_x</p:attrName>
                                          <p:attrName>ppt_y</p:attrName>
                                        </p:attrNameLst>
                                      </p:cBhvr>
                                    </p:animMotion>
                                    <p:animRot by="1500000">
                                      <p:cBhvr>
                                        <p:cTn id="15" dur="125" fill="hold">
                                          <p:stCondLst>
                                            <p:cond delay="0"/>
                                          </p:stCondLst>
                                        </p:cTn>
                                        <p:tgtEl>
                                          <p:spTgt spid="2"/>
                                        </p:tgtEl>
                                        <p:attrNameLst>
                                          <p:attrName>r</p:attrName>
                                        </p:attrNameLst>
                                      </p:cBhvr>
                                    </p:animRot>
                                    <p:animRot by="-1500000">
                                      <p:cBhvr>
                                        <p:cTn id="16" dur="125" fill="hold">
                                          <p:stCondLst>
                                            <p:cond delay="125"/>
                                          </p:stCondLst>
                                        </p:cTn>
                                        <p:tgtEl>
                                          <p:spTgt spid="2"/>
                                        </p:tgtEl>
                                        <p:attrNameLst>
                                          <p:attrName>r</p:attrName>
                                        </p:attrNameLst>
                                      </p:cBhvr>
                                    </p:animRot>
                                    <p:animRot by="-1500000">
                                      <p:cBhvr>
                                        <p:cTn id="17" dur="125" fill="hold">
                                          <p:stCondLst>
                                            <p:cond delay="250"/>
                                          </p:stCondLst>
                                        </p:cTn>
                                        <p:tgtEl>
                                          <p:spTgt spid="2"/>
                                        </p:tgtEl>
                                        <p:attrNameLst>
                                          <p:attrName>r</p:attrName>
                                        </p:attrNameLst>
                                      </p:cBhvr>
                                    </p:animRot>
                                    <p:animRot by="1500000">
                                      <p:cBhvr>
                                        <p:cTn id="18" dur="125" fill="hold">
                                          <p:stCondLst>
                                            <p:cond delay="375"/>
                                          </p:stCondLst>
                                        </p:cTn>
                                        <p:tgtEl>
                                          <p:spTgt spid="2"/>
                                        </p:tgtEl>
                                        <p:attrNameLst>
                                          <p:attrName>r</p:attrName>
                                        </p:attrNameLst>
                                      </p:cBhvr>
                                    </p:animRot>
                                  </p:childTnLst>
                                </p:cTn>
                              </p:par>
                            </p:childTnLst>
                          </p:cTn>
                        </p:par>
                        <p:par>
                          <p:cTn id="19" fill="hold">
                            <p:stCondLst>
                              <p:cond delay="1299"/>
                            </p:stCondLst>
                            <p:childTnLst>
                              <p:par>
                                <p:cTn id="20" presetID="22" presetClass="entr" presetSubtype="4" fill="hold" grpId="1" nodeType="afterEffect">
                                  <p:childTnLst>
                                    <p:set>
                                      <p:cBhvr>
                                        <p:cTn id="21" dur="1" fill="hold">
                                          <p:stCondLst>
                                            <p:cond delay="0"/>
                                          </p:stCondLst>
                                        </p:cTn>
                                        <p:tgtEl>
                                          <p:spTgt spid="140"/>
                                        </p:tgtEl>
                                        <p:attrNameLst>
                                          <p:attrName>style.visibility</p:attrName>
                                        </p:attrNameLst>
                                      </p:cBhvr>
                                      <p:to>
                                        <p:strVal val="visible"/>
                                      </p:to>
                                    </p:set>
                                    <p:animEffect transition="in" filter="wipe(down)">
                                      <p:cBhvr>
                                        <p:cTn id="22"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0"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5" name="组合 49"/>
          <p:cNvGrpSpPr/>
          <p:nvPr/>
        </p:nvGrpSpPr>
        <p:grpSpPr>
          <a:xfrm>
            <a:off x="4233863" y="2641600"/>
            <a:ext cx="3649662" cy="4216400"/>
            <a:chOff x="3837195" y="1726628"/>
            <a:chExt cx="4442795" cy="5131372"/>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1"/>
              <a:tile tx="0" ty="0" sx="100000" sy="100000" flip="none" algn="ctr"/>
            </a:blip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pic>
          <p:nvPicPr>
            <p:cNvPr id="44" name="图片 43"/>
            <p:cNvPicPr>
              <a:picLocks noChangeAspect="1"/>
            </p:cNvPicPr>
            <p:nvPr/>
          </p:nvPicPr>
          <p:blipFill>
            <a:blip r:embed="rId2"/>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1"/>
              <a:tile tx="0" ty="0" sx="100000" sy="100000" flip="none" algn="ctr"/>
            </a:blipFill>
            <a:ln>
              <a:noFill/>
            </a:ln>
          </p:spPr>
        </p:pic>
        <p:sp>
          <p:nvSpPr>
            <p:cNvPr id="47" name="任意多边形 46"/>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1"/>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9" name="任意多边形 48"/>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grpSp>
        <p:nvGrpSpPr>
          <p:cNvPr id="3" name="组合 50"/>
          <p:cNvGrpSpPr/>
          <p:nvPr/>
        </p:nvGrpSpPr>
        <p:grpSpPr>
          <a:xfrm>
            <a:off x="4870450" y="534988"/>
            <a:ext cx="2451100" cy="668337"/>
            <a:chOff x="4870451" y="534413"/>
            <a:chExt cx="2451100" cy="668912"/>
          </a:xfrm>
        </p:grpSpPr>
        <p:sp>
          <p:nvSpPr>
            <p:cNvPr id="5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矩形 52"/>
            <p:cNvSpPr/>
            <p:nvPr/>
          </p:nvSpPr>
          <p:spPr>
            <a:xfrm>
              <a:off x="4977745" y="534413"/>
              <a:ext cx="2236511"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4"/>
                    <a:stretch>
                      <a:fillRect/>
                    </a:stretch>
                  </a:blipFill>
                  <a:effectLst/>
                  <a:uLnTx/>
                  <a:uFillTx/>
                  <a:latin typeface="+mn-lt"/>
                  <a:ea typeface="+mn-ea"/>
                  <a:cs typeface="+mn-cs"/>
                </a:rPr>
                <a:t>广告集装箱</a:t>
              </a:r>
              <a:endParaRPr kumimoji="0" lang="zh-CN" altLang="en-US" sz="3200" b="1" i="0" u="none" strike="noStrike" kern="1200" cap="none" spc="0" normalizeH="0" baseline="0" noProof="0">
                <a:ln>
                  <a:noFill/>
                </a:ln>
                <a:blipFill>
                  <a:blip r:embed="rId4"/>
                  <a:stretch>
                    <a:fillRect/>
                  </a:stretch>
                </a:blipFill>
                <a:effectLst/>
                <a:uLnTx/>
                <a:uFillTx/>
                <a:latin typeface="+mn-lt"/>
                <a:ea typeface="+mn-ea"/>
                <a:cs typeface="+mn-cs"/>
              </a:endParaRPr>
            </a:p>
          </p:txBody>
        </p:sp>
      </p:grpSp>
      <p:grpSp>
        <p:nvGrpSpPr>
          <p:cNvPr id="4" name="组合 124"/>
          <p:cNvGrpSpPr/>
          <p:nvPr/>
        </p:nvGrpSpPr>
        <p:grpSpPr>
          <a:xfrm>
            <a:off x="1055688" y="1824038"/>
            <a:ext cx="2978150" cy="4232275"/>
            <a:chOff x="1055688" y="1823262"/>
            <a:chExt cx="2978292" cy="4232622"/>
          </a:xfrm>
        </p:grpSpPr>
        <p:sp>
          <p:nvSpPr>
            <p:cNvPr id="55" name="文本框 54"/>
            <p:cNvSpPr txBox="1"/>
            <p:nvPr/>
          </p:nvSpPr>
          <p:spPr>
            <a:xfrm>
              <a:off x="1055688" y="3008896"/>
              <a:ext cx="2978292"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4"/>
                    <a:stretch>
                      <a:fillRect/>
                    </a:stretch>
                  </a:blipFill>
                  <a:effectLst/>
                  <a:uLnTx/>
                  <a:uFillTx/>
                  <a:latin typeface="+mn-lt"/>
                  <a:ea typeface="+mn-ea"/>
                  <a:cs typeface="+mn-cs"/>
                </a:rPr>
                <a:t>输入描述性文字输入描述性文字输入描述性文字输入描述性文字输入描述性文字输入描述性文字输入描述性文字输入描述性文字输入描述性文字输入描述性文字</a:t>
              </a:r>
              <a:endParaRPr kumimoji="0" lang="zh-CN" altLang="en-US" sz="2400" b="0" i="0" u="none" strike="noStrike" kern="1200" cap="none" spc="0" normalizeH="0" baseline="0" noProof="0" smtClean="0">
                <a:ln>
                  <a:noFill/>
                </a:ln>
                <a:blipFill>
                  <a:blip r:embed="rId4"/>
                  <a:stretch>
                    <a:fillRect/>
                  </a:stretch>
                </a:blipFill>
                <a:effectLst/>
                <a:uLnTx/>
                <a:uFillTx/>
                <a:latin typeface="+mn-lt"/>
                <a:ea typeface="+mn-ea"/>
                <a:cs typeface="+mn-cs"/>
              </a:endParaRPr>
            </a:p>
          </p:txBody>
        </p:sp>
        <p:sp>
          <p:nvSpPr>
            <p:cNvPr id="56" name="矩形 55"/>
            <p:cNvSpPr/>
            <p:nvPr/>
          </p:nvSpPr>
          <p:spPr>
            <a:xfrm>
              <a:off x="1734356" y="1823262"/>
              <a:ext cx="1620957" cy="523220"/>
            </a:xfrm>
            <a:prstGeom prst="rect">
              <a:avLst/>
            </a:prstGeom>
          </p:spPr>
          <p:txBody>
            <a:bodyPr wrap="non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4"/>
                    <a:stretch>
                      <a:fillRect/>
                    </a:stretch>
                  </a:blipFill>
                  <a:effectLst/>
                  <a:uLnTx/>
                  <a:uFillTx/>
                  <a:latin typeface="+mn-lt"/>
                  <a:ea typeface="+mn-ea"/>
                  <a:cs typeface="+mn-cs"/>
                </a:rPr>
                <a:t>感性思维</a:t>
              </a:r>
              <a:endParaRPr kumimoji="0" lang="zh-CN" altLang="en-US" sz="2800" b="1" i="0" u="none" strike="noStrike" kern="1200" cap="none" spc="0" normalizeH="0" baseline="0" noProof="0">
                <a:ln>
                  <a:noFill/>
                </a:ln>
                <a:blipFill>
                  <a:blip r:embed="rId4"/>
                  <a:stretch>
                    <a:fillRect/>
                  </a:stretch>
                </a:blipFill>
                <a:effectLst/>
                <a:uLnTx/>
                <a:uFillTx/>
                <a:latin typeface="+mn-lt"/>
                <a:ea typeface="+mn-ea"/>
                <a:cs typeface="+mn-cs"/>
              </a:endParaRPr>
            </a:p>
          </p:txBody>
        </p:sp>
      </p:grpSp>
      <p:grpSp>
        <p:nvGrpSpPr>
          <p:cNvPr id="5" name="组合 56"/>
          <p:cNvGrpSpPr/>
          <p:nvPr/>
        </p:nvGrpSpPr>
        <p:grpSpPr>
          <a:xfrm rot="900000" flipH="1">
            <a:off x="3637504" y="2376389"/>
            <a:ext cx="1191323" cy="220616"/>
            <a:chOff x="4811713" y="3189288"/>
            <a:chExt cx="2571751" cy="476251"/>
          </a:xfrm>
          <a:solidFill>
            <a:schemeClr val="bg1">
              <a:lumMod val="85000"/>
            </a:schemeClr>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 name="组合 125"/>
          <p:cNvGrpSpPr/>
          <p:nvPr/>
        </p:nvGrpSpPr>
        <p:grpSpPr>
          <a:xfrm>
            <a:off x="8170863" y="1824038"/>
            <a:ext cx="2978150" cy="4232275"/>
            <a:chOff x="1055688" y="1823262"/>
            <a:chExt cx="2978292" cy="4232622"/>
          </a:xfrm>
        </p:grpSpPr>
        <p:sp>
          <p:nvSpPr>
            <p:cNvPr id="127" name="文本框 126"/>
            <p:cNvSpPr txBox="1"/>
            <p:nvPr/>
          </p:nvSpPr>
          <p:spPr>
            <a:xfrm>
              <a:off x="1055688" y="3008896"/>
              <a:ext cx="2978292"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4"/>
                    <a:stretch>
                      <a:fillRect/>
                    </a:stretch>
                  </a:blipFill>
                  <a:effectLst/>
                  <a:uLnTx/>
                  <a:uFillTx/>
                  <a:latin typeface="+mn-lt"/>
                  <a:ea typeface="+mn-ea"/>
                  <a:cs typeface="+mn-cs"/>
                </a:rPr>
                <a:t>输入描述性文字输入描述性文字输入描述性文字输入描述性文字输入描述性文字输入描述性文字输入描述性文字输入描述性文字输入描述性文字输入描述性文字</a:t>
              </a:r>
              <a:endParaRPr kumimoji="0" lang="zh-CN" altLang="en-US" sz="2400" b="0" i="0" u="none" strike="noStrike" kern="1200" cap="none" spc="0" normalizeH="0" baseline="0" noProof="0" smtClean="0">
                <a:ln>
                  <a:noFill/>
                </a:ln>
                <a:blipFill>
                  <a:blip r:embed="rId4"/>
                  <a:stretch>
                    <a:fillRect/>
                  </a:stretch>
                </a:blipFill>
                <a:effectLst/>
                <a:uLnTx/>
                <a:uFillTx/>
                <a:latin typeface="+mn-lt"/>
                <a:ea typeface="+mn-ea"/>
                <a:cs typeface="+mn-cs"/>
              </a:endParaRPr>
            </a:p>
          </p:txBody>
        </p:sp>
        <p:sp>
          <p:nvSpPr>
            <p:cNvPr id="128" name="矩形 127"/>
            <p:cNvSpPr/>
            <p:nvPr/>
          </p:nvSpPr>
          <p:spPr>
            <a:xfrm>
              <a:off x="1734356" y="1823262"/>
              <a:ext cx="1620957" cy="523220"/>
            </a:xfrm>
            <a:prstGeom prst="rect">
              <a:avLst/>
            </a:prstGeom>
          </p:spPr>
          <p:txBody>
            <a:bodyPr wrap="non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4"/>
                    <a:stretch>
                      <a:fillRect/>
                    </a:stretch>
                  </a:blipFill>
                  <a:effectLst/>
                  <a:uLnTx/>
                  <a:uFillTx/>
                  <a:latin typeface="+mn-lt"/>
                  <a:ea typeface="+mn-ea"/>
                  <a:cs typeface="+mn-cs"/>
                </a:rPr>
                <a:t>理性思维</a:t>
              </a:r>
              <a:endParaRPr kumimoji="0" lang="zh-CN" altLang="en-US" sz="2800" b="1" i="0" u="none" strike="noStrike" kern="1200" cap="none" spc="0" normalizeH="0" baseline="0" noProof="0">
                <a:ln>
                  <a:noFill/>
                </a:ln>
                <a:blipFill>
                  <a:blip r:embed="rId4"/>
                  <a:stretch>
                    <a:fillRect/>
                  </a:stretch>
                </a:blipFill>
                <a:effectLst/>
                <a:uLnTx/>
                <a:uFillTx/>
                <a:latin typeface="+mn-lt"/>
                <a:ea typeface="+mn-ea"/>
                <a:cs typeface="+mn-cs"/>
              </a:endParaRPr>
            </a:p>
          </p:txBody>
        </p:sp>
      </p:grpSp>
      <p:grpSp>
        <p:nvGrpSpPr>
          <p:cNvPr id="7" name="组合 128"/>
          <p:cNvGrpSpPr/>
          <p:nvPr/>
        </p:nvGrpSpPr>
        <p:grpSpPr>
          <a:xfrm rot="19049200">
            <a:off x="7318984" y="2623610"/>
            <a:ext cx="1529680" cy="220616"/>
            <a:chOff x="4811713" y="3189288"/>
            <a:chExt cx="2571751" cy="476251"/>
          </a:xfrm>
          <a:solidFill>
            <a:schemeClr val="bg1">
              <a:lumMod val="85000"/>
            </a:schemeClr>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40000" fill="hold" nodeType="afterEffec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750" fill="hold"/>
                                        <p:tgtEl>
                                          <p:spTgt spid="4"/>
                                        </p:tgtEl>
                                        <p:attrNameLst>
                                          <p:attrName>ppt_x</p:attrName>
                                        </p:attrNameLst>
                                      </p:cBhvr>
                                      <p:tavLst>
                                        <p:tav tm="0">
                                          <p:val>
                                            <p:strVal val="0-#ppt_w/2"/>
                                          </p:val>
                                        </p:tav>
                                        <p:tav tm="100000">
                                          <p:val>
                                            <p:strVal val="#ppt_x"/>
                                          </p:val>
                                        </p:tav>
                                      </p:tavLst>
                                    </p:anim>
                                    <p:anim calcmode="lin" valueType="num">
                                      <p:cBhvr additive="base">
                                        <p:cTn id="13" dur="75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8" accel="40000" fill="hold" nodeType="afterEffec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750" fill="hold"/>
                                        <p:tgtEl>
                                          <p:spTgt spid="6"/>
                                        </p:tgtEl>
                                        <p:attrNameLst>
                                          <p:attrName>ppt_x</p:attrName>
                                        </p:attrNameLst>
                                      </p:cBhvr>
                                      <p:tavLst>
                                        <p:tav tm="0">
                                          <p:val>
                                            <p:strVal val="0-#ppt_w/2"/>
                                          </p:val>
                                        </p:tav>
                                        <p:tav tm="100000">
                                          <p:val>
                                            <p:strVal val="#ppt_x"/>
                                          </p:val>
                                        </p:tav>
                                      </p:tavLst>
                                    </p:anim>
                                    <p:anim calcmode="lin" valueType="num">
                                      <p:cBhvr additive="base">
                                        <p:cTn id="18"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5"/>
          <p:cNvGrpSpPr/>
          <p:nvPr/>
        </p:nvGrpSpPr>
        <p:grpSpPr>
          <a:xfrm>
            <a:off x="4783138" y="2771775"/>
            <a:ext cx="2625725" cy="2632075"/>
            <a:chOff x="3651250" y="1393825"/>
            <a:chExt cx="5119687" cy="5130800"/>
          </a:xfrm>
        </p:grpSpPr>
        <p:sp>
          <p:nvSpPr>
            <p:cNvPr id="2" name="Freeform 6"/>
            <p:cNvSpPr/>
            <p:nvPr/>
          </p:nvSpPr>
          <p:spPr bwMode="auto">
            <a:xfrm>
              <a:off x="3651250" y="1393825"/>
              <a:ext cx="2444750" cy="2444750"/>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1"/>
              <a:tile tx="0" ty="0" sx="100000" sy="100000" flip="none" algn="ctr"/>
            </a:bli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1"/>
              <a:tile tx="0" ty="0" sx="100000" sy="100000" flip="none" algn="ctr"/>
            </a:bli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1"/>
              <a:tile tx="0" ty="0" sx="100000" sy="100000" flip="none" algn="ctr"/>
            </a:bli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1"/>
              <a:tile tx="0" ty="0" sx="100000" sy="100000" flip="none" algn="ctr"/>
            </a:bli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7" name="组合 6"/>
          <p:cNvGrpSpPr/>
          <p:nvPr/>
        </p:nvGrpSpPr>
        <p:grpSpPr>
          <a:xfrm>
            <a:off x="4772025" y="534988"/>
            <a:ext cx="2647950" cy="668337"/>
            <a:chOff x="4772561" y="534413"/>
            <a:chExt cx="2646878" cy="668912"/>
          </a:xfrm>
        </p:grpSpPr>
        <p:sp>
          <p:nvSpPr>
            <p:cNvPr id="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矩形 8"/>
            <p:cNvSpPr/>
            <p:nvPr/>
          </p:nvSpPr>
          <p:spPr>
            <a:xfrm>
              <a:off x="4772561" y="534413"/>
              <a:ext cx="2646878"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2"/>
                    <a:stretch>
                      <a:fillRect/>
                    </a:stretch>
                  </a:blipFill>
                  <a:effectLst/>
                  <a:uLnTx/>
                  <a:uFillTx/>
                  <a:latin typeface="+mn-lt"/>
                  <a:ea typeface="+mn-ea"/>
                  <a:cs typeface="+mn-cs"/>
                </a:rPr>
                <a:t>在此输入标题</a:t>
              </a:r>
              <a:endParaRPr kumimoji="0" lang="zh-CN" altLang="en-US" sz="3200" b="1" i="0" u="none" strike="noStrike" kern="1200" cap="none" spc="0" normalizeH="0" baseline="0" noProof="0">
                <a:ln>
                  <a:noFill/>
                </a:ln>
                <a:blipFill>
                  <a:blip r:embed="rId2"/>
                  <a:stretch>
                    <a:fillRect/>
                  </a:stretch>
                </a:blipFill>
                <a:effectLst/>
                <a:uLnTx/>
                <a:uFillTx/>
                <a:latin typeface="+mn-lt"/>
                <a:ea typeface="+mn-ea"/>
                <a:cs typeface="+mn-cs"/>
              </a:endParaRPr>
            </a:p>
          </p:txBody>
        </p:sp>
      </p:grpSp>
      <p:sp>
        <p:nvSpPr>
          <p:cNvPr id="10" name="文本框 9"/>
          <p:cNvSpPr txBox="1"/>
          <p:nvPr/>
        </p:nvSpPr>
        <p:spPr>
          <a:xfrm>
            <a:off x="1055689" y="1952625"/>
            <a:ext cx="3452811" cy="1200329"/>
          </a:xfrm>
          <a:prstGeom prst="rect">
            <a:avLst/>
          </a:prstGeom>
          <a:noFill/>
        </p:spPr>
        <p:txBody>
          <a:bodyPr wrap="square" rtlCol="0">
            <a:spAutoFit/>
          </a:bodyPr>
          <a:lstStyle/>
          <a:p>
            <a:pPr marR="0" algn="r" defTabSz="914400" rtl="0" fontAlgn="auto">
              <a:spcBef>
                <a:spcPct val="0"/>
              </a:spcBef>
              <a:spcAft>
                <a:spcPct val="0"/>
              </a:spcAft>
              <a:buClrTx/>
              <a:buSzTx/>
              <a:buFontTx/>
              <a:buNone/>
              <a:defRPr/>
            </a:pPr>
            <a:r>
              <a:rPr kumimoji="0" lang="zh-CN" altLang="en-US" sz="2400" kern="1200" cap="none" spc="0" normalizeH="0" baseline="0" noProof="0" smtClean="0">
                <a:blipFill>
                  <a:blip r:embed="rId2"/>
                  <a:stretch>
                    <a:fillRect/>
                  </a:stretch>
                </a:blipFill>
                <a:latin typeface="+mn-lt"/>
                <a:ea typeface="+mn-ea"/>
                <a:cs typeface="+mn-cs"/>
              </a:rPr>
              <a:t>输入描述性文字输入描述性文字输入描述性文字输入描述性文字</a:t>
            </a:r>
            <a:endParaRPr kumimoji="0" lang="zh-CN" altLang="en-US" sz="2400" kern="1200" cap="none" spc="0" normalizeH="0" baseline="0" noProof="0" smtClean="0">
              <a:blipFill>
                <a:blip r:embed="rId2"/>
                <a:stretch>
                  <a:fillRect/>
                </a:stretch>
              </a:blipFill>
              <a:latin typeface="+mn-lt"/>
              <a:ea typeface="+mn-ea"/>
              <a:cs typeface="+mn-cs"/>
            </a:endParaRPr>
          </a:p>
        </p:txBody>
      </p:sp>
      <p:sp>
        <p:nvSpPr>
          <p:cNvPr id="11" name="文本框 10"/>
          <p:cNvSpPr txBox="1"/>
          <p:nvPr/>
        </p:nvSpPr>
        <p:spPr>
          <a:xfrm>
            <a:off x="1055689" y="4803165"/>
            <a:ext cx="3452811" cy="1200329"/>
          </a:xfrm>
          <a:prstGeom prst="rect">
            <a:avLst/>
          </a:prstGeom>
          <a:noFill/>
        </p:spPr>
        <p:txBody>
          <a:bodyPr wrap="square" rtlCol="0">
            <a:spAutoFit/>
          </a:bodyPr>
          <a:lstStyle/>
          <a:p>
            <a:pPr marR="0" algn="r" defTabSz="914400" rtl="0" fontAlgn="auto">
              <a:spcBef>
                <a:spcPct val="0"/>
              </a:spcBef>
              <a:spcAft>
                <a:spcPct val="0"/>
              </a:spcAft>
              <a:buClrTx/>
              <a:buSzTx/>
              <a:buFontTx/>
              <a:buNone/>
              <a:defRPr/>
            </a:pPr>
            <a:r>
              <a:rPr kumimoji="0" lang="zh-CN" altLang="en-US" sz="2400" kern="1200" cap="none" spc="0" normalizeH="0" baseline="0" noProof="0" smtClean="0">
                <a:blipFill>
                  <a:blip r:embed="rId2"/>
                  <a:stretch>
                    <a:fillRect/>
                  </a:stretch>
                </a:blipFill>
                <a:latin typeface="+mn-lt"/>
                <a:ea typeface="+mn-ea"/>
                <a:cs typeface="+mn-cs"/>
              </a:rPr>
              <a:t>输入描述性文字输入描述性文字输入描述性文字输入描述性文字</a:t>
            </a:r>
            <a:endParaRPr kumimoji="0" lang="zh-CN" altLang="en-US" sz="2400" kern="1200" cap="none" spc="0" normalizeH="0" baseline="0" noProof="0" smtClean="0">
              <a:blipFill>
                <a:blip r:embed="rId2"/>
                <a:stretch>
                  <a:fillRect/>
                </a:stretch>
              </a:blipFill>
              <a:latin typeface="+mn-lt"/>
              <a:ea typeface="+mn-ea"/>
              <a:cs typeface="+mn-cs"/>
            </a:endParaRPr>
          </a:p>
        </p:txBody>
      </p:sp>
      <p:sp>
        <p:nvSpPr>
          <p:cNvPr id="12" name="文本框 11"/>
          <p:cNvSpPr txBox="1"/>
          <p:nvPr/>
        </p:nvSpPr>
        <p:spPr>
          <a:xfrm>
            <a:off x="7843836" y="1952625"/>
            <a:ext cx="3452811" cy="1200329"/>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2"/>
                  <a:stretch>
                    <a:fillRect/>
                  </a:stretch>
                </a:blipFill>
                <a:latin typeface="+mn-lt"/>
                <a:ea typeface="+mn-ea"/>
                <a:cs typeface="+mn-cs"/>
              </a:rPr>
              <a:t>输入描述性文字输入描述性文字输入描述性文字输入描述性文字</a:t>
            </a:r>
            <a:endParaRPr kumimoji="0" lang="zh-CN" altLang="en-US" sz="2400" kern="1200" cap="none" spc="0" normalizeH="0" baseline="0" noProof="0" smtClean="0">
              <a:blipFill>
                <a:blip r:embed="rId2"/>
                <a:stretch>
                  <a:fillRect/>
                </a:stretch>
              </a:blipFill>
              <a:latin typeface="+mn-lt"/>
              <a:ea typeface="+mn-ea"/>
              <a:cs typeface="+mn-cs"/>
            </a:endParaRPr>
          </a:p>
        </p:txBody>
      </p:sp>
      <p:sp>
        <p:nvSpPr>
          <p:cNvPr id="13" name="文本框 12"/>
          <p:cNvSpPr txBox="1"/>
          <p:nvPr/>
        </p:nvSpPr>
        <p:spPr>
          <a:xfrm>
            <a:off x="7843836" y="4803165"/>
            <a:ext cx="3452811" cy="1200329"/>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2"/>
                  <a:stretch>
                    <a:fillRect/>
                  </a:stretch>
                </a:blipFill>
                <a:latin typeface="+mn-lt"/>
                <a:ea typeface="+mn-ea"/>
                <a:cs typeface="+mn-cs"/>
              </a:rPr>
              <a:t>输入描述性文字输入描述性文字输入描述性文字输入描述性文字</a:t>
            </a:r>
            <a:endParaRPr kumimoji="0" lang="zh-CN" altLang="en-US" sz="2400" kern="1200" cap="none" spc="0" normalizeH="0" baseline="0" noProof="0" smtClean="0">
              <a:blipFill>
                <a:blip r:embed="rId2"/>
                <a:stretch>
                  <a:fillRect/>
                </a:stretch>
              </a:blipFill>
              <a:latin typeface="+mn-lt"/>
              <a:ea typeface="+mn-ea"/>
              <a:cs typeface="+mn-cs"/>
            </a:endParaRPr>
          </a:p>
        </p:txBody>
      </p:sp>
      <p:sp>
        <p:nvSpPr>
          <p:cNvPr id="18" name="Freeform 5"/>
          <p:cNvSpPr>
            <a:spLocks noEditPoints="1"/>
          </p:cNvSpPr>
          <p:nvPr/>
        </p:nvSpPr>
        <p:spPr bwMode="auto">
          <a:xfrm>
            <a:off x="5864225" y="3721100"/>
            <a:ext cx="463550" cy="731838"/>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40000" fill="hold" nodeType="afterEffec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750" fill="hold"/>
                                        <p:tgtEl>
                                          <p:spTgt spid="10"/>
                                        </p:tgtEl>
                                        <p:attrNameLst>
                                          <p:attrName>ppt_x</p:attrName>
                                        </p:attrNameLst>
                                      </p:cBhvr>
                                      <p:tavLst>
                                        <p:tav tm="0">
                                          <p:val>
                                            <p:strVal val="0-#ppt_w/2"/>
                                          </p:val>
                                        </p:tav>
                                        <p:tav tm="100000">
                                          <p:val>
                                            <p:strVal val="#ppt_x"/>
                                          </p:val>
                                        </p:tav>
                                      </p:tavLst>
                                    </p:anim>
                                    <p:anim calcmode="lin" valueType="num">
                                      <p:cBhvr additive="base">
                                        <p:cTn id="13" dur="75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8" accel="40000" fill="hold" nodeType="afterEffec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750" fill="hold"/>
                                        <p:tgtEl>
                                          <p:spTgt spid="12"/>
                                        </p:tgtEl>
                                        <p:attrNameLst>
                                          <p:attrName>ppt_x</p:attrName>
                                        </p:attrNameLst>
                                      </p:cBhvr>
                                      <p:tavLst>
                                        <p:tav tm="0">
                                          <p:val>
                                            <p:strVal val="0-#ppt_w/2"/>
                                          </p:val>
                                        </p:tav>
                                        <p:tav tm="100000">
                                          <p:val>
                                            <p:strVal val="#ppt_x"/>
                                          </p:val>
                                        </p:tav>
                                      </p:tavLst>
                                    </p:anim>
                                    <p:anim calcmode="lin" valueType="num">
                                      <p:cBhvr additive="base">
                                        <p:cTn id="18" dur="750" fill="hold"/>
                                        <p:tgtEl>
                                          <p:spTgt spid="1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8" accel="40000" fill="hold" nodeType="afterEffec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0-#ppt_w/2"/>
                                          </p:val>
                                        </p:tav>
                                        <p:tav tm="100000">
                                          <p:val>
                                            <p:strVal val="#ppt_x"/>
                                          </p:val>
                                        </p:tav>
                                      </p:tavLst>
                                    </p:anim>
                                    <p:anim calcmode="lin" valueType="num">
                                      <p:cBhvr additive="base">
                                        <p:cTn id="23" dur="75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8" accel="40000" fill="hold" nodeType="afterEffec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fill="hold"/>
                                        <p:tgtEl>
                                          <p:spTgt spid="13"/>
                                        </p:tgtEl>
                                        <p:attrNameLst>
                                          <p:attrName>ppt_x</p:attrName>
                                        </p:attrNameLst>
                                      </p:cBhvr>
                                      <p:tavLst>
                                        <p:tav tm="0">
                                          <p:val>
                                            <p:strVal val="0-#ppt_w/2"/>
                                          </p:val>
                                        </p:tav>
                                        <p:tav tm="100000">
                                          <p:val>
                                            <p:strVal val="#ppt_x"/>
                                          </p:val>
                                        </p:tav>
                                      </p:tavLst>
                                    </p:anim>
                                    <p:anim calcmode="lin" valueType="num">
                                      <p:cBhvr additive="base">
                                        <p:cTn id="28"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1" y="3876523"/>
            <a:ext cx="4175236" cy="707886"/>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dpi="0" rotWithShape="1">
                <a:blip r:embed="rId1"/>
                <a:stretch>
                  <a:fillRect/>
                </a:stretch>
              </a:blipFill>
              <a:latin typeface="+mn-lt"/>
              <a:ea typeface="+mn-ea"/>
              <a:cs typeface="+mn-cs"/>
            </a:endParaRPr>
          </a:p>
        </p:txBody>
      </p:sp>
      <p:sp>
        <p:nvSpPr>
          <p:cNvPr id="221" name="Freeform 5"/>
          <p:cNvSpPr>
            <a:spLocks noEditPoints="1"/>
          </p:cNvSpPr>
          <p:nvPr/>
        </p:nvSpPr>
        <p:spPr bwMode="auto">
          <a:xfrm>
            <a:off x="5894388" y="4837113"/>
            <a:ext cx="404813"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3555" name="组合 217"/>
          <p:cNvGrpSpPr/>
          <p:nvPr/>
        </p:nvGrpSpPr>
        <p:grpSpPr>
          <a:xfrm>
            <a:off x="4819650" y="3106738"/>
            <a:ext cx="3414713" cy="463550"/>
            <a:chOff x="4564815" y="3106246"/>
            <a:chExt cx="3414571" cy="463550"/>
          </a:xfrm>
        </p:grpSpPr>
        <p:grpSp>
          <p:nvGrpSpPr>
            <p:cNvPr id="23556" name="组合 188"/>
            <p:cNvGrpSpPr/>
            <p:nvPr/>
          </p:nvGrpSpPr>
          <p:grpSpPr>
            <a:xfrm>
              <a:off x="4564815" y="3106246"/>
              <a:ext cx="1715030" cy="463550"/>
              <a:chOff x="4819121" y="3552825"/>
              <a:chExt cx="1715030" cy="463550"/>
            </a:xfrm>
          </p:grpSpPr>
          <p:grpSp>
            <p:nvGrpSpPr>
              <p:cNvPr id="23557" name="组合 189"/>
              <p:cNvGrpSpPr/>
              <p:nvPr/>
            </p:nvGrpSpPr>
            <p:grpSpPr>
              <a:xfrm>
                <a:off x="5657850" y="3552825"/>
                <a:ext cx="876301" cy="463550"/>
                <a:chOff x="5656263" y="3198813"/>
                <a:chExt cx="876301" cy="463550"/>
              </a:xfrm>
            </p:grpSpPr>
            <p:sp>
              <p:nvSpPr>
                <p:cNvPr id="23558"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23559"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23560"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23561"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23562"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23563" name="组合 190"/>
              <p:cNvGrpSpPr/>
              <p:nvPr/>
            </p:nvGrpSpPr>
            <p:grpSpPr>
              <a:xfrm>
                <a:off x="4819121" y="3552825"/>
                <a:ext cx="876301" cy="463550"/>
                <a:chOff x="5656263" y="3198813"/>
                <a:chExt cx="876301" cy="463550"/>
              </a:xfrm>
            </p:grpSpPr>
            <p:sp>
              <p:nvSpPr>
                <p:cNvPr id="23564"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23565"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23566"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23567"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23568"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nvGrpSpPr>
            <p:cNvPr id="23569" name="组合 201"/>
            <p:cNvGrpSpPr/>
            <p:nvPr/>
          </p:nvGrpSpPr>
          <p:grpSpPr>
            <a:xfrm>
              <a:off x="6264356" y="3106246"/>
              <a:ext cx="1715030" cy="463550"/>
              <a:chOff x="4819121" y="3552825"/>
              <a:chExt cx="1715030" cy="463550"/>
            </a:xfrm>
          </p:grpSpPr>
          <p:grpSp>
            <p:nvGrpSpPr>
              <p:cNvPr id="23570" name="组合 202"/>
              <p:cNvGrpSpPr/>
              <p:nvPr/>
            </p:nvGrpSpPr>
            <p:grpSpPr>
              <a:xfrm>
                <a:off x="5657850" y="3552825"/>
                <a:ext cx="876301" cy="463550"/>
                <a:chOff x="5656263" y="3198813"/>
                <a:chExt cx="876301" cy="463550"/>
              </a:xfrm>
            </p:grpSpPr>
            <p:sp>
              <p:nvSpPr>
                <p:cNvPr id="23571"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23572"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23573"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23574"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23575"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23576" name="组合 203"/>
              <p:cNvGrpSpPr/>
              <p:nvPr/>
            </p:nvGrpSpPr>
            <p:grpSpPr>
              <a:xfrm>
                <a:off x="4819121" y="3552825"/>
                <a:ext cx="876301" cy="463550"/>
                <a:chOff x="5656263" y="3198813"/>
                <a:chExt cx="876301" cy="463550"/>
              </a:xfrm>
            </p:grpSpPr>
            <p:sp>
              <p:nvSpPr>
                <p:cNvPr id="23577"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23578"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23579"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23580"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23581"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sp>
        <p:nvSpPr>
          <p:cNvPr id="216" name="文本框 215"/>
          <p:cNvSpPr txBox="1"/>
          <p:nvPr/>
        </p:nvSpPr>
        <p:spPr>
          <a:xfrm>
            <a:off x="4672847" y="2109497"/>
            <a:ext cx="3707241" cy="923330"/>
          </a:xfrm>
          <a:prstGeom prst="rect">
            <a:avLst/>
          </a:prstGeom>
          <a:noFill/>
          <a:ln>
            <a:noFill/>
          </a:ln>
        </p:spPr>
        <p:txBody>
          <a:bodyPr wrap="square" rtlCol="0">
            <a:spAutoFit/>
          </a:bodyPr>
          <a:lstStyle/>
          <a:p>
            <a:pPr marR="0" defTabSz="914400" rtl="0" fontAlgn="auto">
              <a:spcBef>
                <a:spcPct val="0"/>
              </a:spcBef>
              <a:spcAft>
                <a:spcPct val="0"/>
              </a:spcAft>
              <a:buClrTx/>
              <a:buSzTx/>
              <a:buFontTx/>
              <a:buNone/>
              <a:defRPr/>
            </a:pPr>
            <a:r>
              <a:rPr kumimoji="0" lang="zh-CN" altLang="en-US" sz="5400" b="1" kern="1200" cap="none" spc="0" normalizeH="0" baseline="0" noProof="0" smtClean="0">
                <a:blipFill dpi="0" rotWithShape="1">
                  <a:blip r:embed="rId1"/>
                  <a:stretch>
                    <a:fillRect/>
                  </a:stretch>
                </a:blipFill>
                <a:latin typeface="+mn-lt"/>
                <a:ea typeface="+mn-ea"/>
                <a:cs typeface="+mn-cs"/>
              </a:rPr>
              <a:t>广告集装箱</a:t>
            </a:r>
            <a:endParaRPr kumimoji="0" lang="zh-CN" altLang="en-US" sz="5400" b="1" kern="1200" cap="none" spc="0" normalizeH="0" baseline="0" noProof="0">
              <a:blipFill dpi="0" rotWithShape="1">
                <a:blip r:embed="rId1"/>
                <a:stretch>
                  <a:fillRect/>
                </a:stretch>
              </a:blipFill>
              <a:latin typeface="+mn-lt"/>
              <a:ea typeface="+mn-ea"/>
              <a:cs typeface="+mn-cs"/>
            </a:endParaRPr>
          </a:p>
        </p:txBody>
      </p:sp>
      <p:grpSp>
        <p:nvGrpSpPr>
          <p:cNvPr id="23583" name="组合 39"/>
          <p:cNvGrpSpPr/>
          <p:nvPr/>
        </p:nvGrpSpPr>
        <p:grpSpPr>
          <a:xfrm>
            <a:off x="3811588" y="2152650"/>
            <a:ext cx="895350" cy="1511300"/>
            <a:chOff x="3675063" y="5611813"/>
            <a:chExt cx="895350" cy="1511300"/>
          </a:xfrm>
        </p:grpSpPr>
        <p:sp>
          <p:nvSpPr>
            <p:cNvPr id="41"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childTnLst>
                                    <p:set>
                                      <p:cBhvr>
                                        <p:cTn id="6" dur="1" fill="hold">
                                          <p:stCondLst>
                                            <p:cond delay="0"/>
                                          </p:stCondLst>
                                        </p:cTn>
                                        <p:tgtEl>
                                          <p:spTgt spid="216"/>
                                        </p:tgtEl>
                                        <p:attrNameLst>
                                          <p:attrName>style.visibility</p:attrName>
                                        </p:attrNameLst>
                                      </p:cBhvr>
                                      <p:to>
                                        <p:strVal val="visible"/>
                                      </p:to>
                                    </p:set>
                                    <p:animEffect transition="in" filter="randombar(horizontal)">
                                      <p:cBhvr>
                                        <p:cTn id="7" dur="500"/>
                                        <p:tgtEl>
                                          <p:spTgt spid="216"/>
                                        </p:tgtEl>
                                      </p:cBhvr>
                                    </p:animEffect>
                                  </p:childTnLst>
                                </p:cTn>
                              </p:par>
                            </p:childTnLst>
                          </p:cTn>
                        </p:par>
                        <p:par>
                          <p:cTn id="8" fill="hold">
                            <p:stCondLst>
                              <p:cond delay="500"/>
                            </p:stCondLst>
                            <p:childTnLst>
                              <p:par>
                                <p:cTn id="9" presetID="10" presetClass="emph" presetSubtype="0" repeatCount="10000" fill="hold" grpId="0" nodeType="afterEffect">
                                  <p:childTnLst>
                                    <p:anim calcmode="discrete" valueType="str">
                                      <p:cBhvr override="childStyle">
                                        <p:cTn id="10" dur="250" fill="hold"/>
                                        <p:tgtEl>
                                          <p:spTgt spid="220"/>
                                        </p:tgtEl>
                                        <p:attrNameLst>
                                          <p:attrName>style.fontWeight</p:attrName>
                                        </p:attrNameLst>
                                      </p:cBhvr>
                                      <p:tavLst>
                                        <p:tav tm="0">
                                          <p:val>
                                            <p:strVal val="normal"/>
                                          </p:val>
                                        </p:tav>
                                        <p:tav tm="50000">
                                          <p:val>
                                            <p:strVal val="bold"/>
                                          </p:val>
                                        </p:tav>
                                        <p:tav tm="60000">
                                          <p:val>
                                            <p:strVal val="normal"/>
                                          </p:val>
                                        </p:tav>
                                        <p:tav tm="100000">
                                          <p:val>
                                            <p:strVal val="normal"/>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16"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文本框 221"/>
          <p:cNvSpPr txBox="1"/>
          <p:nvPr/>
        </p:nvSpPr>
        <p:spPr>
          <a:xfrm>
            <a:off x="1074612" y="1841450"/>
            <a:ext cx="3342436" cy="2308324"/>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nvGrpSpPr>
          <p:cNvPr id="2" name="组合 633"/>
          <p:cNvGrpSpPr/>
          <p:nvPr/>
        </p:nvGrpSpPr>
        <p:grpSpPr>
          <a:xfrm>
            <a:off x="849049" y="1142584"/>
            <a:ext cx="4234390" cy="3572292"/>
            <a:chOff x="7049029" y="1773238"/>
            <a:chExt cx="3979862" cy="1531938"/>
          </a:xfrm>
          <a:blipFill>
            <a:blip r:embed="rId1"/>
            <a:stretch>
              <a:fillRect/>
            </a:stretch>
          </a:blip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1">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636" name="Freeform 690"/>
          <p:cNvSpPr>
            <a:spLocks noEditPoints="1"/>
          </p:cNvSpPr>
          <p:nvPr/>
        </p:nvSpPr>
        <p:spPr bwMode="auto">
          <a:xfrm>
            <a:off x="7512050" y="1268413"/>
            <a:ext cx="3987800" cy="329882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7" name="文本框 636"/>
          <p:cNvSpPr txBox="1"/>
          <p:nvPr/>
        </p:nvSpPr>
        <p:spPr>
          <a:xfrm>
            <a:off x="7835035" y="2247166"/>
            <a:ext cx="3342435" cy="830997"/>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400" b="1" kern="1200" cap="none" spc="0" normalizeH="0" baseline="0" noProof="0" smtClean="0">
                <a:blipFill>
                  <a:blip r:embed="rId1"/>
                  <a:stretch>
                    <a:fillRect/>
                  </a:stretch>
                </a:blipFill>
                <a:latin typeface="+mn-lt"/>
                <a:ea typeface="+mn-ea"/>
                <a:cs typeface="+mn-cs"/>
              </a:rPr>
              <a:t>输入描述性文字</a:t>
            </a:r>
            <a:endParaRPr kumimoji="0" lang="en-US" altLang="zh-CN" sz="2400" b="1" kern="1200" cap="none" spc="0" normalizeH="0" baseline="0" noProof="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400" b="1" kern="1200" cap="none" spc="0" normalizeH="0" baseline="0" noProof="0" smtClean="0">
                <a:blipFill>
                  <a:blip r:embed="rId1"/>
                  <a:stretch>
                    <a:fillRect/>
                  </a:stretch>
                </a:blipFill>
                <a:latin typeface="+mn-lt"/>
                <a:ea typeface="+mn-ea"/>
                <a:cs typeface="+mn-cs"/>
              </a:rPr>
              <a:t>输入描述性文字</a:t>
            </a:r>
            <a:endParaRPr kumimoji="0" lang="zh-CN" altLang="en-US" sz="2400" b="1" kern="1200" cap="none" spc="0" normalizeH="0" baseline="0" noProof="0" smtClean="0">
              <a:blipFill>
                <a:blip r:embed="rId1"/>
                <a:stretch>
                  <a:fillRect/>
                </a:stretch>
              </a:blipFill>
              <a:latin typeface="+mn-lt"/>
              <a:ea typeface="+mn-ea"/>
              <a:cs typeface="+mn-cs"/>
            </a:endParaRPr>
          </a:p>
        </p:txBody>
      </p:sp>
      <p:grpSp>
        <p:nvGrpSpPr>
          <p:cNvPr id="3" name="Group 20"/>
          <p:cNvGrpSpPr>
            <a:grpSpLocks noChangeAspect="1"/>
          </p:cNvGrpSpPr>
          <p:nvPr/>
        </p:nvGrpSpPr>
        <p:grpSpPr>
          <a:xfrm>
            <a:off x="5664199" y="3880106"/>
            <a:ext cx="863601"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649" name="矩形 648"/>
          <p:cNvSpPr/>
          <p:nvPr/>
        </p:nvSpPr>
        <p:spPr>
          <a:xfrm>
            <a:off x="4827416" y="5194601"/>
            <a:ext cx="2537166" cy="584775"/>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对立观点</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withEffect">
                                  <p:childTnLst>
                                    <p:set>
                                      <p:cBhvr>
                                        <p:cTn id="6" dur="1" fill="hold">
                                          <p:stCondLst>
                                            <p:cond delay="0"/>
                                          </p:stCondLst>
                                        </p:cTn>
                                        <p:tgtEl>
                                          <p:spTgt spid="649"/>
                                        </p:tgtEl>
                                        <p:attrNameLst>
                                          <p:attrName>style.visibility</p:attrName>
                                        </p:attrNameLst>
                                      </p:cBhvr>
                                      <p:to>
                                        <p:strVal val="visible"/>
                                      </p:to>
                                    </p:set>
                                    <p:anim calcmode="lin" valueType="num">
                                      <p:cBhvr additive="base">
                                        <p:cTn id="7" dur="500" fill="hold"/>
                                        <p:tgtEl>
                                          <p:spTgt spid="649"/>
                                        </p:tgtEl>
                                        <p:attrNameLst>
                                          <p:attrName>ppt_x</p:attrName>
                                        </p:attrNameLst>
                                      </p:cBhvr>
                                      <p:tavLst>
                                        <p:tav tm="0">
                                          <p:val>
                                            <p:strVal val="#ppt_x"/>
                                          </p:val>
                                        </p:tav>
                                        <p:tav tm="100000">
                                          <p:val>
                                            <p:strVal val="#ppt_x"/>
                                          </p:val>
                                        </p:tav>
                                      </p:tavLst>
                                    </p:anim>
                                    <p:anim calcmode="lin" valueType="num">
                                      <p:cBhvr additive="base">
                                        <p:cTn id="8" dur="500" fill="hold"/>
                                        <p:tgtEl>
                                          <p:spTgt spid="64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nodeType="afterEffect">
                                  <p:childTnLst>
                                    <p:set>
                                      <p:cBhvr>
                                        <p:cTn id="11" dur="1" fill="hold">
                                          <p:stCondLst>
                                            <p:cond delay="0"/>
                                          </p:stCondLst>
                                        </p:cTn>
                                        <p:tgtEl>
                                          <p:spTgt spid="222"/>
                                        </p:tgtEl>
                                        <p:attrNameLst>
                                          <p:attrName>style.visibility</p:attrName>
                                        </p:attrNameLst>
                                      </p:cBhvr>
                                      <p:to>
                                        <p:strVal val="visible"/>
                                      </p:to>
                                    </p:set>
                                    <p:animEffect transition="in" filter="wipe(down)">
                                      <p:cBhvr>
                                        <p:cTn id="12" dur="500"/>
                                        <p:tgtEl>
                                          <p:spTgt spid="222"/>
                                        </p:tgtEl>
                                      </p:cBhvr>
                                    </p:animEffect>
                                  </p:childTnLst>
                                </p:cTn>
                              </p:par>
                            </p:childTnLst>
                          </p:cTn>
                        </p:par>
                        <p:par>
                          <p:cTn id="13" fill="hold">
                            <p:stCondLst>
                              <p:cond delay="1000"/>
                            </p:stCondLst>
                            <p:childTnLst>
                              <p:par>
                                <p:cTn id="14" presetID="22" presetClass="entr" presetSubtype="4" fill="hold" nodeType="afterEffect">
                                  <p:childTnLst>
                                    <p:set>
                                      <p:cBhvr>
                                        <p:cTn id="15" dur="1" fill="hold">
                                          <p:stCondLst>
                                            <p:cond delay="0"/>
                                          </p:stCondLst>
                                        </p:cTn>
                                        <p:tgtEl>
                                          <p:spTgt spid="637"/>
                                        </p:tgtEl>
                                        <p:attrNameLst>
                                          <p:attrName>style.visibility</p:attrName>
                                        </p:attrNameLst>
                                      </p:cBhvr>
                                      <p:to>
                                        <p:strVal val="visible"/>
                                      </p:to>
                                    </p:set>
                                    <p:animEffect transition="in" filter="wipe(down)">
                                      <p:cBhvr>
                                        <p:cTn id="16"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1" name="组合 57"/>
          <p:cNvGrpSpPr/>
          <p:nvPr/>
        </p:nvGrpSpPr>
        <p:grpSpPr>
          <a:xfrm>
            <a:off x="1055688" y="2206625"/>
            <a:ext cx="10080625" cy="3611563"/>
            <a:chOff x="1055688" y="1952624"/>
            <a:chExt cx="10080625" cy="3611783"/>
          </a:xfrm>
        </p:grpSpPr>
        <p:grpSp>
          <p:nvGrpSpPr>
            <p:cNvPr id="25602" name="组合 48"/>
            <p:cNvGrpSpPr/>
            <p:nvPr/>
          </p:nvGrpSpPr>
          <p:grpSpPr>
            <a:xfrm>
              <a:off x="5539498" y="2873985"/>
              <a:ext cx="1315927" cy="1853798"/>
              <a:chOff x="5327800" y="2194414"/>
              <a:chExt cx="1917121" cy="2455202"/>
            </a:xfrm>
          </p:grpSpPr>
          <p:grpSp>
            <p:nvGrpSpPr>
              <p:cNvPr id="25603" name="组合 2"/>
              <p:cNvGrpSpPr/>
              <p:nvPr/>
            </p:nvGrpSpPr>
            <p:grpSpPr>
              <a:xfrm>
                <a:off x="5327800" y="3589161"/>
                <a:ext cx="630725" cy="1039287"/>
                <a:chOff x="5803901" y="1681163"/>
                <a:chExt cx="923925" cy="1522412"/>
              </a:xfrm>
            </p:grpSpPr>
            <p:sp>
              <p:nvSpPr>
                <p:cNvPr id="4" name="Freeform 144"/>
                <p:cNvSpPr/>
                <p:nvPr/>
              </p:nvSpPr>
              <p:spPr bwMode="auto">
                <a:xfrm>
                  <a:off x="6130926" y="1746250"/>
                  <a:ext cx="596900" cy="1106488"/>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145"/>
                <p:cNvSpPr/>
                <p:nvPr/>
              </p:nvSpPr>
              <p:spPr bwMode="auto">
                <a:xfrm>
                  <a:off x="5803901" y="1701800"/>
                  <a:ext cx="917575" cy="1449388"/>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146"/>
                <p:cNvSpPr>
                  <a:spLocks noEditPoints="1"/>
                </p:cNvSpPr>
                <p:nvPr/>
              </p:nvSpPr>
              <p:spPr bwMode="auto">
                <a:xfrm>
                  <a:off x="5846763" y="1681163"/>
                  <a:ext cx="862013" cy="1503363"/>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2">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147"/>
                <p:cNvSpPr>
                  <a:spLocks noEditPoints="1"/>
                </p:cNvSpPr>
                <p:nvPr/>
              </p:nvSpPr>
              <p:spPr bwMode="auto">
                <a:xfrm>
                  <a:off x="6049963" y="1960563"/>
                  <a:ext cx="425450" cy="969963"/>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148"/>
                <p:cNvSpPr>
                  <a:spLocks noEditPoints="1"/>
                </p:cNvSpPr>
                <p:nvPr/>
              </p:nvSpPr>
              <p:spPr bwMode="auto">
                <a:xfrm>
                  <a:off x="5810251" y="1695450"/>
                  <a:ext cx="914400" cy="1508125"/>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149"/>
                <p:cNvSpPr>
                  <a:spLocks noEditPoints="1"/>
                </p:cNvSpPr>
                <p:nvPr/>
              </p:nvSpPr>
              <p:spPr bwMode="auto">
                <a:xfrm>
                  <a:off x="6040438" y="1957388"/>
                  <a:ext cx="447675" cy="979488"/>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150"/>
                <p:cNvSpPr>
                  <a:spLocks noEditPoints="1"/>
                </p:cNvSpPr>
                <p:nvPr/>
              </p:nvSpPr>
              <p:spPr bwMode="auto">
                <a:xfrm>
                  <a:off x="5846763" y="1701800"/>
                  <a:ext cx="839788" cy="1495425"/>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151"/>
                <p:cNvSpPr>
                  <a:spLocks noEditPoints="1"/>
                </p:cNvSpPr>
                <p:nvPr/>
              </p:nvSpPr>
              <p:spPr bwMode="auto">
                <a:xfrm>
                  <a:off x="6111876" y="1976438"/>
                  <a:ext cx="307975" cy="944563"/>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52"/>
                <p:cNvSpPr>
                  <a:spLocks noEditPoints="1"/>
                </p:cNvSpPr>
                <p:nvPr/>
              </p:nvSpPr>
              <p:spPr bwMode="auto">
                <a:xfrm>
                  <a:off x="5846763" y="1720850"/>
                  <a:ext cx="839788" cy="1420813"/>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153"/>
                <p:cNvSpPr>
                  <a:spLocks noEditPoints="1"/>
                </p:cNvSpPr>
                <p:nvPr/>
              </p:nvSpPr>
              <p:spPr bwMode="auto">
                <a:xfrm>
                  <a:off x="6102351" y="1976438"/>
                  <a:ext cx="323850" cy="90646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5614" name="组合 13"/>
              <p:cNvGrpSpPr/>
              <p:nvPr/>
            </p:nvGrpSpPr>
            <p:grpSpPr>
              <a:xfrm>
                <a:off x="5341293" y="2194414"/>
                <a:ext cx="612302" cy="1090222"/>
                <a:chOff x="973138" y="3608388"/>
                <a:chExt cx="896938" cy="1597025"/>
              </a:xfrm>
            </p:grpSpPr>
            <p:sp>
              <p:nvSpPr>
                <p:cNvPr id="15" name="Freeform 190"/>
                <p:cNvSpPr/>
                <p:nvPr/>
              </p:nvSpPr>
              <p:spPr bwMode="auto">
                <a:xfrm>
                  <a:off x="1001713" y="4679950"/>
                  <a:ext cx="839788" cy="431800"/>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91"/>
                <p:cNvSpPr/>
                <p:nvPr/>
              </p:nvSpPr>
              <p:spPr bwMode="auto">
                <a:xfrm>
                  <a:off x="1323976" y="3667125"/>
                  <a:ext cx="536575" cy="425450"/>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92"/>
                <p:cNvSpPr/>
                <p:nvPr/>
              </p:nvSpPr>
              <p:spPr bwMode="auto">
                <a:xfrm>
                  <a:off x="1492251" y="3667125"/>
                  <a:ext cx="165100" cy="101600"/>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193"/>
                <p:cNvSpPr/>
                <p:nvPr/>
              </p:nvSpPr>
              <p:spPr bwMode="auto">
                <a:xfrm>
                  <a:off x="992188" y="3663950"/>
                  <a:ext cx="849313" cy="119380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194"/>
                <p:cNvSpPr>
                  <a:spLocks noEditPoints="1"/>
                </p:cNvSpPr>
                <p:nvPr/>
              </p:nvSpPr>
              <p:spPr bwMode="auto">
                <a:xfrm>
                  <a:off x="973138" y="3608388"/>
                  <a:ext cx="896938" cy="1597025"/>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195"/>
                <p:cNvSpPr>
                  <a:spLocks noEditPoints="1"/>
                </p:cNvSpPr>
                <p:nvPr/>
              </p:nvSpPr>
              <p:spPr bwMode="auto">
                <a:xfrm>
                  <a:off x="973138" y="3654425"/>
                  <a:ext cx="884238" cy="1509713"/>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196"/>
                <p:cNvSpPr>
                  <a:spLocks noEditPoints="1"/>
                </p:cNvSpPr>
                <p:nvPr/>
              </p:nvSpPr>
              <p:spPr bwMode="auto">
                <a:xfrm>
                  <a:off x="1016001" y="3657600"/>
                  <a:ext cx="803275" cy="1498600"/>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197"/>
                <p:cNvSpPr>
                  <a:spLocks noEditPoints="1"/>
                </p:cNvSpPr>
                <p:nvPr/>
              </p:nvSpPr>
              <p:spPr bwMode="auto">
                <a:xfrm>
                  <a:off x="1016001" y="3679825"/>
                  <a:ext cx="803275" cy="1419224"/>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5623" name="组合 22"/>
              <p:cNvGrpSpPr/>
              <p:nvPr/>
            </p:nvGrpSpPr>
            <p:grpSpPr>
              <a:xfrm>
                <a:off x="6381196" y="3531217"/>
                <a:ext cx="712004" cy="1118399"/>
                <a:chOff x="1981201" y="3586163"/>
                <a:chExt cx="1042988" cy="1638300"/>
              </a:xfrm>
            </p:grpSpPr>
            <p:sp>
              <p:nvSpPr>
                <p:cNvPr id="24" name="Freeform 198"/>
                <p:cNvSpPr/>
                <p:nvPr/>
              </p:nvSpPr>
              <p:spPr bwMode="auto">
                <a:xfrm>
                  <a:off x="2239963" y="4722813"/>
                  <a:ext cx="515938" cy="395288"/>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199"/>
                <p:cNvSpPr/>
                <p:nvPr/>
              </p:nvSpPr>
              <p:spPr bwMode="auto">
                <a:xfrm>
                  <a:off x="2616201" y="3778250"/>
                  <a:ext cx="363538" cy="298450"/>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200"/>
                <p:cNvSpPr/>
                <p:nvPr/>
              </p:nvSpPr>
              <p:spPr bwMode="auto">
                <a:xfrm>
                  <a:off x="2279651" y="3676650"/>
                  <a:ext cx="688975" cy="1181100"/>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201"/>
                <p:cNvSpPr/>
                <p:nvPr/>
              </p:nvSpPr>
              <p:spPr bwMode="auto">
                <a:xfrm>
                  <a:off x="1981201" y="3660775"/>
                  <a:ext cx="715963" cy="438150"/>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202"/>
                <p:cNvSpPr>
                  <a:spLocks noEditPoints="1"/>
                </p:cNvSpPr>
                <p:nvPr/>
              </p:nvSpPr>
              <p:spPr bwMode="auto">
                <a:xfrm>
                  <a:off x="2028826" y="3586163"/>
                  <a:ext cx="995363" cy="1638300"/>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203"/>
                <p:cNvSpPr>
                  <a:spLocks noEditPoints="1"/>
                </p:cNvSpPr>
                <p:nvPr/>
              </p:nvSpPr>
              <p:spPr bwMode="auto">
                <a:xfrm>
                  <a:off x="2025651" y="3648075"/>
                  <a:ext cx="976313" cy="1516063"/>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204"/>
                <p:cNvSpPr>
                  <a:spLocks noEditPoints="1"/>
                </p:cNvSpPr>
                <p:nvPr/>
              </p:nvSpPr>
              <p:spPr bwMode="auto">
                <a:xfrm>
                  <a:off x="2022476" y="3660775"/>
                  <a:ext cx="946150" cy="1495425"/>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06"/>
                <p:cNvSpPr>
                  <a:spLocks noEditPoints="1"/>
                </p:cNvSpPr>
                <p:nvPr/>
              </p:nvSpPr>
              <p:spPr bwMode="auto">
                <a:xfrm>
                  <a:off x="2022476" y="3679825"/>
                  <a:ext cx="939800" cy="1425575"/>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5632" name="组合 31"/>
              <p:cNvGrpSpPr/>
              <p:nvPr/>
            </p:nvGrpSpPr>
            <p:grpSpPr>
              <a:xfrm>
                <a:off x="6242480" y="2202351"/>
                <a:ext cx="1002441" cy="1079386"/>
                <a:chOff x="5489576" y="3602038"/>
                <a:chExt cx="1468437" cy="1581151"/>
              </a:xfrm>
            </p:grpSpPr>
            <p:sp>
              <p:nvSpPr>
                <p:cNvPr id="33" name="Freeform 223"/>
                <p:cNvSpPr/>
                <p:nvPr/>
              </p:nvSpPr>
              <p:spPr bwMode="auto">
                <a:xfrm>
                  <a:off x="6762751" y="3871913"/>
                  <a:ext cx="155575" cy="114300"/>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224"/>
                <p:cNvSpPr/>
                <p:nvPr/>
              </p:nvSpPr>
              <p:spPr bwMode="auto">
                <a:xfrm>
                  <a:off x="6413501" y="3673475"/>
                  <a:ext cx="512763" cy="750888"/>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225"/>
                <p:cNvSpPr/>
                <p:nvPr/>
              </p:nvSpPr>
              <p:spPr bwMode="auto">
                <a:xfrm>
                  <a:off x="6173788" y="4232275"/>
                  <a:ext cx="600075" cy="882650"/>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226"/>
                <p:cNvSpPr/>
                <p:nvPr/>
              </p:nvSpPr>
              <p:spPr bwMode="auto">
                <a:xfrm>
                  <a:off x="5911851" y="3663950"/>
                  <a:ext cx="520700" cy="773113"/>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227"/>
                <p:cNvSpPr/>
                <p:nvPr/>
              </p:nvSpPr>
              <p:spPr bwMode="auto">
                <a:xfrm>
                  <a:off x="5868988" y="3927475"/>
                  <a:ext cx="130175" cy="38100"/>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228"/>
                <p:cNvSpPr/>
                <p:nvPr/>
              </p:nvSpPr>
              <p:spPr bwMode="auto">
                <a:xfrm>
                  <a:off x="5489576" y="3660775"/>
                  <a:ext cx="966788" cy="1460500"/>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229"/>
                <p:cNvSpPr>
                  <a:spLocks noEditPoints="1"/>
                </p:cNvSpPr>
                <p:nvPr/>
              </p:nvSpPr>
              <p:spPr bwMode="auto">
                <a:xfrm>
                  <a:off x="5551488" y="3602038"/>
                  <a:ext cx="1406525" cy="15621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230"/>
                <p:cNvSpPr>
                  <a:spLocks noEditPoints="1"/>
                </p:cNvSpPr>
                <p:nvPr/>
              </p:nvSpPr>
              <p:spPr bwMode="auto">
                <a:xfrm>
                  <a:off x="5519737" y="3635375"/>
                  <a:ext cx="1389063" cy="1547814"/>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231"/>
                <p:cNvSpPr>
                  <a:spLocks noEditPoints="1"/>
                </p:cNvSpPr>
                <p:nvPr/>
              </p:nvSpPr>
              <p:spPr bwMode="auto">
                <a:xfrm>
                  <a:off x="5526088" y="3657600"/>
                  <a:ext cx="1357313" cy="1498600"/>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232"/>
                <p:cNvSpPr>
                  <a:spLocks noEditPoints="1"/>
                </p:cNvSpPr>
                <p:nvPr/>
              </p:nvSpPr>
              <p:spPr bwMode="auto">
                <a:xfrm>
                  <a:off x="5532438" y="3679825"/>
                  <a:ext cx="1335088" cy="1428750"/>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grpSp>
          <p:nvGrpSpPr>
            <p:cNvPr id="25643"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7"/>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50" name="Freeform 548"/>
            <p:cNvSpPr>
              <a:spLocks noEditPoints="1"/>
            </p:cNvSpPr>
            <p:nvPr/>
          </p:nvSpPr>
          <p:spPr bwMode="auto">
            <a:xfrm rot="10800000" flipV="1">
              <a:off x="6923354"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548"/>
            <p:cNvSpPr>
              <a:spLocks noEditPoints="1"/>
            </p:cNvSpPr>
            <p:nvPr/>
          </p:nvSpPr>
          <p:spPr bwMode="auto">
            <a:xfrm rot="10800000" flipV="1">
              <a:off x="1055688"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548"/>
            <p:cNvSpPr>
              <a:spLocks noEditPoints="1"/>
            </p:cNvSpPr>
            <p:nvPr/>
          </p:nvSpPr>
          <p:spPr bwMode="auto">
            <a:xfrm rot="16200000" flipV="1">
              <a:off x="5717132" y="2318892"/>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548"/>
            <p:cNvSpPr>
              <a:spLocks noEditPoints="1"/>
            </p:cNvSpPr>
            <p:nvPr/>
          </p:nvSpPr>
          <p:spPr bwMode="auto">
            <a:xfrm rot="16200000" flipV="1">
              <a:off x="5717132" y="5171678"/>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54" name="文本框 53"/>
          <p:cNvSpPr txBox="1"/>
          <p:nvPr/>
        </p:nvSpPr>
        <p:spPr>
          <a:xfrm>
            <a:off x="1055687" y="2202983"/>
            <a:ext cx="4096160" cy="1477328"/>
          </a:xfrm>
          <a:prstGeom prst="rect">
            <a:avLst/>
          </a:prstGeom>
          <a:noFill/>
        </p:spPr>
        <p:txBody>
          <a:bodyPr wrap="square" rtlCol="0">
            <a:spAutoFit/>
          </a:bodyPr>
          <a:lstStyle/>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p:txBody>
      </p:sp>
      <p:sp>
        <p:nvSpPr>
          <p:cNvPr id="55" name="文本框 54"/>
          <p:cNvSpPr txBox="1"/>
          <p:nvPr/>
        </p:nvSpPr>
        <p:spPr>
          <a:xfrm>
            <a:off x="1055687" y="4462971"/>
            <a:ext cx="4096160" cy="1477328"/>
          </a:xfrm>
          <a:prstGeom prst="rect">
            <a:avLst/>
          </a:prstGeom>
          <a:noFill/>
        </p:spPr>
        <p:txBody>
          <a:bodyPr wrap="square" rtlCol="0">
            <a:spAutoFit/>
          </a:bodyPr>
          <a:lstStyle/>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p:txBody>
      </p:sp>
      <p:sp>
        <p:nvSpPr>
          <p:cNvPr id="56" name="文本框 55"/>
          <p:cNvSpPr txBox="1"/>
          <p:nvPr/>
        </p:nvSpPr>
        <p:spPr>
          <a:xfrm>
            <a:off x="7051721" y="2202983"/>
            <a:ext cx="4096160" cy="1477328"/>
          </a:xfrm>
          <a:prstGeom prst="rect">
            <a:avLst/>
          </a:prstGeom>
          <a:noFill/>
        </p:spPr>
        <p:txBody>
          <a:bodyPr wrap="square" rtlCol="0">
            <a:spAutoFit/>
          </a:bodyPr>
          <a:lstStyle/>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p:txBody>
      </p:sp>
      <p:sp>
        <p:nvSpPr>
          <p:cNvPr id="57" name="文本框 56"/>
          <p:cNvSpPr txBox="1"/>
          <p:nvPr/>
        </p:nvSpPr>
        <p:spPr>
          <a:xfrm>
            <a:off x="7051721" y="4462971"/>
            <a:ext cx="4096160" cy="1477328"/>
          </a:xfrm>
          <a:prstGeom prst="rect">
            <a:avLst/>
          </a:prstGeom>
          <a:noFill/>
        </p:spPr>
        <p:txBody>
          <a:bodyPr wrap="square" rtlCol="0">
            <a:spAutoFit/>
          </a:bodyPr>
          <a:lstStyle/>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a:p>
            <a:pPr marL="342900" marR="0" indent="-342900" defTabSz="914400" rtl="0" fontAlgn="auto">
              <a:lnSpc>
                <a:spcPct val="150000"/>
              </a:lnSpc>
              <a:spcBef>
                <a:spcPct val="0"/>
              </a:spcBef>
              <a:spcAft>
                <a:spcPct val="0"/>
              </a:spcAft>
              <a:buClrTx/>
              <a:buSzTx/>
              <a:buFont typeface="Arial" panose="020B0604020202020204" pitchFamily="34" charset="0"/>
              <a:buChar char="•"/>
              <a:defRPr/>
            </a:pPr>
            <a:r>
              <a:rPr kumimoji="0" lang="zh-CN" altLang="en-US" sz="2000" kern="1200" cap="none" spc="0" normalizeH="0" baseline="0" noProof="0" smtClean="0">
                <a:blipFill>
                  <a:blip r:embed="rId1"/>
                  <a:stretch>
                    <a:fillRect/>
                  </a:stretch>
                </a:blipFill>
                <a:latin typeface="+mn-lt"/>
                <a:ea typeface="+mn-ea"/>
                <a:cs typeface="+mn-cs"/>
              </a:rPr>
              <a:t>输入描观点文字输入描观点文字</a:t>
            </a:r>
            <a:endParaRPr kumimoji="0" lang="en-US" altLang="zh-CN" sz="2000" kern="1200" cap="none" spc="0" normalizeH="0" baseline="0" noProof="0" smtClean="0">
              <a:blipFill>
                <a:blip r:embed="rId1"/>
                <a:stretch>
                  <a:fillRect/>
                </a:stretch>
              </a:blipFill>
              <a:latin typeface="+mn-lt"/>
              <a:ea typeface="+mn-ea"/>
              <a:cs typeface="+mn-cs"/>
            </a:endParaRPr>
          </a:p>
        </p:txBody>
      </p:sp>
      <p:grpSp>
        <p:nvGrpSpPr>
          <p:cNvPr id="46" name="组合 58"/>
          <p:cNvGrpSpPr/>
          <p:nvPr/>
        </p:nvGrpSpPr>
        <p:grpSpPr>
          <a:xfrm>
            <a:off x="4870450" y="534988"/>
            <a:ext cx="2451100" cy="668337"/>
            <a:chOff x="4870451" y="534413"/>
            <a:chExt cx="2451100" cy="668912"/>
          </a:xfrm>
        </p:grpSpPr>
        <p:sp>
          <p:nvSpPr>
            <p:cNvPr id="6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矩形 60"/>
            <p:cNvSpPr/>
            <p:nvPr/>
          </p:nvSpPr>
          <p:spPr>
            <a:xfrm>
              <a:off x="5004387" y="534413"/>
              <a:ext cx="2183226"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200" b="1" i="0" u="none" strike="noStrike" kern="1200" cap="none" spc="0" normalizeH="0" baseline="0" noProof="0" smtClean="0">
                  <a:ln>
                    <a:noFill/>
                  </a:ln>
                  <a:blipFill>
                    <a:blip r:embed="rId1"/>
                    <a:stretch>
                      <a:fillRect/>
                    </a:stretch>
                  </a:blipFill>
                  <a:effectLst/>
                  <a:uLnTx/>
                  <a:uFillTx/>
                  <a:latin typeface="+mn-lt"/>
                  <a:ea typeface="+mn-ea"/>
                  <a:cs typeface="+mn-cs"/>
                </a:rPr>
                <a:t>SWOT</a:t>
              </a: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分析</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384300" y="2716213"/>
            <a:ext cx="2154238" cy="2809875"/>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6626" name="组合 11"/>
          <p:cNvGrpSpPr/>
          <p:nvPr/>
        </p:nvGrpSpPr>
        <p:grpSpPr>
          <a:xfrm>
            <a:off x="4406900" y="2270125"/>
            <a:ext cx="46038" cy="3703638"/>
            <a:chOff x="4597501" y="2216030"/>
            <a:chExt cx="45719" cy="3703199"/>
          </a:xfrm>
        </p:grpSpPr>
        <p:sp>
          <p:nvSpPr>
            <p:cNvPr id="3"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3" name="文本框 12"/>
          <p:cNvSpPr txBox="1"/>
          <p:nvPr/>
        </p:nvSpPr>
        <p:spPr>
          <a:xfrm>
            <a:off x="6856266" y="2464161"/>
            <a:ext cx="4280047" cy="707886"/>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21" name="Freeform 7"/>
          <p:cNvSpPr>
            <a:spLocks noEditPoints="1"/>
          </p:cNvSpPr>
          <p:nvPr/>
        </p:nvSpPr>
        <p:spPr>
          <a:xfrm>
            <a:off x="6084888" y="2601913"/>
            <a:ext cx="255587"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grpSp>
        <p:nvGrpSpPr>
          <p:cNvPr id="26638" name="组合 28"/>
          <p:cNvGrpSpPr/>
          <p:nvPr/>
        </p:nvGrpSpPr>
        <p:grpSpPr>
          <a:xfrm>
            <a:off x="5448300" y="2503488"/>
            <a:ext cx="198438" cy="630237"/>
            <a:chOff x="2022476" y="5602288"/>
            <a:chExt cx="500062" cy="1592263"/>
          </a:xfrm>
        </p:grpSpPr>
        <p:sp>
          <p:nvSpPr>
            <p:cNvPr id="30"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3">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4" name="文本框 13"/>
          <p:cNvSpPr txBox="1"/>
          <p:nvPr/>
        </p:nvSpPr>
        <p:spPr>
          <a:xfrm>
            <a:off x="6856266" y="3812277"/>
            <a:ext cx="4280047" cy="707886"/>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9" name="Freeform 5"/>
          <p:cNvSpPr>
            <a:spLocks noEditPoints="1"/>
          </p:cNvSpPr>
          <p:nvPr/>
        </p:nvSpPr>
        <p:spPr>
          <a:xfrm>
            <a:off x="6073775" y="3935413"/>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grpSp>
        <p:nvGrpSpPr>
          <p:cNvPr id="26647" name="组合 35"/>
          <p:cNvGrpSpPr/>
          <p:nvPr/>
        </p:nvGrpSpPr>
        <p:grpSpPr>
          <a:xfrm>
            <a:off x="5367338" y="3841750"/>
            <a:ext cx="350837" cy="647700"/>
            <a:chOff x="2665413" y="5559425"/>
            <a:chExt cx="887413" cy="1635125"/>
          </a:xfrm>
        </p:grpSpPr>
        <p:sp>
          <p:nvSpPr>
            <p:cNvPr id="37"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3">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5" name="文本框 14"/>
          <p:cNvSpPr txBox="1"/>
          <p:nvPr/>
        </p:nvSpPr>
        <p:spPr>
          <a:xfrm>
            <a:off x="6856266" y="5172802"/>
            <a:ext cx="4280047" cy="707886"/>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22" name="Freeform 8"/>
          <p:cNvSpPr>
            <a:spLocks noEditPoints="1"/>
          </p:cNvSpPr>
          <p:nvPr/>
        </p:nvSpPr>
        <p:spPr>
          <a:xfrm>
            <a:off x="6073775" y="530066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grpSp>
        <p:nvGrpSpPr>
          <p:cNvPr id="26660" name="组合 46"/>
          <p:cNvGrpSpPr/>
          <p:nvPr/>
        </p:nvGrpSpPr>
        <p:grpSpPr>
          <a:xfrm>
            <a:off x="5314950" y="5227638"/>
            <a:ext cx="355600" cy="598487"/>
            <a:chOff x="3675063" y="5611813"/>
            <a:chExt cx="895350" cy="1511300"/>
          </a:xfrm>
        </p:grpSpPr>
        <p:sp>
          <p:nvSpPr>
            <p:cNvPr id="48"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0" name="组合 59"/>
          <p:cNvGrpSpPr/>
          <p:nvPr/>
        </p:nvGrpSpPr>
        <p:grpSpPr>
          <a:xfrm>
            <a:off x="4567238" y="534988"/>
            <a:ext cx="3057525" cy="650875"/>
            <a:chOff x="4567377" y="534413"/>
            <a:chExt cx="3057247" cy="651061"/>
          </a:xfrm>
        </p:grpSpPr>
        <p:sp>
          <p:nvSpPr>
            <p:cNvPr id="61" name="Freeform 544"/>
            <p:cNvSpPr>
              <a:spLocks noEditPoints="1"/>
            </p:cNvSpPr>
            <p:nvPr/>
          </p:nvSpPr>
          <p:spPr bwMode="auto">
            <a:xfrm>
              <a:off x="4697164" y="1130151"/>
              <a:ext cx="2754174" cy="55323"/>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矩形 61"/>
            <p:cNvSpPr/>
            <p:nvPr/>
          </p:nvSpPr>
          <p:spPr>
            <a:xfrm>
              <a:off x="4567377" y="534413"/>
              <a:ext cx="3057247"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小讲台又出现了</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ppt_x</p:attrName>
                                        </p:attrNameLst>
                                      </p:cBhvr>
                                      <p:tavLst>
                                        <p:tav tm="0">
                                          <p:val>
                                            <p:strVal val="0-#ppt_w/2"/>
                                          </p:val>
                                        </p:tav>
                                        <p:tav tm="100000">
                                          <p:val>
                                            <p:strVal val="#ppt_x"/>
                                          </p:val>
                                        </p:tav>
                                      </p:tavLst>
                                    </p:anim>
                                    <p:anim calcmode="lin" valueType="num">
                                      <p:cBhvr>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2000" fill="hold" grpId="0" nodeType="afterEffec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ppt_x</p:attrName>
                                        </p:attrNameLst>
                                      </p:cBhvr>
                                      <p:tavLst>
                                        <p:tav tm="0">
                                          <p:val>
                                            <p:strVal val="1+#ppt_w/2"/>
                                          </p:val>
                                        </p:tav>
                                        <p:tav tm="100000">
                                          <p:val>
                                            <p:strVal val="#ppt_x"/>
                                          </p:val>
                                        </p:tav>
                                      </p:tavLst>
                                    </p:anim>
                                    <p:anim calcmode="lin" valueType="num">
                                      <p:cBhvr>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7" presetClass="emph" presetSubtype="0" repeatCount="5000" fill="remove" grpId="1" nodeType="afterEffect">
                                  <p:childTnLst>
                                    <p:animClr clrSpc="rgb" dir="cw">
                                      <p:cBhvr override="childStyle">
                                        <p:cTn id="16" dur="125" autoRev="1" fill="remove"/>
                                        <p:tgtEl>
                                          <p:spTgt spid="21"/>
                                        </p:tgtEl>
                                        <p:attrNameLst>
                                          <p:attrName>style.color</p:attrName>
                                        </p:attrNameLst>
                                      </p:cBhvr>
                                      <p:to>
                                        <a:schemeClr val="bg1"/>
                                      </p:to>
                                    </p:animClr>
                                    <p:animClr clrSpc="rgb" dir="cw">
                                      <p:cBhvr>
                                        <p:cTn id="17" dur="125" autoRev="1" fill="remove"/>
                                        <p:tgtEl>
                                          <p:spTgt spid="21"/>
                                        </p:tgtEl>
                                        <p:attrNameLst>
                                          <p:attrName>fillcolor</p:attrName>
                                        </p:attrNameLst>
                                      </p:cBhvr>
                                      <p:to>
                                        <a:schemeClr val="bg1"/>
                                      </p:to>
                                    </p:animClr>
                                    <p:set>
                                      <p:cBhvr>
                                        <p:cTn id="18" dur="125" autoRev="1" fill="remove"/>
                                        <p:tgtEl>
                                          <p:spTgt spid="21"/>
                                        </p:tgtEl>
                                        <p:attrNameLst>
                                          <p:attrName>fill.type</p:attrName>
                                        </p:attrNameLst>
                                      </p:cBhvr>
                                      <p:to>
                                        <p:strVal val="solid"/>
                                      </p:to>
                                    </p:set>
                                    <p:set>
                                      <p:cBhvr>
                                        <p:cTn id="19" dur="125" autoRev="1" fill="remove"/>
                                        <p:tgtEl>
                                          <p:spTgt spid="21"/>
                                        </p:tgtEl>
                                        <p:attrNameLst>
                                          <p:attrName>fill.on</p:attrName>
                                        </p:attrNameLst>
                                      </p:cBhvr>
                                      <p:to>
                                        <p:strVal val="true"/>
                                      </p:to>
                                    </p:set>
                                  </p:childTnLst>
                                </p:cTn>
                              </p:par>
                            </p:childTnLst>
                          </p:cTn>
                        </p:par>
                        <p:par>
                          <p:cTn id="20" fill="hold">
                            <p:stCondLst>
                              <p:cond delay="1500"/>
                            </p:stCondLst>
                            <p:childTnLst>
                              <p:par>
                                <p:cTn id="21" presetID="2" presetClass="entr" presetSubtype="2" accel="52000" fill="hold" grpId="2" nodeType="afterEffec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ppt_x</p:attrName>
                                        </p:attrNameLst>
                                      </p:cBhvr>
                                      <p:tavLst>
                                        <p:tav tm="0">
                                          <p:val>
                                            <p:strVal val="1+#ppt_w/2"/>
                                          </p:val>
                                        </p:tav>
                                        <p:tav tm="100000">
                                          <p:val>
                                            <p:strVal val="#ppt_x"/>
                                          </p:val>
                                        </p:tav>
                                      </p:tavLst>
                                    </p:anim>
                                    <p:anim calcmode="lin" valueType="num">
                                      <p:cBhvr>
                                        <p:cTn id="24" dur="500" fill="hold"/>
                                        <p:tgtEl>
                                          <p:spTgt spid="14"/>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7" presetClass="emph" presetSubtype="0" repeatCount="5000" fill="remove" grpId="3" nodeType="afterEffect">
                                  <p:childTnLst>
                                    <p:animClr clrSpc="rgb" dir="cw">
                                      <p:cBhvr override="childStyle">
                                        <p:cTn id="27" dur="125" autoRev="1" fill="remove"/>
                                        <p:tgtEl>
                                          <p:spTgt spid="19"/>
                                        </p:tgtEl>
                                        <p:attrNameLst>
                                          <p:attrName>style.color</p:attrName>
                                        </p:attrNameLst>
                                      </p:cBhvr>
                                      <p:to>
                                        <a:schemeClr val="bg1"/>
                                      </p:to>
                                    </p:animClr>
                                    <p:animClr clrSpc="rgb" dir="cw">
                                      <p:cBhvr>
                                        <p:cTn id="28" dur="125" autoRev="1" fill="remove"/>
                                        <p:tgtEl>
                                          <p:spTgt spid="19"/>
                                        </p:tgtEl>
                                        <p:attrNameLst>
                                          <p:attrName>fillcolor</p:attrName>
                                        </p:attrNameLst>
                                      </p:cBhvr>
                                      <p:to>
                                        <a:schemeClr val="bg1"/>
                                      </p:to>
                                    </p:animClr>
                                    <p:set>
                                      <p:cBhvr>
                                        <p:cTn id="29" dur="125" autoRev="1" fill="remove"/>
                                        <p:tgtEl>
                                          <p:spTgt spid="19"/>
                                        </p:tgtEl>
                                        <p:attrNameLst>
                                          <p:attrName>fill.type</p:attrName>
                                        </p:attrNameLst>
                                      </p:cBhvr>
                                      <p:to>
                                        <p:strVal val="solid"/>
                                      </p:to>
                                    </p:set>
                                    <p:set>
                                      <p:cBhvr>
                                        <p:cTn id="30" dur="125" autoRev="1" fill="remove"/>
                                        <p:tgtEl>
                                          <p:spTgt spid="19"/>
                                        </p:tgtEl>
                                        <p:attrNameLst>
                                          <p:attrName>fill.on</p:attrName>
                                        </p:attrNameLst>
                                      </p:cBhvr>
                                      <p:to>
                                        <p:strVal val="true"/>
                                      </p:to>
                                    </p:set>
                                  </p:childTnLst>
                                </p:cTn>
                              </p:par>
                            </p:childTnLst>
                          </p:cTn>
                        </p:par>
                        <p:par>
                          <p:cTn id="31" fill="hold">
                            <p:stCondLst>
                              <p:cond delay="2500"/>
                            </p:stCondLst>
                            <p:childTnLst>
                              <p:par>
                                <p:cTn id="32" presetID="2" presetClass="entr" presetSubtype="2" accel="52000" fill="hold" grpId="4" nodeType="afterEffect">
                                  <p:childTnLst>
                                    <p:set>
                                      <p:cBhvr>
                                        <p:cTn id="33" dur="1" fill="hold">
                                          <p:stCondLst>
                                            <p:cond delay="0"/>
                                          </p:stCondLst>
                                        </p:cTn>
                                        <p:tgtEl>
                                          <p:spTgt spid="15"/>
                                        </p:tgtEl>
                                        <p:attrNameLst>
                                          <p:attrName>style.visibility</p:attrName>
                                        </p:attrNameLst>
                                      </p:cBhvr>
                                      <p:to>
                                        <p:strVal val="visible"/>
                                      </p:to>
                                    </p:set>
                                    <p:anim calcmode="lin" valueType="num">
                                      <p:cBhvr>
                                        <p:cTn id="34" dur="500" fill="hold"/>
                                        <p:tgtEl>
                                          <p:spTgt spid="15"/>
                                        </p:tgtEl>
                                        <p:attrNameLst>
                                          <p:attrName>ppt_x</p:attrName>
                                        </p:attrNameLst>
                                      </p:cBhvr>
                                      <p:tavLst>
                                        <p:tav tm="0">
                                          <p:val>
                                            <p:strVal val="1+#ppt_w/2"/>
                                          </p:val>
                                        </p:tav>
                                        <p:tav tm="100000">
                                          <p:val>
                                            <p:strVal val="#ppt_x"/>
                                          </p:val>
                                        </p:tav>
                                      </p:tavLst>
                                    </p:anim>
                                    <p:anim calcmode="lin" valueType="num">
                                      <p:cBhvr>
                                        <p:cTn id="35" dur="500" fill="hold"/>
                                        <p:tgtEl>
                                          <p:spTgt spid="15"/>
                                        </p:tgtEl>
                                        <p:attrNameLst>
                                          <p:attrName>ppt_y</p:attrName>
                                        </p:attrNameLst>
                                      </p:cBhvr>
                                      <p:tavLst>
                                        <p:tav tm="0">
                                          <p:val>
                                            <p:strVal val="#ppt_y"/>
                                          </p:val>
                                        </p:tav>
                                        <p:tav tm="100000">
                                          <p:val>
                                            <p:strVal val="#ppt_y"/>
                                          </p:val>
                                        </p:tav>
                                      </p:tavLst>
                                    </p:anim>
                                  </p:childTnLst>
                                </p:cTn>
                              </p:par>
                            </p:childTnLst>
                          </p:cTn>
                        </p:par>
                        <p:par>
                          <p:cTn id="36" fill="hold">
                            <p:stCondLst>
                              <p:cond delay="3000"/>
                            </p:stCondLst>
                            <p:childTnLst>
                              <p:par>
                                <p:cTn id="37" presetID="27" presetClass="emph" presetSubtype="0" repeatCount="5000" fill="remove" grpId="5" nodeType="afterEffect">
                                  <p:childTnLst>
                                    <p:animClr clrSpc="rgb" dir="cw">
                                      <p:cBhvr override="childStyle">
                                        <p:cTn id="38" dur="125" autoRev="1" fill="remove"/>
                                        <p:tgtEl>
                                          <p:spTgt spid="22"/>
                                        </p:tgtEl>
                                        <p:attrNameLst>
                                          <p:attrName>style.color</p:attrName>
                                        </p:attrNameLst>
                                      </p:cBhvr>
                                      <p:to>
                                        <a:schemeClr val="bg1"/>
                                      </p:to>
                                    </p:animClr>
                                    <p:animClr clrSpc="rgb" dir="cw">
                                      <p:cBhvr>
                                        <p:cTn id="39" dur="125" autoRev="1" fill="remove"/>
                                        <p:tgtEl>
                                          <p:spTgt spid="22"/>
                                        </p:tgtEl>
                                        <p:attrNameLst>
                                          <p:attrName>fillcolor</p:attrName>
                                        </p:attrNameLst>
                                      </p:cBhvr>
                                      <p:to>
                                        <a:schemeClr val="bg1"/>
                                      </p:to>
                                    </p:animClr>
                                    <p:set>
                                      <p:cBhvr>
                                        <p:cTn id="40" dur="125" autoRev="1" fill="remove"/>
                                        <p:tgtEl>
                                          <p:spTgt spid="22"/>
                                        </p:tgtEl>
                                        <p:attrNameLst>
                                          <p:attrName>fill.type</p:attrName>
                                        </p:attrNameLst>
                                      </p:cBhvr>
                                      <p:to>
                                        <p:strVal val="solid"/>
                                      </p:to>
                                    </p:set>
                                    <p:set>
                                      <p:cBhvr>
                                        <p:cTn id="41" dur="125" autoRev="1" fill="remove"/>
                                        <p:tgtEl>
                                          <p:spTgt spid="2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1" grpId="1"/>
      <p:bldP spid="14" grpId="2"/>
      <p:bldP spid="19" grpId="3"/>
      <p:bldP spid="15" grpId="4"/>
      <p:bldP spid="22" grpId="5"/>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9"/>
          <p:cNvGrpSpPr/>
          <p:nvPr/>
        </p:nvGrpSpPr>
        <p:grpSpPr>
          <a:xfrm>
            <a:off x="4772025" y="534988"/>
            <a:ext cx="2647950" cy="668337"/>
            <a:chOff x="4772561" y="534413"/>
            <a:chExt cx="2646878"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矩形 21"/>
            <p:cNvSpPr/>
            <p:nvPr/>
          </p:nvSpPr>
          <p:spPr>
            <a:xfrm>
              <a:off x="4772561" y="534413"/>
              <a:ext cx="2646878"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在此输入标题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27652" name="组合 32"/>
          <p:cNvGrpSpPr/>
          <p:nvPr/>
        </p:nvGrpSpPr>
        <p:grpSpPr>
          <a:xfrm>
            <a:off x="4318000" y="2379663"/>
            <a:ext cx="3556000" cy="3619500"/>
            <a:chOff x="4318001" y="2379066"/>
            <a:chExt cx="3556000" cy="3620388"/>
          </a:xfrm>
        </p:grpSpPr>
        <p:grpSp>
          <p:nvGrpSpPr>
            <p:cNvPr id="17416" name="组合 18"/>
            <p:cNvGrpSpPr/>
            <p:nvPr/>
          </p:nvGrpSpPr>
          <p:grpSpPr>
            <a:xfrm>
              <a:off x="4318001" y="2379066"/>
              <a:ext cx="3556000" cy="3620388"/>
              <a:chOff x="3978089" y="1803095"/>
              <a:chExt cx="4288283" cy="4365930"/>
            </a:xfrm>
          </p:grpSpPr>
          <p:grpSp>
            <p:nvGrpSpPr>
              <p:cNvPr id="14" name="组合 4"/>
              <p:cNvGrpSpPr/>
              <p:nvPr/>
            </p:nvGrpSpPr>
            <p:grpSpPr>
              <a:xfrm>
                <a:off x="5348554" y="1803095"/>
                <a:ext cx="2014953" cy="2038617"/>
                <a:chOff x="7780338" y="581026"/>
                <a:chExt cx="2703512" cy="2735262"/>
              </a:xfrm>
              <a:blipFill dpi="0" rotWithShape="1">
                <a:blip r:embed="rId2"/>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 name="Oval 25"/>
                <p:cNvSpPr>
                  <a:spLocks noChangeArrowheads="1"/>
                </p:cNvSpPr>
                <p:nvPr/>
              </p:nvSpPr>
              <p:spPr bwMode="auto">
                <a:xfrm>
                  <a:off x="7780338" y="581026"/>
                  <a:ext cx="1093788" cy="1093788"/>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8" name="组合 5"/>
              <p:cNvGrpSpPr/>
              <p:nvPr/>
            </p:nvGrpSpPr>
            <p:grpSpPr>
              <a:xfrm rot="16200000">
                <a:off x="3989921" y="2758818"/>
                <a:ext cx="2014953" cy="2038617"/>
                <a:chOff x="7780338" y="581026"/>
                <a:chExt cx="2703512" cy="2735262"/>
              </a:xfrm>
              <a:blipFill dpi="0" rotWithShape="1">
                <a:blip r:embed="rId2"/>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Oval 25"/>
                <p:cNvSpPr>
                  <a:spLocks noChangeArrowheads="1"/>
                </p:cNvSpPr>
                <p:nvPr/>
              </p:nvSpPr>
              <p:spPr bwMode="auto">
                <a:xfrm>
                  <a:off x="7780338" y="581026"/>
                  <a:ext cx="1093788" cy="1093788"/>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9" name="组合 9"/>
              <p:cNvGrpSpPr/>
              <p:nvPr/>
            </p:nvGrpSpPr>
            <p:grpSpPr>
              <a:xfrm rot="10800000">
                <a:off x="4881447" y="4130408"/>
                <a:ext cx="2014953" cy="2038617"/>
                <a:chOff x="7780338" y="581026"/>
                <a:chExt cx="2703512" cy="2735262"/>
              </a:xfrm>
              <a:blipFill dpi="0" rotWithShape="1">
                <a:blip r:embed="rId2"/>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Oval 25"/>
                <p:cNvSpPr>
                  <a:spLocks noChangeArrowheads="1"/>
                </p:cNvSpPr>
                <p:nvPr/>
              </p:nvSpPr>
              <p:spPr bwMode="auto">
                <a:xfrm>
                  <a:off x="7780338" y="581026"/>
                  <a:ext cx="1093788" cy="1093788"/>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0" name="组合 13"/>
              <p:cNvGrpSpPr/>
              <p:nvPr/>
            </p:nvGrpSpPr>
            <p:grpSpPr>
              <a:xfrm rot="5400000">
                <a:off x="6239587" y="3183865"/>
                <a:ext cx="2014953" cy="2038617"/>
                <a:chOff x="7780338" y="581026"/>
                <a:chExt cx="2703512" cy="2735262"/>
              </a:xfrm>
              <a:blipFill dpi="0" rotWithShape="1">
                <a:blip r:embed="rId2"/>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Oval 25"/>
                <p:cNvSpPr>
                  <a:spLocks noChangeArrowheads="1"/>
                </p:cNvSpPr>
                <p:nvPr/>
              </p:nvSpPr>
              <p:spPr bwMode="auto">
                <a:xfrm>
                  <a:off x="7780338" y="581026"/>
                  <a:ext cx="1093788" cy="1093788"/>
                </a:xfrm>
                <a:prstGeom prst="ellipse">
                  <a:avLst/>
                </a:pr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sp>
          <p:nvSpPr>
            <p:cNvPr id="27" name="Freeform 47"/>
            <p:cNvSpPr>
              <a:spLocks noEditPoints="1"/>
            </p:cNvSpPr>
            <p:nvPr/>
          </p:nvSpPr>
          <p:spPr bwMode="auto">
            <a:xfrm>
              <a:off x="4925811"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47"/>
            <p:cNvSpPr>
              <a:spLocks noEditPoints="1"/>
            </p:cNvSpPr>
            <p:nvPr/>
          </p:nvSpPr>
          <p:spPr bwMode="auto">
            <a:xfrm>
              <a:off x="6900142"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47"/>
            <p:cNvSpPr>
              <a:spLocks noEditPoints="1"/>
            </p:cNvSpPr>
            <p:nvPr/>
          </p:nvSpPr>
          <p:spPr bwMode="auto">
            <a:xfrm>
              <a:off x="4925811"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47"/>
            <p:cNvSpPr>
              <a:spLocks noEditPoints="1"/>
            </p:cNvSpPr>
            <p:nvPr/>
          </p:nvSpPr>
          <p:spPr bwMode="auto">
            <a:xfrm>
              <a:off x="6900142"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3" name="文本框 22"/>
          <p:cNvSpPr txBox="1"/>
          <p:nvPr/>
        </p:nvSpPr>
        <p:spPr>
          <a:xfrm>
            <a:off x="1063579" y="2231655"/>
            <a:ext cx="3955824" cy="1015662"/>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24" name="文本框 23"/>
          <p:cNvSpPr txBox="1"/>
          <p:nvPr/>
        </p:nvSpPr>
        <p:spPr>
          <a:xfrm>
            <a:off x="1063579" y="5086212"/>
            <a:ext cx="3955824"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25" name="文本框 24"/>
          <p:cNvSpPr txBox="1"/>
          <p:nvPr/>
        </p:nvSpPr>
        <p:spPr>
          <a:xfrm>
            <a:off x="7197769" y="2231655"/>
            <a:ext cx="3955824" cy="1015662"/>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26" name="文本框 25"/>
          <p:cNvSpPr txBox="1"/>
          <p:nvPr/>
        </p:nvSpPr>
        <p:spPr>
          <a:xfrm>
            <a:off x="7197769" y="5086212"/>
            <a:ext cx="3955824"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0-#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2" presetClass="emph" presetSubtype="0" fill="hold" grpId="0" nodeType="afterEffect">
                                  <p:childTnLst>
                                    <p:animRot by="120000">
                                      <p:cBhvr>
                                        <p:cTn id="11" dur="75" fill="hold">
                                          <p:stCondLst>
                                            <p:cond delay="0"/>
                                          </p:stCondLst>
                                        </p:cTn>
                                        <p:tgtEl>
                                          <p:spTgt spid="23"/>
                                        </p:tgtEl>
                                        <p:attrNameLst>
                                          <p:attrName>r</p:attrName>
                                        </p:attrNameLst>
                                      </p:cBhvr>
                                    </p:animRot>
                                    <p:animRot by="-240000">
                                      <p:cBhvr>
                                        <p:cTn id="12" dur="150" fill="hold">
                                          <p:stCondLst>
                                            <p:cond delay="150"/>
                                          </p:stCondLst>
                                        </p:cTn>
                                        <p:tgtEl>
                                          <p:spTgt spid="23"/>
                                        </p:tgtEl>
                                        <p:attrNameLst>
                                          <p:attrName>r</p:attrName>
                                        </p:attrNameLst>
                                      </p:cBhvr>
                                    </p:animRot>
                                    <p:animRot by="240000">
                                      <p:cBhvr>
                                        <p:cTn id="13" dur="150" fill="hold">
                                          <p:stCondLst>
                                            <p:cond delay="300"/>
                                          </p:stCondLst>
                                        </p:cTn>
                                        <p:tgtEl>
                                          <p:spTgt spid="23"/>
                                        </p:tgtEl>
                                        <p:attrNameLst>
                                          <p:attrName>r</p:attrName>
                                        </p:attrNameLst>
                                      </p:cBhvr>
                                    </p:animRot>
                                    <p:animRot by="-240000">
                                      <p:cBhvr>
                                        <p:cTn id="14" dur="150" fill="hold">
                                          <p:stCondLst>
                                            <p:cond delay="450"/>
                                          </p:stCondLst>
                                        </p:cTn>
                                        <p:tgtEl>
                                          <p:spTgt spid="23"/>
                                        </p:tgtEl>
                                        <p:attrNameLst>
                                          <p:attrName>r</p:attrName>
                                        </p:attrNameLst>
                                      </p:cBhvr>
                                    </p:animRot>
                                    <p:animRot by="120000">
                                      <p:cBhvr>
                                        <p:cTn id="15" dur="150" fill="hold">
                                          <p:stCondLst>
                                            <p:cond delay="600"/>
                                          </p:stCondLst>
                                        </p:cTn>
                                        <p:tgtEl>
                                          <p:spTgt spid="23"/>
                                        </p:tgtEl>
                                        <p:attrNameLst>
                                          <p:attrName>r</p:attrName>
                                        </p:attrNameLst>
                                      </p:cBhvr>
                                    </p:animRot>
                                  </p:childTnLst>
                                </p:cTn>
                              </p:par>
                            </p:childTnLst>
                          </p:cTn>
                        </p:par>
                        <p:par>
                          <p:cTn id="16" fill="hold">
                            <p:stCondLst>
                              <p:cond delay="1500"/>
                            </p:stCondLst>
                            <p:childTnLst>
                              <p:par>
                                <p:cTn id="17" presetID="32" presetClass="emph" presetSubtype="0" fill="hold" grpId="2" nodeType="afterEffect">
                                  <p:childTnLst>
                                    <p:animRot by="120000">
                                      <p:cBhvr>
                                        <p:cTn id="18" dur="75" fill="hold">
                                          <p:stCondLst>
                                            <p:cond delay="0"/>
                                          </p:stCondLst>
                                        </p:cTn>
                                        <p:tgtEl>
                                          <p:spTgt spid="25"/>
                                        </p:tgtEl>
                                        <p:attrNameLst>
                                          <p:attrName>r</p:attrName>
                                        </p:attrNameLst>
                                      </p:cBhvr>
                                    </p:animRot>
                                    <p:animRot by="-240000">
                                      <p:cBhvr>
                                        <p:cTn id="19" dur="150" fill="hold">
                                          <p:stCondLst>
                                            <p:cond delay="150"/>
                                          </p:stCondLst>
                                        </p:cTn>
                                        <p:tgtEl>
                                          <p:spTgt spid="25"/>
                                        </p:tgtEl>
                                        <p:attrNameLst>
                                          <p:attrName>r</p:attrName>
                                        </p:attrNameLst>
                                      </p:cBhvr>
                                    </p:animRot>
                                    <p:animRot by="240000">
                                      <p:cBhvr>
                                        <p:cTn id="20" dur="150" fill="hold">
                                          <p:stCondLst>
                                            <p:cond delay="300"/>
                                          </p:stCondLst>
                                        </p:cTn>
                                        <p:tgtEl>
                                          <p:spTgt spid="25"/>
                                        </p:tgtEl>
                                        <p:attrNameLst>
                                          <p:attrName>r</p:attrName>
                                        </p:attrNameLst>
                                      </p:cBhvr>
                                    </p:animRot>
                                    <p:animRot by="-240000">
                                      <p:cBhvr>
                                        <p:cTn id="21" dur="150" fill="hold">
                                          <p:stCondLst>
                                            <p:cond delay="450"/>
                                          </p:stCondLst>
                                        </p:cTn>
                                        <p:tgtEl>
                                          <p:spTgt spid="25"/>
                                        </p:tgtEl>
                                        <p:attrNameLst>
                                          <p:attrName>r</p:attrName>
                                        </p:attrNameLst>
                                      </p:cBhvr>
                                    </p:animRot>
                                    <p:animRot by="120000">
                                      <p:cBhvr>
                                        <p:cTn id="22" dur="150" fill="hold">
                                          <p:stCondLst>
                                            <p:cond delay="600"/>
                                          </p:stCondLst>
                                        </p:cTn>
                                        <p:tgtEl>
                                          <p:spTgt spid="25"/>
                                        </p:tgtEl>
                                        <p:attrNameLst>
                                          <p:attrName>r</p:attrName>
                                        </p:attrNameLst>
                                      </p:cBhvr>
                                    </p:animRot>
                                  </p:childTnLst>
                                </p:cTn>
                              </p:par>
                            </p:childTnLst>
                          </p:cTn>
                        </p:par>
                        <p:par>
                          <p:cTn id="23" fill="hold">
                            <p:stCondLst>
                              <p:cond delay="2500"/>
                            </p:stCondLst>
                            <p:childTnLst>
                              <p:par>
                                <p:cTn id="24" presetID="32" presetClass="emph" presetSubtype="0" fill="hold" grpId="1" nodeType="afterEffect">
                                  <p:childTnLst>
                                    <p:animRot by="120000">
                                      <p:cBhvr>
                                        <p:cTn id="25" dur="75" fill="hold">
                                          <p:stCondLst>
                                            <p:cond delay="0"/>
                                          </p:stCondLst>
                                        </p:cTn>
                                        <p:tgtEl>
                                          <p:spTgt spid="24"/>
                                        </p:tgtEl>
                                        <p:attrNameLst>
                                          <p:attrName>r</p:attrName>
                                        </p:attrNameLst>
                                      </p:cBhvr>
                                    </p:animRot>
                                    <p:animRot by="-240000">
                                      <p:cBhvr>
                                        <p:cTn id="26" dur="150" fill="hold">
                                          <p:stCondLst>
                                            <p:cond delay="150"/>
                                          </p:stCondLst>
                                        </p:cTn>
                                        <p:tgtEl>
                                          <p:spTgt spid="24"/>
                                        </p:tgtEl>
                                        <p:attrNameLst>
                                          <p:attrName>r</p:attrName>
                                        </p:attrNameLst>
                                      </p:cBhvr>
                                    </p:animRot>
                                    <p:animRot by="240000">
                                      <p:cBhvr>
                                        <p:cTn id="27" dur="150" fill="hold">
                                          <p:stCondLst>
                                            <p:cond delay="300"/>
                                          </p:stCondLst>
                                        </p:cTn>
                                        <p:tgtEl>
                                          <p:spTgt spid="24"/>
                                        </p:tgtEl>
                                        <p:attrNameLst>
                                          <p:attrName>r</p:attrName>
                                        </p:attrNameLst>
                                      </p:cBhvr>
                                    </p:animRot>
                                    <p:animRot by="-240000">
                                      <p:cBhvr>
                                        <p:cTn id="28" dur="150" fill="hold">
                                          <p:stCondLst>
                                            <p:cond delay="450"/>
                                          </p:stCondLst>
                                        </p:cTn>
                                        <p:tgtEl>
                                          <p:spTgt spid="24"/>
                                        </p:tgtEl>
                                        <p:attrNameLst>
                                          <p:attrName>r</p:attrName>
                                        </p:attrNameLst>
                                      </p:cBhvr>
                                    </p:animRot>
                                    <p:animRot by="120000">
                                      <p:cBhvr>
                                        <p:cTn id="29" dur="150" fill="hold">
                                          <p:stCondLst>
                                            <p:cond delay="600"/>
                                          </p:stCondLst>
                                        </p:cTn>
                                        <p:tgtEl>
                                          <p:spTgt spid="24"/>
                                        </p:tgtEl>
                                        <p:attrNameLst>
                                          <p:attrName>r</p:attrName>
                                        </p:attrNameLst>
                                      </p:cBhvr>
                                    </p:animRot>
                                  </p:childTnLst>
                                </p:cTn>
                              </p:par>
                            </p:childTnLst>
                          </p:cTn>
                        </p:par>
                        <p:par>
                          <p:cTn id="30" fill="hold">
                            <p:stCondLst>
                              <p:cond delay="3500"/>
                            </p:stCondLst>
                            <p:childTnLst>
                              <p:par>
                                <p:cTn id="31" presetID="32" presetClass="emph" presetSubtype="0" fill="hold" grpId="3" nodeType="afterEffect">
                                  <p:childTnLst>
                                    <p:animRot by="120000">
                                      <p:cBhvr>
                                        <p:cTn id="32" dur="75" fill="hold">
                                          <p:stCondLst>
                                            <p:cond delay="0"/>
                                          </p:stCondLst>
                                        </p:cTn>
                                        <p:tgtEl>
                                          <p:spTgt spid="26"/>
                                        </p:tgtEl>
                                        <p:attrNameLst>
                                          <p:attrName>r</p:attrName>
                                        </p:attrNameLst>
                                      </p:cBhvr>
                                    </p:animRot>
                                    <p:animRot by="-240000">
                                      <p:cBhvr>
                                        <p:cTn id="33" dur="150" fill="hold">
                                          <p:stCondLst>
                                            <p:cond delay="150"/>
                                          </p:stCondLst>
                                        </p:cTn>
                                        <p:tgtEl>
                                          <p:spTgt spid="26"/>
                                        </p:tgtEl>
                                        <p:attrNameLst>
                                          <p:attrName>r</p:attrName>
                                        </p:attrNameLst>
                                      </p:cBhvr>
                                    </p:animRot>
                                    <p:animRot by="240000">
                                      <p:cBhvr>
                                        <p:cTn id="34" dur="150" fill="hold">
                                          <p:stCondLst>
                                            <p:cond delay="300"/>
                                          </p:stCondLst>
                                        </p:cTn>
                                        <p:tgtEl>
                                          <p:spTgt spid="26"/>
                                        </p:tgtEl>
                                        <p:attrNameLst>
                                          <p:attrName>r</p:attrName>
                                        </p:attrNameLst>
                                      </p:cBhvr>
                                    </p:animRot>
                                    <p:animRot by="-240000">
                                      <p:cBhvr>
                                        <p:cTn id="35" dur="150" fill="hold">
                                          <p:stCondLst>
                                            <p:cond delay="450"/>
                                          </p:stCondLst>
                                        </p:cTn>
                                        <p:tgtEl>
                                          <p:spTgt spid="26"/>
                                        </p:tgtEl>
                                        <p:attrNameLst>
                                          <p:attrName>r</p:attrName>
                                        </p:attrNameLst>
                                      </p:cBhvr>
                                    </p:animRot>
                                    <p:animRot by="120000">
                                      <p:cBhvr>
                                        <p:cTn id="36" dur="150" fill="hold">
                                          <p:stCondLst>
                                            <p:cond delay="600"/>
                                          </p:stCondLst>
                                        </p:cTn>
                                        <p:tgtEl>
                                          <p:spTgt spid="2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1"/>
      <p:bldP spid="25" grpId="2"/>
      <p:bldP spid="26" grpId="3"/>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a:xfrm>
            <a:off x="1476375" y="2408238"/>
            <a:ext cx="998538" cy="1236662"/>
          </a:xfrm>
          <a:custGeom>
            <a:avLst/>
            <a:gdLst/>
            <a:ahLst/>
            <a:cxnLst>
              <a:cxn ang="0">
                <a:pos x="13494" y="0"/>
              </a:cxn>
              <a:cxn ang="0">
                <a:pos x="976047" y="708925"/>
              </a:cxn>
              <a:cxn ang="0">
                <a:pos x="130440" y="122699"/>
              </a:cxn>
              <a:cxn ang="0">
                <a:pos x="773641" y="827079"/>
              </a:cxn>
              <a:cxn ang="0">
                <a:pos x="454289" y="1031576"/>
              </a:cxn>
              <a:cxn ang="0">
                <a:pos x="566737" y="795268"/>
              </a:cxn>
              <a:cxn ang="0">
                <a:pos x="400314" y="1099742"/>
              </a:cxn>
              <a:cxn ang="0">
                <a:pos x="760148" y="463528"/>
              </a:cxn>
              <a:cxn ang="0">
                <a:pos x="796131" y="613493"/>
              </a:cxn>
              <a:cxn ang="0">
                <a:pos x="346339" y="804357"/>
              </a:cxn>
              <a:cxn ang="0">
                <a:pos x="359833" y="522605"/>
              </a:cxn>
              <a:cxn ang="0">
                <a:pos x="755650" y="840712"/>
              </a:cxn>
              <a:cxn ang="0">
                <a:pos x="481277" y="449895"/>
              </a:cxn>
              <a:cxn ang="0">
                <a:pos x="418306" y="481705"/>
              </a:cxn>
              <a:cxn ang="0">
                <a:pos x="458787" y="658936"/>
              </a:cxn>
              <a:cxn ang="0">
                <a:pos x="310356" y="463528"/>
              </a:cxn>
              <a:cxn ang="0">
                <a:pos x="301360" y="758913"/>
              </a:cxn>
              <a:cxn ang="0">
                <a:pos x="107950" y="745280"/>
              </a:cxn>
              <a:cxn ang="0">
                <a:pos x="377825" y="349918"/>
              </a:cxn>
              <a:cxn ang="0">
                <a:pos x="274373" y="277208"/>
              </a:cxn>
              <a:cxn ang="0">
                <a:pos x="161925" y="904333"/>
              </a:cxn>
              <a:cxn ang="0">
                <a:pos x="868098" y="563504"/>
              </a:cxn>
              <a:cxn ang="0">
                <a:pos x="233892" y="590771"/>
              </a:cxn>
              <a:cxn ang="0">
                <a:pos x="494771" y="481705"/>
              </a:cxn>
              <a:cxn ang="0">
                <a:pos x="76465" y="490794"/>
              </a:cxn>
              <a:cxn ang="0">
                <a:pos x="13494" y="418084"/>
              </a:cxn>
              <a:cxn ang="0">
                <a:pos x="472281" y="586226"/>
              </a:cxn>
              <a:cxn ang="0">
                <a:pos x="238389" y="386273"/>
              </a:cxn>
              <a:cxn ang="0">
                <a:pos x="206904" y="749824"/>
              </a:cxn>
              <a:cxn ang="0">
                <a:pos x="593725" y="586226"/>
              </a:cxn>
              <a:cxn ang="0">
                <a:pos x="103452" y="190864"/>
              </a:cxn>
              <a:cxn ang="0">
                <a:pos x="409310" y="436261"/>
              </a:cxn>
              <a:cxn ang="0">
                <a:pos x="274373" y="790724"/>
              </a:cxn>
              <a:cxn ang="0">
                <a:pos x="233892" y="718014"/>
              </a:cxn>
              <a:cxn ang="0">
                <a:pos x="278871" y="404451"/>
              </a:cxn>
              <a:cxn ang="0">
                <a:pos x="112448" y="481705"/>
              </a:cxn>
              <a:cxn ang="0">
                <a:pos x="224896" y="286296"/>
              </a:cxn>
              <a:cxn ang="0">
                <a:pos x="49477" y="213586"/>
              </a:cxn>
              <a:cxn ang="0">
                <a:pos x="179917" y="518060"/>
              </a:cxn>
              <a:cxn ang="0">
                <a:pos x="94456" y="127243"/>
              </a:cxn>
              <a:cxn ang="0">
                <a:pos x="49477" y="718014"/>
              </a:cxn>
              <a:cxn ang="0">
                <a:pos x="148431" y="518060"/>
              </a:cxn>
              <a:cxn ang="0">
                <a:pos x="152929" y="195409"/>
              </a:cxn>
              <a:cxn ang="0">
                <a:pos x="274373" y="695292"/>
              </a:cxn>
              <a:cxn ang="0">
                <a:pos x="629708" y="454439"/>
              </a:cxn>
              <a:cxn ang="0">
                <a:pos x="143933" y="636215"/>
              </a:cxn>
              <a:cxn ang="0">
                <a:pos x="247385" y="645303"/>
              </a:cxn>
              <a:cxn ang="0">
                <a:pos x="67469" y="586226"/>
              </a:cxn>
              <a:cxn ang="0">
                <a:pos x="337344" y="304474"/>
              </a:cxn>
              <a:cxn ang="0">
                <a:pos x="121444" y="1077020"/>
              </a:cxn>
              <a:cxn ang="0">
                <a:pos x="193410" y="495338"/>
              </a:cxn>
              <a:cxn ang="0">
                <a:pos x="265377" y="363551"/>
              </a:cxn>
              <a:cxn ang="0">
                <a:pos x="679185" y="449895"/>
              </a:cxn>
              <a:cxn ang="0">
                <a:pos x="634206" y="599859"/>
              </a:cxn>
              <a:cxn ang="0">
                <a:pos x="211402" y="263575"/>
              </a:cxn>
              <a:cxn ang="0">
                <a:pos x="494771" y="349918"/>
              </a:cxn>
              <a:cxn ang="0">
                <a:pos x="440796" y="572593"/>
              </a:cxn>
              <a:cxn ang="0">
                <a:pos x="170921" y="272663"/>
              </a:cxn>
              <a:cxn ang="0">
                <a:pos x="656696" y="554415"/>
              </a:cxn>
              <a:cxn ang="0">
                <a:pos x="742156" y="477161"/>
              </a:cxn>
              <a:cxn ang="0">
                <a:pos x="782637" y="558960"/>
              </a:cxn>
              <a:cxn ang="0">
                <a:pos x="260879" y="299930"/>
              </a:cxn>
            </a:cxnLst>
            <a:pathLst>
              <a:path w="221"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w="9525">
            <a:noFill/>
          </a:ln>
        </p:spPr>
        <p:txBody>
          <a:bodyPr/>
          <a:lstStyle/>
          <a:p>
            <a:endParaRPr lang="zh-CN" altLang="en-US"/>
          </a:p>
        </p:txBody>
      </p:sp>
      <p:grpSp>
        <p:nvGrpSpPr>
          <p:cNvPr id="2" name="组合 10"/>
          <p:cNvGrpSpPr/>
          <p:nvPr/>
        </p:nvGrpSpPr>
        <p:grpSpPr>
          <a:xfrm>
            <a:off x="4114800" y="2497138"/>
            <a:ext cx="1154113" cy="1060450"/>
            <a:chOff x="5197476" y="3049588"/>
            <a:chExt cx="833437" cy="765175"/>
          </a:xfrm>
        </p:grpSpPr>
        <p:sp>
          <p:nvSpPr>
            <p:cNvPr id="28675" name="Freeform 6"/>
            <p:cNvSpPr>
              <a:spLocks noEditPoints="1"/>
            </p:cNvSpPr>
            <p:nvPr/>
          </p:nvSpPr>
          <p:spPr>
            <a:xfrm>
              <a:off x="5197476" y="3063875"/>
              <a:ext cx="311150" cy="750888"/>
            </a:xfrm>
            <a:custGeom>
              <a:avLst/>
              <a:gdLst/>
              <a:ahLst/>
              <a:cxnLst>
                <a:cxn ang="0">
                  <a:pos x="12965" y="59022"/>
                </a:cxn>
                <a:cxn ang="0">
                  <a:pos x="294944" y="52464"/>
                </a:cxn>
                <a:cxn ang="0">
                  <a:pos x="291703" y="750888"/>
                </a:cxn>
                <a:cxn ang="0">
                  <a:pos x="246327" y="331178"/>
                </a:cxn>
                <a:cxn ang="0">
                  <a:pos x="200951" y="711540"/>
                </a:cxn>
                <a:cxn ang="0">
                  <a:pos x="233363" y="400036"/>
                </a:cxn>
                <a:cxn ang="0">
                  <a:pos x="272256" y="518080"/>
                </a:cxn>
                <a:cxn ang="0">
                  <a:pos x="275497" y="219692"/>
                </a:cxn>
                <a:cxn ang="0">
                  <a:pos x="278739" y="311504"/>
                </a:cxn>
                <a:cxn ang="0">
                  <a:pos x="106958" y="682029"/>
                </a:cxn>
                <a:cxn ang="0">
                  <a:pos x="32411" y="475453"/>
                </a:cxn>
                <a:cxn ang="0">
                  <a:pos x="213916" y="665634"/>
                </a:cxn>
                <a:cxn ang="0">
                  <a:pos x="278739" y="563986"/>
                </a:cxn>
                <a:cxn ang="0">
                  <a:pos x="243086" y="301667"/>
                </a:cxn>
                <a:cxn ang="0">
                  <a:pos x="223639" y="698424"/>
                </a:cxn>
                <a:cxn ang="0">
                  <a:pos x="285221" y="668913"/>
                </a:cxn>
                <a:cxn ang="0">
                  <a:pos x="269015" y="557428"/>
                </a:cxn>
                <a:cxn ang="0">
                  <a:pos x="90752" y="629566"/>
                </a:cxn>
                <a:cxn ang="0">
                  <a:pos x="197710" y="104928"/>
                </a:cxn>
                <a:cxn ang="0">
                  <a:pos x="184745" y="72138"/>
                </a:cxn>
                <a:cxn ang="0">
                  <a:pos x="191228" y="55743"/>
                </a:cxn>
                <a:cxn ang="0">
                  <a:pos x="136128" y="127881"/>
                </a:cxn>
                <a:cxn ang="0">
                  <a:pos x="64823" y="265598"/>
                </a:cxn>
                <a:cxn ang="0">
                  <a:pos x="285221" y="311504"/>
                </a:cxn>
                <a:cxn ang="0">
                  <a:pos x="110199" y="49185"/>
                </a:cxn>
                <a:cxn ang="0">
                  <a:pos x="168540" y="222971"/>
                </a:cxn>
                <a:cxn ang="0">
                  <a:pos x="142610" y="632845"/>
                </a:cxn>
                <a:cxn ang="0">
                  <a:pos x="58341" y="442663"/>
                </a:cxn>
                <a:cxn ang="0">
                  <a:pos x="74546" y="183623"/>
                </a:cxn>
                <a:cxn ang="0">
                  <a:pos x="187986" y="91812"/>
                </a:cxn>
                <a:cxn ang="0">
                  <a:pos x="51858" y="219692"/>
                </a:cxn>
                <a:cxn ang="0">
                  <a:pos x="61582" y="170507"/>
                </a:cxn>
                <a:cxn ang="0">
                  <a:pos x="58341" y="229529"/>
                </a:cxn>
                <a:cxn ang="0">
                  <a:pos x="119922" y="68859"/>
                </a:cxn>
                <a:cxn ang="0">
                  <a:pos x="106958" y="626287"/>
                </a:cxn>
                <a:cxn ang="0">
                  <a:pos x="110199" y="468895"/>
                </a:cxn>
                <a:cxn ang="0">
                  <a:pos x="158816" y="49185"/>
                </a:cxn>
                <a:cxn ang="0">
                  <a:pos x="126405" y="124602"/>
                </a:cxn>
                <a:cxn ang="0">
                  <a:pos x="81029" y="49185"/>
                </a:cxn>
                <a:cxn ang="0">
                  <a:pos x="42135" y="363968"/>
                </a:cxn>
                <a:cxn ang="0">
                  <a:pos x="74546" y="124602"/>
                </a:cxn>
                <a:cxn ang="0">
                  <a:pos x="64823" y="393478"/>
                </a:cxn>
                <a:cxn ang="0">
                  <a:pos x="84270" y="72138"/>
                </a:cxn>
                <a:cxn ang="0">
                  <a:pos x="93993" y="232808"/>
                </a:cxn>
                <a:cxn ang="0">
                  <a:pos x="100476" y="121323"/>
                </a:cxn>
                <a:cxn ang="0">
                  <a:pos x="165298" y="140996"/>
                </a:cxn>
                <a:cxn ang="0">
                  <a:pos x="61582" y="180344"/>
                </a:cxn>
                <a:cxn ang="0">
                  <a:pos x="149093" y="331178"/>
                </a:cxn>
                <a:cxn ang="0">
                  <a:pos x="171781" y="636123"/>
                </a:cxn>
                <a:cxn ang="0">
                  <a:pos x="162057" y="550870"/>
                </a:cxn>
                <a:cxn ang="0">
                  <a:pos x="129646" y="144275"/>
                </a:cxn>
                <a:cxn ang="0">
                  <a:pos x="45376" y="436105"/>
                </a:cxn>
                <a:cxn ang="0">
                  <a:pos x="149093" y="636123"/>
                </a:cxn>
                <a:cxn ang="0">
                  <a:pos x="113440" y="504964"/>
                </a:cxn>
                <a:cxn ang="0">
                  <a:pos x="106958" y="180344"/>
                </a:cxn>
                <a:cxn ang="0">
                  <a:pos x="139369" y="203297"/>
                </a:cxn>
                <a:cxn ang="0">
                  <a:pos x="187986" y="350852"/>
                </a:cxn>
                <a:cxn ang="0">
                  <a:pos x="187986" y="239366"/>
                </a:cxn>
                <a:cxn ang="0">
                  <a:pos x="171781" y="298388"/>
                </a:cxn>
                <a:cxn ang="0">
                  <a:pos x="126405" y="98370"/>
                </a:cxn>
                <a:cxn ang="0">
                  <a:pos x="149093" y="449221"/>
                </a:cxn>
                <a:cxn ang="0">
                  <a:pos x="68064" y="534475"/>
                </a:cxn>
              </a:cxnLst>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w="9525">
              <a:noFill/>
            </a:ln>
          </p:spPr>
          <p:txBody>
            <a:bodyPr/>
            <a:lstStyle/>
            <a:p>
              <a:endParaRPr lang="zh-CN" altLang="en-US"/>
            </a:p>
          </p:txBody>
        </p:sp>
        <p:sp>
          <p:nvSpPr>
            <p:cNvPr id="28676" name="Freeform 7"/>
            <p:cNvSpPr>
              <a:spLocks noEditPoints="1"/>
            </p:cNvSpPr>
            <p:nvPr/>
          </p:nvSpPr>
          <p:spPr>
            <a:xfrm>
              <a:off x="5716588" y="3049588"/>
              <a:ext cx="314325" cy="747713"/>
            </a:xfrm>
            <a:custGeom>
              <a:avLst/>
              <a:gdLst/>
              <a:ahLst/>
              <a:cxnLst>
                <a:cxn ang="0">
                  <a:pos x="61569" y="708360"/>
                </a:cxn>
                <a:cxn ang="0">
                  <a:pos x="0" y="85266"/>
                </a:cxn>
                <a:cxn ang="0">
                  <a:pos x="243035" y="22956"/>
                </a:cxn>
                <a:cxn ang="0">
                  <a:pos x="268959" y="639491"/>
                </a:cxn>
                <a:cxn ang="0">
                  <a:pos x="213871" y="616535"/>
                </a:cxn>
                <a:cxn ang="0">
                  <a:pos x="194428" y="718198"/>
                </a:cxn>
                <a:cxn ang="0">
                  <a:pos x="155542" y="711639"/>
                </a:cxn>
                <a:cxn ang="0">
                  <a:pos x="178226" y="219723"/>
                </a:cxn>
                <a:cxn ang="0">
                  <a:pos x="178226" y="141016"/>
                </a:cxn>
                <a:cxn ang="0">
                  <a:pos x="281920" y="370577"/>
                </a:cxn>
                <a:cxn ang="0">
                  <a:pos x="288401" y="491917"/>
                </a:cxn>
                <a:cxn ang="0">
                  <a:pos x="178226" y="88545"/>
                </a:cxn>
                <a:cxn ang="0">
                  <a:pos x="259237" y="219723"/>
                </a:cxn>
                <a:cxn ang="0">
                  <a:pos x="191187" y="390254"/>
                </a:cxn>
                <a:cxn ang="0">
                  <a:pos x="187947" y="308268"/>
                </a:cxn>
                <a:cxn ang="0">
                  <a:pos x="191187" y="495196"/>
                </a:cxn>
                <a:cxn ang="0">
                  <a:pos x="291642" y="583741"/>
                </a:cxn>
                <a:cxn ang="0">
                  <a:pos x="243035" y="291870"/>
                </a:cxn>
                <a:cxn ang="0">
                  <a:pos x="168504" y="19677"/>
                </a:cxn>
                <a:cxn ang="0">
                  <a:pos x="106935" y="685404"/>
                </a:cxn>
                <a:cxn ang="0">
                  <a:pos x="123138" y="49192"/>
                </a:cxn>
                <a:cxn ang="0">
                  <a:pos x="25924" y="304988"/>
                </a:cxn>
                <a:cxn ang="0">
                  <a:pos x="197668" y="22956"/>
                </a:cxn>
                <a:cxn ang="0">
                  <a:pos x="100454" y="285312"/>
                </a:cxn>
                <a:cxn ang="0">
                  <a:pos x="29164" y="495196"/>
                </a:cxn>
                <a:cxn ang="0">
                  <a:pos x="174985" y="678845"/>
                </a:cxn>
                <a:cxn ang="0">
                  <a:pos x="113416" y="255797"/>
                </a:cxn>
                <a:cxn ang="0">
                  <a:pos x="38886" y="121339"/>
                </a:cxn>
                <a:cxn ang="0">
                  <a:pos x="48607" y="114781"/>
                </a:cxn>
                <a:cxn ang="0">
                  <a:pos x="139340" y="695242"/>
                </a:cxn>
                <a:cxn ang="0">
                  <a:pos x="106935" y="118060"/>
                </a:cxn>
                <a:cxn ang="0">
                  <a:pos x="58328" y="511593"/>
                </a:cxn>
                <a:cxn ang="0">
                  <a:pos x="38886" y="101663"/>
                </a:cxn>
                <a:cxn ang="0">
                  <a:pos x="81012" y="518152"/>
                </a:cxn>
                <a:cxn ang="0">
                  <a:pos x="171745" y="308268"/>
                </a:cxn>
                <a:cxn ang="0">
                  <a:pos x="48607" y="137737"/>
                </a:cxn>
                <a:cxn ang="0">
                  <a:pos x="64809" y="357459"/>
                </a:cxn>
                <a:cxn ang="0">
                  <a:pos x="158783" y="141016"/>
                </a:cxn>
                <a:cxn ang="0">
                  <a:pos x="64809" y="518152"/>
                </a:cxn>
                <a:cxn ang="0">
                  <a:pos x="61569" y="669006"/>
                </a:cxn>
                <a:cxn ang="0">
                  <a:pos x="45366" y="301709"/>
                </a:cxn>
                <a:cxn ang="0">
                  <a:pos x="61569" y="308268"/>
                </a:cxn>
                <a:cxn ang="0">
                  <a:pos x="87493" y="311547"/>
                </a:cxn>
                <a:cxn ang="0">
                  <a:pos x="29164" y="98383"/>
                </a:cxn>
                <a:cxn ang="0">
                  <a:pos x="45366" y="282032"/>
                </a:cxn>
                <a:cxn ang="0">
                  <a:pos x="103695" y="386974"/>
                </a:cxn>
                <a:cxn ang="0">
                  <a:pos x="110176" y="367298"/>
                </a:cxn>
                <a:cxn ang="0">
                  <a:pos x="74531" y="52471"/>
                </a:cxn>
                <a:cxn ang="0">
                  <a:pos x="81012" y="475519"/>
                </a:cxn>
                <a:cxn ang="0">
                  <a:pos x="29164" y="72148"/>
                </a:cxn>
                <a:cxn ang="0">
                  <a:pos x="171745" y="347621"/>
                </a:cxn>
                <a:cxn ang="0">
                  <a:pos x="58328" y="150854"/>
                </a:cxn>
                <a:cxn ang="0">
                  <a:pos x="152302" y="537829"/>
                </a:cxn>
                <a:cxn ang="0">
                  <a:pos x="174985" y="101663"/>
                </a:cxn>
                <a:cxn ang="0">
                  <a:pos x="12962" y="55751"/>
                </a:cxn>
                <a:cxn ang="0">
                  <a:pos x="42126" y="482078"/>
                </a:cxn>
                <a:cxn ang="0">
                  <a:pos x="81012" y="662448"/>
                </a:cxn>
                <a:cxn ang="0">
                  <a:pos x="81012" y="304988"/>
                </a:cxn>
                <a:cxn ang="0">
                  <a:pos x="81012" y="285312"/>
                </a:cxn>
                <a:cxn ang="0">
                  <a:pos x="22683" y="242679"/>
                </a:cxn>
                <a:cxn ang="0">
                  <a:pos x="48607" y="321385"/>
                </a:cxn>
                <a:cxn ang="0">
                  <a:pos x="106935" y="203325"/>
                </a:cxn>
              </a:cxnLst>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w="9525">
              <a:noFill/>
            </a:ln>
          </p:spPr>
          <p:txBody>
            <a:bodyPr/>
            <a:lstStyle/>
            <a:p>
              <a:endParaRPr lang="zh-CN" altLang="en-US"/>
            </a:p>
          </p:txBody>
        </p:sp>
      </p:grpSp>
      <p:sp>
        <p:nvSpPr>
          <p:cNvPr id="8" name="Freeform 8"/>
          <p:cNvSpPr>
            <a:spLocks noEditPoints="1"/>
          </p:cNvSpPr>
          <p:nvPr/>
        </p:nvSpPr>
        <p:spPr>
          <a:xfrm>
            <a:off x="6908800" y="2503488"/>
            <a:ext cx="1106488" cy="1046162"/>
          </a:xfrm>
          <a:custGeom>
            <a:avLst/>
            <a:gdLst/>
            <a:ahLst/>
            <a:cxnLst>
              <a:cxn ang="0">
                <a:pos x="796003" y="1015061"/>
              </a:cxn>
              <a:cxn ang="0">
                <a:pos x="71955" y="236696"/>
              </a:cxn>
              <a:cxn ang="0">
                <a:pos x="1038851" y="396010"/>
              </a:cxn>
              <a:cxn ang="0">
                <a:pos x="836478" y="978646"/>
              </a:cxn>
              <a:cxn ang="0">
                <a:pos x="688070" y="1001406"/>
              </a:cxn>
              <a:cxn ang="0">
                <a:pos x="917427" y="887610"/>
              </a:cxn>
              <a:cxn ang="0">
                <a:pos x="1043348" y="823884"/>
              </a:cxn>
              <a:cxn ang="0">
                <a:pos x="233854" y="987750"/>
              </a:cxn>
              <a:cxn ang="0">
                <a:pos x="139413" y="678225"/>
              </a:cxn>
              <a:cxn ang="0">
                <a:pos x="355278" y="787469"/>
              </a:cxn>
              <a:cxn ang="0">
                <a:pos x="674579" y="341388"/>
              </a:cxn>
              <a:cxn ang="0">
                <a:pos x="292317" y="359596"/>
              </a:cxn>
              <a:cxn ang="0">
                <a:pos x="787009" y="587188"/>
              </a:cxn>
              <a:cxn ang="0">
                <a:pos x="827483" y="746502"/>
              </a:cxn>
              <a:cxn ang="0">
                <a:pos x="152905" y="605395"/>
              </a:cxn>
              <a:cxn ang="0">
                <a:pos x="751031" y="883058"/>
              </a:cxn>
              <a:cxn ang="0">
                <a:pos x="494691" y="564429"/>
              </a:cxn>
              <a:cxn ang="0">
                <a:pos x="688070" y="782917"/>
              </a:cxn>
              <a:cxn ang="0">
                <a:pos x="94441" y="896713"/>
              </a:cxn>
              <a:cxn ang="0">
                <a:pos x="508183" y="901265"/>
              </a:cxn>
              <a:cxn ang="0">
                <a:pos x="418239" y="646362"/>
              </a:cxn>
              <a:cxn ang="0">
                <a:pos x="517177" y="655466"/>
              </a:cxn>
              <a:cxn ang="0">
                <a:pos x="679076" y="241248"/>
              </a:cxn>
              <a:cxn ang="0">
                <a:pos x="413742" y="264007"/>
              </a:cxn>
              <a:cxn ang="0">
                <a:pos x="548657" y="769262"/>
              </a:cxn>
              <a:cxn ang="0">
                <a:pos x="499188" y="623603"/>
              </a:cxn>
              <a:cxn ang="0">
                <a:pos x="107933" y="191177"/>
              </a:cxn>
              <a:cxn ang="0">
                <a:pos x="584635" y="628155"/>
              </a:cxn>
              <a:cxn ang="0">
                <a:pos x="607121" y="632706"/>
              </a:cxn>
              <a:cxn ang="0">
                <a:pos x="584635" y="341388"/>
              </a:cxn>
              <a:cxn ang="0">
                <a:pos x="292317" y="259455"/>
              </a:cxn>
              <a:cxn ang="0">
                <a:pos x="733042" y="259455"/>
              </a:cxn>
              <a:cxn ang="0">
                <a:pos x="125921" y="91037"/>
              </a:cxn>
              <a:cxn ang="0">
                <a:pos x="625110" y="646362"/>
              </a:cxn>
              <a:cxn ang="0">
                <a:pos x="944410" y="873954"/>
              </a:cxn>
              <a:cxn ang="0">
                <a:pos x="557652" y="77381"/>
              </a:cxn>
              <a:cxn ang="0">
                <a:pos x="566646" y="487047"/>
              </a:cxn>
              <a:cxn ang="0">
                <a:pos x="521674" y="573532"/>
              </a:cxn>
              <a:cxn ang="0">
                <a:pos x="238351" y="887610"/>
              </a:cxn>
              <a:cxn ang="0">
                <a:pos x="751031" y="136555"/>
              </a:cxn>
              <a:cxn ang="0">
                <a:pos x="413742" y="669121"/>
              </a:cxn>
              <a:cxn ang="0">
                <a:pos x="143910" y="773813"/>
              </a:cxn>
              <a:cxn ang="0">
                <a:pos x="485697" y="778365"/>
              </a:cxn>
              <a:cxn ang="0">
                <a:pos x="535166" y="54622"/>
              </a:cxn>
              <a:cxn ang="0">
                <a:pos x="467708" y="377803"/>
              </a:cxn>
              <a:cxn ang="0">
                <a:pos x="98938" y="532566"/>
              </a:cxn>
              <a:cxn ang="0">
                <a:pos x="957902" y="118348"/>
              </a:cxn>
              <a:cxn ang="0">
                <a:pos x="170893" y="427873"/>
              </a:cxn>
              <a:cxn ang="0">
                <a:pos x="175390" y="819332"/>
              </a:cxn>
              <a:cxn ang="0">
                <a:pos x="849969" y="259455"/>
              </a:cxn>
              <a:cxn ang="0">
                <a:pos x="840975" y="109244"/>
              </a:cxn>
              <a:cxn ang="0">
                <a:pos x="557652" y="637258"/>
              </a:cxn>
              <a:cxn ang="0">
                <a:pos x="440725" y="182074"/>
              </a:cxn>
              <a:cxn ang="0">
                <a:pos x="256340" y="209385"/>
              </a:cxn>
              <a:cxn ang="0">
                <a:pos x="679076" y="760158"/>
              </a:cxn>
              <a:cxn ang="0">
                <a:pos x="625110" y="227592"/>
              </a:cxn>
              <a:cxn ang="0">
                <a:pos x="589132" y="860298"/>
              </a:cxn>
              <a:cxn ang="0">
                <a:pos x="125921" y="432425"/>
              </a:cxn>
              <a:cxn ang="0">
                <a:pos x="112430" y="132003"/>
              </a:cxn>
              <a:cxn ang="0">
                <a:pos x="503685" y="336836"/>
              </a:cxn>
              <a:cxn ang="0">
                <a:pos x="94441" y="878506"/>
              </a:cxn>
              <a:cxn ang="0">
                <a:pos x="413742" y="400562"/>
              </a:cxn>
              <a:cxn ang="0">
                <a:pos x="1043348" y="236696"/>
              </a:cxn>
            </a:cxnLst>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w="9525">
            <a:noFill/>
          </a:ln>
        </p:spPr>
        <p:txBody>
          <a:bodyPr/>
          <a:lstStyle/>
          <a:p>
            <a:endParaRPr lang="zh-CN" altLang="en-US"/>
          </a:p>
        </p:txBody>
      </p:sp>
      <p:grpSp>
        <p:nvGrpSpPr>
          <p:cNvPr id="3" name="组合 11"/>
          <p:cNvGrpSpPr/>
          <p:nvPr/>
        </p:nvGrpSpPr>
        <p:grpSpPr>
          <a:xfrm>
            <a:off x="9655175" y="2492375"/>
            <a:ext cx="1122363" cy="1068388"/>
            <a:chOff x="7096126" y="3055938"/>
            <a:chExt cx="811213" cy="771525"/>
          </a:xfrm>
        </p:grpSpPr>
        <p:sp>
          <p:nvSpPr>
            <p:cNvPr id="28679" name="Freeform 9"/>
            <p:cNvSpPr>
              <a:spLocks noEditPoints="1"/>
            </p:cNvSpPr>
            <p:nvPr/>
          </p:nvSpPr>
          <p:spPr>
            <a:xfrm>
              <a:off x="7546976" y="3082925"/>
              <a:ext cx="360363" cy="744538"/>
            </a:xfrm>
            <a:custGeom>
              <a:avLst/>
              <a:gdLst/>
              <a:ahLst/>
              <a:cxnLst>
                <a:cxn ang="0">
                  <a:pos x="331144" y="370629"/>
                </a:cxn>
                <a:cxn ang="0">
                  <a:pos x="42205" y="705179"/>
                </a:cxn>
                <a:cxn ang="0">
                  <a:pos x="6493" y="173835"/>
                </a:cxn>
                <a:cxn ang="0">
                  <a:pos x="107135" y="124636"/>
                </a:cxn>
                <a:cxn ang="0">
                  <a:pos x="262968" y="524785"/>
                </a:cxn>
                <a:cxn ang="0">
                  <a:pos x="58437" y="724859"/>
                </a:cxn>
                <a:cxn ang="0">
                  <a:pos x="139600" y="596942"/>
                </a:cxn>
                <a:cxn ang="0">
                  <a:pos x="311665" y="436227"/>
                </a:cxn>
                <a:cxn ang="0">
                  <a:pos x="301926" y="475586"/>
                </a:cxn>
                <a:cxn ang="0">
                  <a:pos x="230502" y="419828"/>
                </a:cxn>
                <a:cxn ang="0">
                  <a:pos x="172065" y="465746"/>
                </a:cxn>
                <a:cxn ang="0">
                  <a:pos x="45451" y="596942"/>
                </a:cxn>
                <a:cxn ang="0">
                  <a:pos x="207777" y="452627"/>
                </a:cxn>
                <a:cxn ang="0">
                  <a:pos x="107135" y="606782"/>
                </a:cxn>
                <a:cxn ang="0">
                  <a:pos x="198037" y="229593"/>
                </a:cxn>
                <a:cxn ang="0">
                  <a:pos x="129861" y="170555"/>
                </a:cxn>
                <a:cxn ang="0">
                  <a:pos x="204530" y="183675"/>
                </a:cxn>
                <a:cxn ang="0">
                  <a:pos x="155833" y="141036"/>
                </a:cxn>
                <a:cxn ang="0">
                  <a:pos x="71423" y="186954"/>
                </a:cxn>
                <a:cxn ang="0">
                  <a:pos x="139600" y="288631"/>
                </a:cxn>
                <a:cxn ang="0">
                  <a:pos x="133107" y="396868"/>
                </a:cxn>
                <a:cxn ang="0">
                  <a:pos x="51944" y="147596"/>
                </a:cxn>
                <a:cxn ang="0">
                  <a:pos x="175312" y="236153"/>
                </a:cxn>
                <a:cxn ang="0">
                  <a:pos x="224009" y="311591"/>
                </a:cxn>
                <a:cxn ang="0">
                  <a:pos x="103888" y="170555"/>
                </a:cxn>
                <a:cxn ang="0">
                  <a:pos x="16233" y="364069"/>
                </a:cxn>
                <a:cxn ang="0">
                  <a:pos x="178558" y="373909"/>
                </a:cxn>
                <a:cxn ang="0">
                  <a:pos x="71423" y="68878"/>
                </a:cxn>
                <a:cxn ang="0">
                  <a:pos x="16233" y="232873"/>
                </a:cxn>
                <a:cxn ang="0">
                  <a:pos x="22726" y="436227"/>
                </a:cxn>
                <a:cxn ang="0">
                  <a:pos x="77916" y="108237"/>
                </a:cxn>
                <a:cxn ang="0">
                  <a:pos x="185051" y="291911"/>
                </a:cxn>
                <a:cxn ang="0">
                  <a:pos x="253228" y="272232"/>
                </a:cxn>
                <a:cxn ang="0">
                  <a:pos x="19479" y="475586"/>
                </a:cxn>
                <a:cxn ang="0">
                  <a:pos x="136354" y="331270"/>
                </a:cxn>
                <a:cxn ang="0">
                  <a:pos x="90902" y="190234"/>
                </a:cxn>
                <a:cxn ang="0">
                  <a:pos x="116875" y="452627"/>
                </a:cxn>
                <a:cxn ang="0">
                  <a:pos x="201284" y="373909"/>
                </a:cxn>
                <a:cxn ang="0">
                  <a:pos x="185051" y="419828"/>
                </a:cxn>
                <a:cxn ang="0">
                  <a:pos x="162326" y="442787"/>
                </a:cxn>
                <a:cxn ang="0">
                  <a:pos x="94149" y="491986"/>
                </a:cxn>
                <a:cxn ang="0">
                  <a:pos x="84409" y="528064"/>
                </a:cxn>
                <a:cxn ang="0">
                  <a:pos x="249982" y="357509"/>
                </a:cxn>
                <a:cxn ang="0">
                  <a:pos x="32465" y="400148"/>
                </a:cxn>
                <a:cxn ang="0">
                  <a:pos x="16233" y="350950"/>
                </a:cxn>
                <a:cxn ang="0">
                  <a:pos x="84409" y="491986"/>
                </a:cxn>
                <a:cxn ang="0">
                  <a:pos x="246735" y="298471"/>
                </a:cxn>
                <a:cxn ang="0">
                  <a:pos x="269461" y="518225"/>
                </a:cxn>
                <a:cxn ang="0">
                  <a:pos x="71423" y="101677"/>
                </a:cxn>
                <a:cxn ang="0">
                  <a:pos x="233749" y="259112"/>
                </a:cxn>
                <a:cxn ang="0">
                  <a:pos x="292186" y="341110"/>
                </a:cxn>
                <a:cxn ang="0">
                  <a:pos x="259721" y="305031"/>
                </a:cxn>
                <a:cxn ang="0">
                  <a:pos x="94149" y="111517"/>
                </a:cxn>
                <a:cxn ang="0">
                  <a:pos x="16233" y="429667"/>
                </a:cxn>
                <a:cxn ang="0">
                  <a:pos x="77916" y="91837"/>
                </a:cxn>
                <a:cxn ang="0">
                  <a:pos x="12986" y="170555"/>
                </a:cxn>
                <a:cxn ang="0">
                  <a:pos x="155833" y="321431"/>
                </a:cxn>
                <a:cxn ang="0">
                  <a:pos x="55191" y="275512"/>
                </a:cxn>
                <a:cxn ang="0">
                  <a:pos x="97395" y="337830"/>
                </a:cxn>
                <a:cxn ang="0">
                  <a:pos x="256475" y="324710"/>
                </a:cxn>
              </a:cxnLst>
              <a:pathLst>
                <a:path w="110" h="226">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w="9525">
              <a:noFill/>
            </a:ln>
          </p:spPr>
          <p:txBody>
            <a:bodyPr/>
            <a:lstStyle/>
            <a:p>
              <a:endParaRPr lang="zh-CN" altLang="en-US"/>
            </a:p>
          </p:txBody>
        </p:sp>
        <p:sp>
          <p:nvSpPr>
            <p:cNvPr id="28680" name="Freeform 10"/>
            <p:cNvSpPr>
              <a:spLocks noEditPoints="1"/>
            </p:cNvSpPr>
            <p:nvPr/>
          </p:nvSpPr>
          <p:spPr>
            <a:xfrm>
              <a:off x="7096126" y="3055938"/>
              <a:ext cx="327025" cy="765175"/>
            </a:xfrm>
            <a:custGeom>
              <a:avLst/>
              <a:gdLst/>
              <a:ahLst/>
              <a:cxnLst>
                <a:cxn ang="0">
                  <a:pos x="106850" y="62396"/>
                </a:cxn>
                <a:cxn ang="0">
                  <a:pos x="301122" y="518874"/>
                </a:cxn>
                <a:cxn ang="0">
                  <a:pos x="16189" y="676507"/>
                </a:cxn>
                <a:cxn ang="0">
                  <a:pos x="87423" y="692927"/>
                </a:cxn>
                <a:cxn ang="0">
                  <a:pos x="129515" y="577986"/>
                </a:cxn>
                <a:cxn ang="0">
                  <a:pos x="294646" y="449910"/>
                </a:cxn>
                <a:cxn ang="0">
                  <a:pos x="259030" y="512306"/>
                </a:cxn>
                <a:cxn ang="0">
                  <a:pos x="220175" y="476182"/>
                </a:cxn>
                <a:cxn ang="0">
                  <a:pos x="135991" y="574702"/>
                </a:cxn>
                <a:cxn ang="0">
                  <a:pos x="171607" y="535294"/>
                </a:cxn>
                <a:cxn ang="0">
                  <a:pos x="87423" y="426922"/>
                </a:cxn>
                <a:cxn ang="0">
                  <a:pos x="161894" y="220029"/>
                </a:cxn>
                <a:cxn ang="0">
                  <a:pos x="271981" y="532010"/>
                </a:cxn>
                <a:cxn ang="0">
                  <a:pos x="32379" y="584554"/>
                </a:cxn>
                <a:cxn ang="0">
                  <a:pos x="110088" y="128077"/>
                </a:cxn>
                <a:cxn ang="0">
                  <a:pos x="132753" y="252869"/>
                </a:cxn>
                <a:cxn ang="0">
                  <a:pos x="259030" y="334969"/>
                </a:cxn>
                <a:cxn ang="0">
                  <a:pos x="187797" y="302129"/>
                </a:cxn>
                <a:cxn ang="0">
                  <a:pos x="35617" y="275857"/>
                </a:cxn>
                <a:cxn ang="0">
                  <a:pos x="84185" y="223313"/>
                </a:cxn>
                <a:cxn ang="0">
                  <a:pos x="38854" y="174053"/>
                </a:cxn>
                <a:cxn ang="0">
                  <a:pos x="42092" y="453194"/>
                </a:cxn>
                <a:cxn ang="0">
                  <a:pos x="132753" y="223313"/>
                </a:cxn>
                <a:cxn ang="0">
                  <a:pos x="288171" y="364525"/>
                </a:cxn>
                <a:cxn ang="0">
                  <a:pos x="51806" y="403934"/>
                </a:cxn>
                <a:cxn ang="0">
                  <a:pos x="271981" y="325117"/>
                </a:cxn>
                <a:cxn ang="0">
                  <a:pos x="213700" y="433490"/>
                </a:cxn>
                <a:cxn ang="0">
                  <a:pos x="64757" y="206893"/>
                </a:cxn>
                <a:cxn ang="0">
                  <a:pos x="58282" y="288993"/>
                </a:cxn>
                <a:cxn ang="0">
                  <a:pos x="220175" y="371093"/>
                </a:cxn>
                <a:cxn ang="0">
                  <a:pos x="51806" y="266005"/>
                </a:cxn>
                <a:cxn ang="0">
                  <a:pos x="77709" y="482750"/>
                </a:cxn>
                <a:cxn ang="0">
                  <a:pos x="77709" y="528726"/>
                </a:cxn>
                <a:cxn ang="0">
                  <a:pos x="61520" y="111656"/>
                </a:cxn>
                <a:cxn ang="0">
                  <a:pos x="207224" y="443342"/>
                </a:cxn>
                <a:cxn ang="0">
                  <a:pos x="74471" y="305413"/>
                </a:cxn>
                <a:cxn ang="0">
                  <a:pos x="152180" y="321833"/>
                </a:cxn>
                <a:cxn ang="0">
                  <a:pos x="216937" y="351389"/>
                </a:cxn>
                <a:cxn ang="0">
                  <a:pos x="158656" y="367809"/>
                </a:cxn>
                <a:cxn ang="0">
                  <a:pos x="38854" y="610826"/>
                </a:cxn>
                <a:cxn ang="0">
                  <a:pos x="77709" y="243017"/>
                </a:cxn>
                <a:cxn ang="0">
                  <a:pos x="106850" y="190473"/>
                </a:cxn>
                <a:cxn ang="0">
                  <a:pos x="191034" y="489318"/>
                </a:cxn>
                <a:cxn ang="0">
                  <a:pos x="171607" y="446626"/>
                </a:cxn>
                <a:cxn ang="0">
                  <a:pos x="135991" y="420354"/>
                </a:cxn>
                <a:cxn ang="0">
                  <a:pos x="126277" y="476182"/>
                </a:cxn>
                <a:cxn ang="0">
                  <a:pos x="197510" y="269289"/>
                </a:cxn>
                <a:cxn ang="0">
                  <a:pos x="187797" y="440058"/>
                </a:cxn>
                <a:cxn ang="0">
                  <a:pos x="200748" y="403934"/>
                </a:cxn>
                <a:cxn ang="0">
                  <a:pos x="220175" y="298845"/>
                </a:cxn>
                <a:cxn ang="0">
                  <a:pos x="106850" y="101804"/>
                </a:cxn>
                <a:cxn ang="0">
                  <a:pos x="80947" y="59112"/>
                </a:cxn>
                <a:cxn ang="0">
                  <a:pos x="210462" y="328401"/>
                </a:cxn>
                <a:cxn ang="0">
                  <a:pos x="187797" y="351389"/>
                </a:cxn>
                <a:cxn ang="0">
                  <a:pos x="181321" y="288993"/>
                </a:cxn>
                <a:cxn ang="0">
                  <a:pos x="132753" y="394082"/>
                </a:cxn>
                <a:cxn ang="0">
                  <a:pos x="61520" y="36124"/>
                </a:cxn>
                <a:cxn ang="0">
                  <a:pos x="129515" y="417070"/>
                </a:cxn>
                <a:cxn ang="0">
                  <a:pos x="103612" y="334969"/>
                </a:cxn>
                <a:cxn ang="0">
                  <a:pos x="87423" y="111656"/>
                </a:cxn>
                <a:cxn ang="0">
                  <a:pos x="200748" y="288993"/>
                </a:cxn>
                <a:cxn ang="0">
                  <a:pos x="19427" y="623962"/>
                </a:cxn>
              </a:cxnLst>
              <a:pathLst>
                <a:path w="100"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w="9525">
              <a:noFill/>
            </a:ln>
          </p:spPr>
          <p:txBody>
            <a:bodyPr/>
            <a:lstStyle/>
            <a:p>
              <a:endParaRPr lang="zh-CN" altLang="en-US"/>
            </a:p>
          </p:txBody>
        </p:sp>
      </p:grpSp>
      <p:sp>
        <p:nvSpPr>
          <p:cNvPr id="13" name="文本框 12"/>
          <p:cNvSpPr txBox="1"/>
          <p:nvPr/>
        </p:nvSpPr>
        <p:spPr>
          <a:xfrm>
            <a:off x="1055689" y="3883589"/>
            <a:ext cx="1839911" cy="2246769"/>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4" name="文本框 13"/>
          <p:cNvSpPr txBox="1"/>
          <p:nvPr/>
        </p:nvSpPr>
        <p:spPr>
          <a:xfrm>
            <a:off x="3802593" y="3883589"/>
            <a:ext cx="1839911" cy="2246769"/>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5" name="文本框 14"/>
          <p:cNvSpPr txBox="1"/>
          <p:nvPr/>
        </p:nvSpPr>
        <p:spPr>
          <a:xfrm>
            <a:off x="6549497" y="3883589"/>
            <a:ext cx="1839911" cy="2246769"/>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6" name="文本框 15"/>
          <p:cNvSpPr txBox="1"/>
          <p:nvPr/>
        </p:nvSpPr>
        <p:spPr>
          <a:xfrm>
            <a:off x="9296402" y="3883588"/>
            <a:ext cx="1839911" cy="2246769"/>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grpSp>
        <p:nvGrpSpPr>
          <p:cNvPr id="4" name="组合 16"/>
          <p:cNvGrpSpPr/>
          <p:nvPr/>
        </p:nvGrpSpPr>
        <p:grpSpPr>
          <a:xfrm>
            <a:off x="4772025" y="534988"/>
            <a:ext cx="2647950" cy="668337"/>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矩形 18"/>
            <p:cNvSpPr/>
            <p:nvPr/>
          </p:nvSpPr>
          <p:spPr>
            <a:xfrm>
              <a:off x="4772561" y="534413"/>
              <a:ext cx="2646878"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在此输入标题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accel="36000" fill="hold" nodeType="afterEffec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4" accel="26000" decel="36000" fill="hold" nodeType="withEffec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1" accel="36000" fill="hold" nodeType="afterEffec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0-#ppt_h/2"/>
                                          </p:val>
                                        </p:tav>
                                        <p:tav tm="100000">
                                          <p:val>
                                            <p:strVal val="#ppt_y"/>
                                          </p:val>
                                        </p:tav>
                                      </p:tavLst>
                                    </p:anim>
                                  </p:childTnLst>
                                </p:cTn>
                              </p:par>
                              <p:par>
                                <p:cTn id="23" presetID="2" presetClass="entr" presetSubtype="4" accel="26000" fill="hold" nodeType="withEffec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1500"/>
                            </p:stCondLst>
                            <p:childTnLst>
                              <p:par>
                                <p:cTn id="28" presetID="2" presetClass="entr" presetSubtype="1" accel="36000" fill="hold" nodeType="afterEffec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0-#ppt_h/2"/>
                                          </p:val>
                                        </p:tav>
                                        <p:tav tm="100000">
                                          <p:val>
                                            <p:strVal val="#ppt_y"/>
                                          </p:val>
                                        </p:tav>
                                      </p:tavLst>
                                    </p:anim>
                                  </p:childTnLst>
                                </p:cTn>
                              </p:par>
                              <p:par>
                                <p:cTn id="32" presetID="2" presetClass="entr" presetSubtype="4" accel="26000" fill="hold" nodeType="withEffec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1" accel="36000" fill="hold" nodeType="afterEffec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par>
                                <p:cTn id="41" presetID="2" presetClass="entr" presetSubtype="4" accel="26000" fill="hold" nodeType="withEffec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fill="hold"/>
                                        <p:tgtEl>
                                          <p:spTgt spid="16"/>
                                        </p:tgtEl>
                                        <p:attrNameLst>
                                          <p:attrName>ppt_x</p:attrName>
                                        </p:attrNameLst>
                                      </p:cBhvr>
                                      <p:tavLst>
                                        <p:tav tm="0">
                                          <p:val>
                                            <p:strVal val="#ppt_x"/>
                                          </p:val>
                                        </p:tav>
                                        <p:tav tm="100000">
                                          <p:val>
                                            <p:strVal val="#ppt_x"/>
                                          </p:val>
                                        </p:tav>
                                      </p:tavLst>
                                    </p:anim>
                                    <p:anim calcmode="lin" valueType="num">
                                      <p:cBhvr additive="base">
                                        <p:cTn id="4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7571451" y="2374485"/>
            <a:ext cx="3614738" cy="3674320"/>
            <a:chOff x="8545513" y="3471863"/>
            <a:chExt cx="1444625" cy="1468437"/>
          </a:xfrm>
          <a:solidFill>
            <a:schemeClr val="bg1">
              <a:lumMod val="75000"/>
            </a:schemeClr>
          </a:solidFill>
        </p:grpSpPr>
        <p:grpSp>
          <p:nvGrpSpPr>
            <p:cNvPr id="3" name="Group 3235"/>
            <p:cNvGrpSpPr/>
            <p:nvPr/>
          </p:nvGrpSpPr>
          <p:grpSpPr>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3059"/>
              <p:cNvSpPr/>
              <p:nvPr/>
            </p:nvSpPr>
            <p:spPr bwMode="auto">
              <a:xfrm flipH="1">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3"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303"/>
            <p:cNvSpPr/>
            <p:nvPr/>
          </p:nvSpPr>
          <p:spPr bwMode="auto">
            <a:xfrm flipH="1">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4" name="组合 335"/>
          <p:cNvGrpSpPr/>
          <p:nvPr/>
        </p:nvGrpSpPr>
        <p:grpSpPr>
          <a:xfrm rot="900000" flipH="1">
            <a:off x="6225161" y="2661622"/>
            <a:ext cx="1191323" cy="220616"/>
            <a:chOff x="4811713" y="3189288"/>
            <a:chExt cx="2571751" cy="476251"/>
          </a:xfrm>
          <a:solidFill>
            <a:schemeClr val="bg1">
              <a:lumMod val="85000"/>
            </a:schemeClr>
          </a:solidFill>
        </p:grpSpPr>
        <p:sp>
          <p:nvSpPr>
            <p:cNvPr id="33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404" name="文本框 403"/>
          <p:cNvSpPr txBox="1"/>
          <p:nvPr/>
        </p:nvSpPr>
        <p:spPr>
          <a:xfrm>
            <a:off x="1055688" y="2724817"/>
            <a:ext cx="4913461" cy="3323987"/>
          </a:xfrm>
          <a:prstGeom prst="rect">
            <a:avLst/>
          </a:prstGeom>
          <a:noFill/>
        </p:spPr>
        <p:txBody>
          <a:bodyPr wrap="square" rtlCol="0">
            <a:spAutoFit/>
          </a:bodyPr>
          <a:lstStyle/>
          <a:p>
            <a:pPr marR="0" algn="ctr" defTabSz="914400" rtl="0" fontAlgn="auto">
              <a:lnSpc>
                <a:spcPct val="150000"/>
              </a:lnSpc>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grpSp>
        <p:nvGrpSpPr>
          <p:cNvPr id="5" name="组合 404"/>
          <p:cNvGrpSpPr/>
          <p:nvPr/>
        </p:nvGrpSpPr>
        <p:grpSpPr>
          <a:xfrm>
            <a:off x="4772025" y="534988"/>
            <a:ext cx="2647950" cy="668337"/>
            <a:chOff x="4772561" y="534413"/>
            <a:chExt cx="2646878" cy="668912"/>
          </a:xfrm>
        </p:grpSpPr>
        <p:sp>
          <p:nvSpPr>
            <p:cNvPr id="4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7" name="矩形 406"/>
            <p:cNvSpPr/>
            <p:nvPr/>
          </p:nvSpPr>
          <p:spPr>
            <a:xfrm>
              <a:off x="4772561" y="534413"/>
              <a:ext cx="2646878"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在此输入标题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
        <p:nvSpPr>
          <p:cNvPr id="408" name="矩形 407"/>
          <p:cNvSpPr/>
          <p:nvPr/>
        </p:nvSpPr>
        <p:spPr>
          <a:xfrm>
            <a:off x="1983795" y="1970478"/>
            <a:ext cx="3057247"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a:t>
            </a: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输入附标题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mph" presetSubtype="0" repeatCount="5000" fill="hold" nodeType="afterEffect">
                                  <p:childTnLst>
                                    <p:animEffect transition="out" filter="fade">
                                      <p:cBhvr>
                                        <p:cTn id="11" dur="100" tmFilter="0, 0; .2, .5; .8, .5; 1, 0"/>
                                        <p:tgtEl>
                                          <p:spTgt spid="404"/>
                                        </p:tgtEl>
                                      </p:cBhvr>
                                    </p:animEffect>
                                    <p:animScale>
                                      <p:cBhvr>
                                        <p:cTn id="12" dur="50" autoRev="1" fill="hold"/>
                                        <p:tgtEl>
                                          <p:spTgt spid="40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78"/>
          <p:cNvGrpSpPr/>
          <p:nvPr/>
        </p:nvGrpSpPr>
        <p:grpSpPr>
          <a:xfrm>
            <a:off x="4973638" y="2106613"/>
            <a:ext cx="2244725" cy="4014787"/>
            <a:chOff x="4974047" y="1777893"/>
            <a:chExt cx="2243907" cy="4014880"/>
          </a:xfrm>
        </p:grpSpPr>
        <p:grpSp>
          <p:nvGrpSpPr>
            <p:cNvPr id="8"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49" name="Group 4"/>
            <p:cNvGrpSpPr>
              <a:grpSpLocks noChangeAspect="1"/>
            </p:cNvGrpSpPr>
            <p:nvPr/>
          </p:nvGrpSpPr>
          <p:grpSpPr>
            <a:xfrm>
              <a:off x="4974047" y="1777893"/>
              <a:ext cx="2243907" cy="2955540"/>
              <a:chOff x="721" y="397"/>
              <a:chExt cx="2182" cy="2874"/>
            </a:xfrm>
            <a:solidFill>
              <a:schemeClr val="bg1">
                <a:lumMod val="75000"/>
              </a:schemeClr>
            </a:solid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8"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7"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2">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2">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grpSp>
        <p:nvGrpSpPr>
          <p:cNvPr id="250" name="组合 81"/>
          <p:cNvGrpSpPr/>
          <p:nvPr/>
        </p:nvGrpSpPr>
        <p:grpSpPr>
          <a:xfrm>
            <a:off x="4870450" y="534988"/>
            <a:ext cx="2451100" cy="668337"/>
            <a:chOff x="4870451" y="534413"/>
            <a:chExt cx="2451100" cy="668912"/>
          </a:xfrm>
        </p:grpSpPr>
        <p:sp>
          <p:nvSpPr>
            <p:cNvPr id="83"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矩形 83"/>
            <p:cNvSpPr/>
            <p:nvPr/>
          </p:nvSpPr>
          <p:spPr>
            <a:xfrm>
              <a:off x="4977745" y="534413"/>
              <a:ext cx="2236511"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广告集装箱</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251" name="组合 109"/>
          <p:cNvGrpSpPr/>
          <p:nvPr/>
        </p:nvGrpSpPr>
        <p:grpSpPr>
          <a:xfrm rot="20588983">
            <a:off x="6665442" y="3943802"/>
            <a:ext cx="1703083" cy="243452"/>
            <a:chOff x="4811713" y="3189288"/>
            <a:chExt cx="2571751" cy="476251"/>
          </a:xfrm>
          <a:solidFill>
            <a:schemeClr val="bg1">
              <a:lumMod val="85000"/>
            </a:schemeClr>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78" name="文本框 177"/>
          <p:cNvSpPr txBox="1"/>
          <p:nvPr/>
        </p:nvSpPr>
        <p:spPr>
          <a:xfrm>
            <a:off x="1058203" y="2924603"/>
            <a:ext cx="3113720" cy="1938992"/>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80" name="文本框 179"/>
          <p:cNvSpPr txBox="1"/>
          <p:nvPr/>
        </p:nvSpPr>
        <p:spPr>
          <a:xfrm>
            <a:off x="8040946" y="2924603"/>
            <a:ext cx="3113721" cy="1938992"/>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grpSp>
        <p:nvGrpSpPr>
          <p:cNvPr id="252" name="组合 180"/>
          <p:cNvGrpSpPr/>
          <p:nvPr/>
        </p:nvGrpSpPr>
        <p:grpSpPr>
          <a:xfrm rot="2128931" flipH="1">
            <a:off x="3729190" y="4637387"/>
            <a:ext cx="1703085" cy="243452"/>
            <a:chOff x="4811713" y="3189288"/>
            <a:chExt cx="2571751" cy="476251"/>
          </a:xfrm>
          <a:solidFill>
            <a:schemeClr val="bg1">
              <a:lumMod val="85000"/>
            </a:schemeClr>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0-#ppt_w/2"/>
                                          </p:val>
                                        </p:tav>
                                        <p:tav tm="100000">
                                          <p:val>
                                            <p:strVal val="#ppt_x"/>
                                          </p:val>
                                        </p:tav>
                                      </p:tavLst>
                                    </p:anim>
                                    <p:anim calcmode="lin" valueType="num">
                                      <p:cBhvr additive="base">
                                        <p:cTn id="8" dur="500" fill="hold"/>
                                        <p:tgtEl>
                                          <p:spTgt spid="25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mph" presetSubtype="0" repeatCount="10000" fill="hold" nodeType="afterEffect">
                                  <p:childTnLst>
                                    <p:animEffect transition="out" filter="fade">
                                      <p:cBhvr>
                                        <p:cTn id="11" dur="100" tmFilter="0, 0; .2, .5; .8, .5; 1, 0"/>
                                        <p:tgtEl>
                                          <p:spTgt spid="2"/>
                                        </p:tgtEl>
                                      </p:cBhvr>
                                    </p:animEffect>
                                    <p:animScale>
                                      <p:cBhvr>
                                        <p:cTn id="12" dur="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978"/>
          <p:cNvGrpSpPr/>
          <p:nvPr/>
        </p:nvGrpSpPr>
        <p:grpSpPr>
          <a:xfrm>
            <a:off x="1152525" y="560388"/>
            <a:ext cx="1908175" cy="708025"/>
            <a:chOff x="492102" y="346590"/>
            <a:chExt cx="1907591" cy="707886"/>
          </a:xfrm>
        </p:grpSpPr>
        <p:sp>
          <p:nvSpPr>
            <p:cNvPr id="645" name="文本框 644"/>
            <p:cNvSpPr txBox="1"/>
            <p:nvPr/>
          </p:nvSpPr>
          <p:spPr>
            <a:xfrm>
              <a:off x="933750" y="346590"/>
              <a:ext cx="1465943"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smtClean="0">
                  <a:ln>
                    <a:noFill/>
                  </a:ln>
                  <a:blipFill>
                    <a:blip r:embed="rId1"/>
                    <a:stretch>
                      <a:fillRect/>
                    </a:stretch>
                  </a:blipFill>
                  <a:effectLst/>
                  <a:uLnTx/>
                  <a:uFillTx/>
                  <a:latin typeface="+mn-lt"/>
                  <a:ea typeface="+mn-ea"/>
                  <a:cs typeface="+mn-cs"/>
                </a:rPr>
                <a:t>目录</a:t>
              </a:r>
              <a:endParaRPr kumimoji="0" lang="zh-CN" altLang="en-US" sz="40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nvGrpSpPr>
            <p:cNvPr id="3" name="组合 646"/>
            <p:cNvGrpSpPr/>
            <p:nvPr/>
          </p:nvGrpSpPr>
          <p:grpSpPr>
            <a:xfrm>
              <a:off x="492102" y="476070"/>
              <a:ext cx="441648" cy="448927"/>
              <a:chOff x="8545513" y="3471863"/>
              <a:chExt cx="1444625" cy="1468437"/>
            </a:xfrm>
            <a:solidFill>
              <a:schemeClr val="bg1">
                <a:lumMod val="75000"/>
              </a:schemeClr>
            </a:solidFill>
          </p:grpSpPr>
          <p:grpSp>
            <p:nvGrpSpPr>
              <p:cNvPr id="4" name="Group 3235"/>
              <p:cNvGrpSpPr/>
              <p:nvPr/>
            </p:nvGrpSpPr>
            <p:grpSpPr>
              <a:xfrm>
                <a:off x="8551863" y="3471863"/>
                <a:ext cx="1431925" cy="1465262"/>
                <a:chOff x="5387" y="2187"/>
                <a:chExt cx="902" cy="923"/>
              </a:xfrm>
              <a:grpFill/>
            </p:grpSpPr>
            <p:sp>
              <p:nvSpPr>
                <p:cNvPr id="779"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0"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1"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2"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3"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4"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5"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6"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7"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8"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9"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0"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1"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2"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3"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4"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5"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7"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8"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9"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0"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1"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2"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3" name="Freeform 3059"/>
                <p:cNvSpPr/>
                <p:nvPr/>
              </p:nvSpPr>
              <p:spPr bwMode="auto">
                <a:xfrm flipH="1">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4"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5"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6"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7"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8"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9"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0"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1"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2"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3"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5"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6"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7"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8"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9"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0"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1"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2"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3"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4"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5"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6"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7"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8"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9"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0"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1"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3"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4"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5"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6"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7"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8"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9"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0"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1"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2"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3"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4"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5"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6"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7"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8"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9"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0"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2"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3"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4"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5"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8"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9"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0"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1"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2"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3"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4"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5"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6"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7"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8"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9"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0"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1"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2"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3"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4"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5"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6"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7"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8"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9"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0"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1"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2"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3"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4"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5"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6"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7"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8"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9"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0"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2"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3"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4"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5"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6"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9"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0"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1"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2"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3"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4"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5"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6"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7"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8"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9"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0"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1"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2"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3"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4"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5"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6"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7"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8"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9"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0"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1"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2"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3"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4"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5"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6"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7"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8"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9"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0"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1"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2"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3"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4"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5"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6"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7"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3"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9"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4"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5"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7"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8"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9"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0"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1"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2"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3"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4"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5"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6"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7"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8"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9"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0"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1"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2"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3"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4"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5"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6"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7"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8"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9"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0"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1"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2"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3"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5"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6"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7"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8"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649"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0"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1"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2"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3"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4"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5"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6"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7"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8"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9"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0"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1"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2"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3"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4"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5"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6"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7"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8"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9"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0"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1"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2"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3"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4"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5"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6"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7"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8"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9"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1"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2"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3"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4"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5"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6"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7"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9"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0"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1"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2"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4"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5"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8"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9"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0"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1"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2"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3"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4"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5"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6"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7"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8"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9"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0"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1"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2"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3"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4"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5"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6" name="Freeform 3303"/>
              <p:cNvSpPr/>
              <p:nvPr/>
            </p:nvSpPr>
            <p:spPr bwMode="auto">
              <a:xfrm flipH="1">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7"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8"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9"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0"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1"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2"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3"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4"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5"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6"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7"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8"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9"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0"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1"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2"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3"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4"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5"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6"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7"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8"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9"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0"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1"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2"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3"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4"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5"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6"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7"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9"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0"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1"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2"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3"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4"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5"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6"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7"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8"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9"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0"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1"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2"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3"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4"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5"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6"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7"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8"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9"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1"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2"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4"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5"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8"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grpSp>
        <p:nvGrpSpPr>
          <p:cNvPr id="5" name="组合 1705"/>
          <p:cNvGrpSpPr/>
          <p:nvPr/>
        </p:nvGrpSpPr>
        <p:grpSpPr>
          <a:xfrm>
            <a:off x="4124325" y="1920875"/>
            <a:ext cx="6383338" cy="584200"/>
            <a:chOff x="4205272" y="1822700"/>
            <a:chExt cx="6384070" cy="584775"/>
          </a:xfrm>
        </p:grpSpPr>
        <p:grpSp>
          <p:nvGrpSpPr>
            <p:cNvPr id="6"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3">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702" name="文本框 1701"/>
            <p:cNvSpPr txBox="1"/>
            <p:nvPr/>
          </p:nvSpPr>
          <p:spPr>
            <a:xfrm>
              <a:off x="4696278" y="1822700"/>
              <a:ext cx="589306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0" i="0" u="none" strike="noStrike" kern="1200" cap="none" spc="0" normalizeH="0" baseline="0" noProof="0" smtClean="0">
                  <a:ln>
                    <a:noFill/>
                  </a:ln>
                  <a:blipFill>
                    <a:blip r:embed="rId1"/>
                    <a:stretch>
                      <a:fillRect/>
                    </a:stretch>
                  </a:blipFill>
                  <a:effectLst/>
                  <a:uLnTx/>
                  <a:uFillTx/>
                  <a:latin typeface="+mn-lt"/>
                  <a:ea typeface="+mn-ea"/>
                  <a:cs typeface="+mn-cs"/>
                </a:rPr>
                <a:t>一号标题已准备就绪</a:t>
              </a:r>
              <a:endParaRPr kumimoji="0" lang="zh-CN" altLang="en-US" sz="3200" b="0" i="0" u="none" strike="noStrike" kern="1200" cap="none" spc="0" normalizeH="0" baseline="0" noProof="0" smtClean="0">
                <a:ln>
                  <a:noFill/>
                </a:ln>
                <a:blipFill>
                  <a:blip r:embed="rId1"/>
                  <a:stretch>
                    <a:fillRect/>
                  </a:stretch>
                </a:blipFill>
                <a:effectLst/>
                <a:uLnTx/>
                <a:uFillTx/>
                <a:latin typeface="+mn-lt"/>
                <a:ea typeface="+mn-ea"/>
                <a:cs typeface="+mn-cs"/>
              </a:endParaRPr>
            </a:p>
          </p:txBody>
        </p:sp>
      </p:grpSp>
      <p:grpSp>
        <p:nvGrpSpPr>
          <p:cNvPr id="7" name="组合 1706"/>
          <p:cNvGrpSpPr/>
          <p:nvPr/>
        </p:nvGrpSpPr>
        <p:grpSpPr>
          <a:xfrm>
            <a:off x="4124325" y="3009900"/>
            <a:ext cx="6453188" cy="584200"/>
            <a:chOff x="4136058" y="3001972"/>
            <a:chExt cx="6453284" cy="584775"/>
          </a:xfrm>
        </p:grpSpPr>
        <p:grpSp>
          <p:nvGrpSpPr>
            <p:cNvPr id="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3">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703" name="文本框 1702"/>
            <p:cNvSpPr txBox="1"/>
            <p:nvPr/>
          </p:nvSpPr>
          <p:spPr>
            <a:xfrm>
              <a:off x="4696278" y="3001972"/>
              <a:ext cx="589306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0" i="0" u="none" strike="noStrike" kern="1200" cap="none" spc="0" normalizeH="0" baseline="0" noProof="0" smtClean="0">
                  <a:ln>
                    <a:noFill/>
                  </a:ln>
                  <a:blipFill>
                    <a:blip r:embed="rId1"/>
                    <a:stretch>
                      <a:fillRect/>
                    </a:stretch>
                  </a:blipFill>
                  <a:effectLst/>
                  <a:uLnTx/>
                  <a:uFillTx/>
                  <a:latin typeface="+mn-lt"/>
                  <a:ea typeface="+mn-ea"/>
                  <a:cs typeface="+mn-cs"/>
                </a:rPr>
                <a:t>二号</a:t>
              </a:r>
              <a:r>
                <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rPr>
                <a:t>标题已准备就绪</a:t>
              </a:r>
              <a:endPar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9" name="组合 1707"/>
          <p:cNvGrpSpPr/>
          <p:nvPr/>
        </p:nvGrpSpPr>
        <p:grpSpPr>
          <a:xfrm>
            <a:off x="4124325" y="4097338"/>
            <a:ext cx="6453188" cy="584200"/>
            <a:chOff x="4134640" y="4181013"/>
            <a:chExt cx="6454702" cy="584775"/>
          </a:xfrm>
        </p:grpSpPr>
        <p:grpSp>
          <p:nvGrpSpPr>
            <p:cNvPr id="10"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704" name="文本框 1703"/>
            <p:cNvSpPr txBox="1"/>
            <p:nvPr/>
          </p:nvSpPr>
          <p:spPr>
            <a:xfrm>
              <a:off x="4696278" y="4181013"/>
              <a:ext cx="589306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0" i="0" u="none" strike="noStrike" kern="1200" cap="none" spc="0" normalizeH="0" baseline="0" noProof="0" smtClean="0">
                  <a:ln>
                    <a:noFill/>
                  </a:ln>
                  <a:blipFill>
                    <a:blip r:embed="rId1"/>
                    <a:stretch>
                      <a:fillRect/>
                    </a:stretch>
                  </a:blipFill>
                  <a:effectLst/>
                  <a:uLnTx/>
                  <a:uFillTx/>
                  <a:latin typeface="+mn-lt"/>
                  <a:ea typeface="+mn-ea"/>
                  <a:cs typeface="+mn-cs"/>
                </a:rPr>
                <a:t>三号</a:t>
              </a:r>
              <a:r>
                <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rPr>
                <a:t>标题已准备就绪</a:t>
              </a:r>
              <a:endPar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11" name="组合 1708"/>
          <p:cNvGrpSpPr/>
          <p:nvPr/>
        </p:nvGrpSpPr>
        <p:grpSpPr>
          <a:xfrm>
            <a:off x="4124325" y="5186363"/>
            <a:ext cx="6464300" cy="584200"/>
            <a:chOff x="4123537" y="5343985"/>
            <a:chExt cx="6465805" cy="584775"/>
          </a:xfrm>
        </p:grpSpPr>
        <p:grpSp>
          <p:nvGrpSpPr>
            <p:cNvPr id="12"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13"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sp>
          <p:nvSpPr>
            <p:cNvPr id="1705" name="文本框 1704"/>
            <p:cNvSpPr txBox="1"/>
            <p:nvPr/>
          </p:nvSpPr>
          <p:spPr>
            <a:xfrm>
              <a:off x="4696278" y="5343985"/>
              <a:ext cx="589306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0" i="0" u="none" strike="noStrike" kern="1200" cap="none" spc="0" normalizeH="0" baseline="0" noProof="0" smtClean="0">
                  <a:ln>
                    <a:noFill/>
                  </a:ln>
                  <a:blipFill>
                    <a:blip r:embed="rId1"/>
                    <a:stretch>
                      <a:fillRect/>
                    </a:stretch>
                  </a:blipFill>
                  <a:effectLst/>
                  <a:uLnTx/>
                  <a:uFillTx/>
                  <a:latin typeface="+mn-lt"/>
                  <a:ea typeface="+mn-ea"/>
                  <a:cs typeface="+mn-cs"/>
                </a:rPr>
                <a:t>四号</a:t>
              </a:r>
              <a:r>
                <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rPr>
                <a:t>标题已准备就绪</a:t>
              </a:r>
              <a:endParaRPr kumimoji="0" lang="zh-CN" altLang="en-US" sz="3200" b="0" i="0" u="none" strike="noStrike" kern="1200" cap="none" spc="0" normalizeH="0" baseline="0" noProof="0">
                <a:ln>
                  <a:noFill/>
                </a:ln>
                <a:blipFill>
                  <a:blip r:embed="rId1"/>
                  <a:stretch>
                    <a:fillRect/>
                  </a:stretch>
                </a:blipFill>
                <a:effectLst/>
                <a:uLnTx/>
                <a:uFillTx/>
                <a:latin typeface="+mn-lt"/>
                <a:ea typeface="+mn-ea"/>
                <a:cs typeface="+mn-cs"/>
              </a:endParaRPr>
            </a:p>
          </p:txBody>
        </p:sp>
      </p:grpSp>
      <p:sp>
        <p:nvSpPr>
          <p:cNvPr id="1711" name="Freeform 9"/>
          <p:cNvSpPr>
            <a:spLocks noEditPoints="1"/>
          </p:cNvSpPr>
          <p:nvPr/>
        </p:nvSpPr>
        <p:spPr bwMode="auto">
          <a:xfrm>
            <a:off x="1333500" y="3246438"/>
            <a:ext cx="1727200" cy="1252538"/>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childTnLst>
                                    <p:animRot by="120000">
                                      <p:cBhvr>
                                        <p:cTn id="6" dur="50" fill="hold">
                                          <p:stCondLst>
                                            <p:cond delay="0"/>
                                          </p:stCondLst>
                                        </p:cTn>
                                        <p:tgtEl>
                                          <p:spTgt spid="2"/>
                                        </p:tgtEl>
                                        <p:attrNameLst>
                                          <p:attrName>r</p:attrName>
                                        </p:attrNameLst>
                                      </p:cBhvr>
                                    </p:animRot>
                                    <p:animRot by="-240000">
                                      <p:cBhvr>
                                        <p:cTn id="7" dur="100" fill="hold">
                                          <p:stCondLst>
                                            <p:cond delay="100"/>
                                          </p:stCondLst>
                                        </p:cTn>
                                        <p:tgtEl>
                                          <p:spTgt spid="2"/>
                                        </p:tgtEl>
                                        <p:attrNameLst>
                                          <p:attrName>r</p:attrName>
                                        </p:attrNameLst>
                                      </p:cBhvr>
                                    </p:animRot>
                                    <p:animRot by="240000">
                                      <p:cBhvr>
                                        <p:cTn id="8" dur="100" fill="hold">
                                          <p:stCondLst>
                                            <p:cond delay="200"/>
                                          </p:stCondLst>
                                        </p:cTn>
                                        <p:tgtEl>
                                          <p:spTgt spid="2"/>
                                        </p:tgtEl>
                                        <p:attrNameLst>
                                          <p:attrName>r</p:attrName>
                                        </p:attrNameLst>
                                      </p:cBhvr>
                                    </p:animRot>
                                    <p:animRot by="-240000">
                                      <p:cBhvr>
                                        <p:cTn id="9" dur="100" fill="hold">
                                          <p:stCondLst>
                                            <p:cond delay="300"/>
                                          </p:stCondLst>
                                        </p:cTn>
                                        <p:tgtEl>
                                          <p:spTgt spid="2"/>
                                        </p:tgtEl>
                                        <p:attrNameLst>
                                          <p:attrName>r</p:attrName>
                                        </p:attrNameLst>
                                      </p:cBhvr>
                                    </p:animRot>
                                    <p:animRot by="120000">
                                      <p:cBhvr>
                                        <p:cTn id="10" dur="100" fill="hold">
                                          <p:stCondLst>
                                            <p:cond delay="400"/>
                                          </p:stCondLst>
                                        </p:cTn>
                                        <p:tgtEl>
                                          <p:spTgt spid="2"/>
                                        </p:tgtEl>
                                        <p:attrNameLst>
                                          <p:attrName>r</p:attrName>
                                        </p:attrNameLst>
                                      </p:cBhvr>
                                    </p:animRot>
                                  </p:childTnLst>
                                </p:cTn>
                              </p:par>
                            </p:childTnLst>
                          </p:cTn>
                        </p:par>
                        <p:par>
                          <p:cTn id="11" fill="hold">
                            <p:stCondLst>
                              <p:cond delay="500"/>
                            </p:stCondLst>
                            <p:childTnLst>
                              <p:par>
                                <p:cTn id="12" presetID="2" presetClass="entr" presetSubtype="9" accel="18000" fill="hold" nodeType="afterEffec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750" fill="hold"/>
                                        <p:tgtEl>
                                          <p:spTgt spid="5"/>
                                        </p:tgtEl>
                                        <p:attrNameLst>
                                          <p:attrName>ppt_x</p:attrName>
                                        </p:attrNameLst>
                                      </p:cBhvr>
                                      <p:tavLst>
                                        <p:tav tm="0">
                                          <p:val>
                                            <p:strVal val="0-#ppt_w/2"/>
                                          </p:val>
                                        </p:tav>
                                        <p:tav tm="100000">
                                          <p:val>
                                            <p:strVal val="#ppt_x"/>
                                          </p:val>
                                        </p:tav>
                                      </p:tavLst>
                                    </p:anim>
                                    <p:anim calcmode="lin" valueType="num">
                                      <p:cBhvr additive="base">
                                        <p:cTn id="15" dur="750" fill="hold"/>
                                        <p:tgtEl>
                                          <p:spTgt spid="5"/>
                                        </p:tgtEl>
                                        <p:attrNameLst>
                                          <p:attrName>ppt_y</p:attrName>
                                        </p:attrNameLst>
                                      </p:cBhvr>
                                      <p:tavLst>
                                        <p:tav tm="0">
                                          <p:val>
                                            <p:strVal val="0-#ppt_h/2"/>
                                          </p:val>
                                        </p:tav>
                                        <p:tav tm="100000">
                                          <p:val>
                                            <p:strVal val="#ppt_y"/>
                                          </p:val>
                                        </p:tav>
                                      </p:tavLst>
                                    </p:anim>
                                  </p:childTnLst>
                                </p:cTn>
                              </p:par>
                              <p:par>
                                <p:cTn id="16" presetID="2" presetClass="entr" presetSubtype="12" accel="20000" fill="hold" nodeType="withEffec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750" fill="hold"/>
                                        <p:tgtEl>
                                          <p:spTgt spid="7"/>
                                        </p:tgtEl>
                                        <p:attrNameLst>
                                          <p:attrName>ppt_x</p:attrName>
                                        </p:attrNameLst>
                                      </p:cBhvr>
                                      <p:tavLst>
                                        <p:tav tm="0">
                                          <p:val>
                                            <p:strVal val="0-#ppt_w/2"/>
                                          </p:val>
                                        </p:tav>
                                        <p:tav tm="100000">
                                          <p:val>
                                            <p:strVal val="#ppt_x"/>
                                          </p:val>
                                        </p:tav>
                                      </p:tavLst>
                                    </p:anim>
                                    <p:anim calcmode="lin" valueType="num">
                                      <p:cBhvr additive="base">
                                        <p:cTn id="19" dur="750" fill="hold"/>
                                        <p:tgtEl>
                                          <p:spTgt spid="7"/>
                                        </p:tgtEl>
                                        <p:attrNameLst>
                                          <p:attrName>ppt_y</p:attrName>
                                        </p:attrNameLst>
                                      </p:cBhvr>
                                      <p:tavLst>
                                        <p:tav tm="0">
                                          <p:val>
                                            <p:strVal val="1+#ppt_h/2"/>
                                          </p:val>
                                        </p:tav>
                                        <p:tav tm="100000">
                                          <p:val>
                                            <p:strVal val="#ppt_y"/>
                                          </p:val>
                                        </p:tav>
                                      </p:tavLst>
                                    </p:anim>
                                  </p:childTnLst>
                                </p:cTn>
                              </p:par>
                              <p:par>
                                <p:cTn id="20" presetID="2" presetClass="entr" presetSubtype="3" accel="24000" fill="hold" nodeType="withEffec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750" fill="hold"/>
                                        <p:tgtEl>
                                          <p:spTgt spid="9"/>
                                        </p:tgtEl>
                                        <p:attrNameLst>
                                          <p:attrName>ppt_x</p:attrName>
                                        </p:attrNameLst>
                                      </p:cBhvr>
                                      <p:tavLst>
                                        <p:tav tm="0">
                                          <p:val>
                                            <p:strVal val="1+#ppt_w/2"/>
                                          </p:val>
                                        </p:tav>
                                        <p:tav tm="100000">
                                          <p:val>
                                            <p:strVal val="#ppt_x"/>
                                          </p:val>
                                        </p:tav>
                                      </p:tavLst>
                                    </p:anim>
                                    <p:anim calcmode="lin" valueType="num">
                                      <p:cBhvr additive="base">
                                        <p:cTn id="23" dur="750" fill="hold"/>
                                        <p:tgtEl>
                                          <p:spTgt spid="9"/>
                                        </p:tgtEl>
                                        <p:attrNameLst>
                                          <p:attrName>ppt_y</p:attrName>
                                        </p:attrNameLst>
                                      </p:cBhvr>
                                      <p:tavLst>
                                        <p:tav tm="0">
                                          <p:val>
                                            <p:strVal val="0-#ppt_h/2"/>
                                          </p:val>
                                        </p:tav>
                                        <p:tav tm="100000">
                                          <p:val>
                                            <p:strVal val="#ppt_y"/>
                                          </p:val>
                                        </p:tav>
                                      </p:tavLst>
                                    </p:anim>
                                  </p:childTnLst>
                                </p:cTn>
                              </p:par>
                              <p:par>
                                <p:cTn id="24" presetID="2" presetClass="entr" presetSubtype="6" accel="34000" fill="hold" nodeType="withEffec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750" fill="hold"/>
                                        <p:tgtEl>
                                          <p:spTgt spid="11"/>
                                        </p:tgtEl>
                                        <p:attrNameLst>
                                          <p:attrName>ppt_x</p:attrName>
                                        </p:attrNameLst>
                                      </p:cBhvr>
                                      <p:tavLst>
                                        <p:tav tm="0">
                                          <p:val>
                                            <p:strVal val="1+#ppt_w/2"/>
                                          </p:val>
                                        </p:tav>
                                        <p:tav tm="100000">
                                          <p:val>
                                            <p:strVal val="#ppt_x"/>
                                          </p:val>
                                        </p:tav>
                                      </p:tavLst>
                                    </p:anim>
                                    <p:anim calcmode="lin" valueType="num">
                                      <p:cBhvr additive="base">
                                        <p:cTn id="27"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69900" y="4183063"/>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544"/>
          <p:cNvSpPr>
            <a:spLocks noEditPoints="1"/>
          </p:cNvSpPr>
          <p:nvPr/>
        </p:nvSpPr>
        <p:spPr bwMode="auto">
          <a:xfrm rot="16200000">
            <a:off x="4939506" y="3785394"/>
            <a:ext cx="2300288"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544"/>
          <p:cNvSpPr>
            <a:spLocks noEditPoints="1"/>
          </p:cNvSpPr>
          <p:nvPr/>
        </p:nvSpPr>
        <p:spPr bwMode="auto">
          <a:xfrm rot="16200000">
            <a:off x="9553575" y="4183063"/>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文本框 11"/>
          <p:cNvSpPr txBox="1"/>
          <p:nvPr/>
        </p:nvSpPr>
        <p:spPr>
          <a:xfrm>
            <a:off x="1666874" y="3281719"/>
            <a:ext cx="3834105" cy="2246770"/>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3" name="文本框 12"/>
          <p:cNvSpPr txBox="1"/>
          <p:nvPr/>
        </p:nvSpPr>
        <p:spPr>
          <a:xfrm>
            <a:off x="6678750" y="3281719"/>
            <a:ext cx="3834107" cy="2246770"/>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grpSp>
        <p:nvGrpSpPr>
          <p:cNvPr id="2" name="组合 180"/>
          <p:cNvGrpSpPr/>
          <p:nvPr/>
        </p:nvGrpSpPr>
        <p:grpSpPr>
          <a:xfrm>
            <a:off x="4772025" y="534988"/>
            <a:ext cx="2647950" cy="668337"/>
            <a:chOff x="4772561" y="534413"/>
            <a:chExt cx="2646879" cy="668912"/>
          </a:xfrm>
        </p:grpSpPr>
        <p:sp>
          <p:nvSpPr>
            <p:cNvPr id="18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矩形 182"/>
            <p:cNvSpPr/>
            <p:nvPr/>
          </p:nvSpPr>
          <p:spPr>
            <a:xfrm>
              <a:off x="4772561" y="534413"/>
              <a:ext cx="2646879"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万恶的小讲台</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3" name="组合 185"/>
          <p:cNvGrpSpPr/>
          <p:nvPr/>
        </p:nvGrpSpPr>
        <p:grpSpPr>
          <a:xfrm>
            <a:off x="5849770"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1"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87" name="矩形 186"/>
          <p:cNvSpPr/>
          <p:nvPr/>
        </p:nvSpPr>
        <p:spPr>
          <a:xfrm>
            <a:off x="2572545" y="2306047"/>
            <a:ext cx="2022764" cy="523220"/>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附标题</a:t>
            </a:r>
            <a:endParaRPr kumimoji="0" lang="zh-CN" altLang="en-US" sz="2800" b="1" i="0" u="none" strike="noStrike" kern="1200" cap="none" spc="0" normalizeH="0" baseline="0" noProof="0">
              <a:ln>
                <a:noFill/>
              </a:ln>
              <a:blipFill>
                <a:blip r:embed="rId1"/>
                <a:stretch>
                  <a:fillRect/>
                </a:stretch>
              </a:blipFill>
              <a:effectLst/>
              <a:uLnTx/>
              <a:uFillTx/>
              <a:latin typeface="+mn-lt"/>
              <a:ea typeface="+mn-ea"/>
              <a:cs typeface="+mn-cs"/>
            </a:endParaRPr>
          </a:p>
        </p:txBody>
      </p:sp>
      <p:sp>
        <p:nvSpPr>
          <p:cNvPr id="188" name="矩形 187"/>
          <p:cNvSpPr/>
          <p:nvPr/>
        </p:nvSpPr>
        <p:spPr>
          <a:xfrm>
            <a:off x="7584422" y="2306047"/>
            <a:ext cx="2022764" cy="523220"/>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附标题</a:t>
            </a:r>
            <a:endParaRPr kumimoji="0" lang="zh-CN" altLang="en-US" sz="2800" b="1" i="0" u="none" strike="noStrike" kern="1200" cap="none" spc="0" normalizeH="0" baseline="0" noProof="0">
              <a:ln>
                <a:noFill/>
              </a:ln>
              <a:blipFill>
                <a:blip r:embed="rId1"/>
                <a:stretch>
                  <a:fillRect/>
                </a:stretch>
              </a:blip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nodeType="afterEffect">
                                  <p:childTnLst>
                                    <p:set>
                                      <p:cBhvr>
                                        <p:cTn id="11" dur="1" fill="hold">
                                          <p:stCondLst>
                                            <p:cond delay="0"/>
                                          </p:stCondLst>
                                        </p:cTn>
                                        <p:tgtEl>
                                          <p:spTgt spid="12"/>
                                        </p:tgtEl>
                                        <p:attrNameLst>
                                          <p:attrName>style.visibility</p:attrName>
                                        </p:attrNameLst>
                                      </p:cBhvr>
                                      <p:to>
                                        <p:strVal val="visible"/>
                                      </p:to>
                                    </p:set>
                                    <p:animEffect transition="in" filter="randombar(horizontal)">
                                      <p:cBhvr>
                                        <p:cTn id="12" dur="500"/>
                                        <p:tgtEl>
                                          <p:spTgt spid="12"/>
                                        </p:tgtEl>
                                      </p:cBhvr>
                                    </p:animEffect>
                                  </p:childTnLst>
                                </p:cTn>
                              </p:par>
                            </p:childTnLst>
                          </p:cTn>
                        </p:par>
                        <p:par>
                          <p:cTn id="13" fill="hold">
                            <p:stCondLst>
                              <p:cond delay="1000"/>
                            </p:stCondLst>
                            <p:childTnLst>
                              <p:par>
                                <p:cTn id="14" presetID="14" presetClass="entr" presetSubtype="10" fill="hold" nodeType="afterEffect">
                                  <p:childTnLst>
                                    <p:set>
                                      <p:cBhvr>
                                        <p:cTn id="15" dur="1" fill="hold">
                                          <p:stCondLst>
                                            <p:cond delay="0"/>
                                          </p:stCondLst>
                                        </p:cTn>
                                        <p:tgtEl>
                                          <p:spTgt spid="13"/>
                                        </p:tgtEl>
                                        <p:attrNameLst>
                                          <p:attrName>style.visibility</p:attrName>
                                        </p:attrNameLst>
                                      </p:cBhvr>
                                      <p:to>
                                        <p:strVal val="visible"/>
                                      </p:to>
                                    </p:set>
                                    <p:animEffect transition="in" filter="randombar(horizontal)">
                                      <p:cBhvr>
                                        <p:cTn id="1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83" name="文本框 82"/>
          <p:cNvSpPr txBox="1"/>
          <p:nvPr/>
        </p:nvSpPr>
        <p:spPr>
          <a:xfrm>
            <a:off x="904581" y="2565047"/>
            <a:ext cx="2702220" cy="707886"/>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p:txBody>
      </p:sp>
      <p:sp>
        <p:nvSpPr>
          <p:cNvPr id="152" name="文本框 151"/>
          <p:cNvSpPr txBox="1"/>
          <p:nvPr/>
        </p:nvSpPr>
        <p:spPr>
          <a:xfrm>
            <a:off x="4751367" y="2565047"/>
            <a:ext cx="2702220" cy="707886"/>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p:txBody>
      </p:sp>
      <p:grpSp>
        <p:nvGrpSpPr>
          <p:cNvPr id="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21" name="文本框 220"/>
          <p:cNvSpPr txBox="1"/>
          <p:nvPr/>
        </p:nvSpPr>
        <p:spPr>
          <a:xfrm>
            <a:off x="8598151" y="2565047"/>
            <a:ext cx="2702220" cy="707886"/>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p:txBody>
      </p:sp>
      <p:sp>
        <p:nvSpPr>
          <p:cNvPr id="290" name="矩形 289"/>
          <p:cNvSpPr/>
          <p:nvPr/>
        </p:nvSpPr>
        <p:spPr>
          <a:xfrm>
            <a:off x="4157006" y="4366512"/>
            <a:ext cx="3877986"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a:t>
            </a: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输入总结性观点</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nvGrpSpPr>
          <p:cNvPr id="4" name="组合 290"/>
          <p:cNvGrpSpPr/>
          <p:nvPr/>
        </p:nvGrpSpPr>
        <p:grpSpPr>
          <a:xfrm>
            <a:off x="4368626"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9" name="Freeform 137"/>
            <p:cNvSpPr/>
            <p:nvPr/>
          </p:nvSpPr>
          <p:spPr bwMode="auto">
            <a:xfrm flipH="1">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5" name="Group 16"/>
          <p:cNvGrpSpPr>
            <a:grpSpLocks noChangeAspect="1"/>
          </p:cNvGrpSpPr>
          <p:nvPr/>
        </p:nvGrpSpPr>
        <p:grpSpPr>
          <a:xfrm>
            <a:off x="5926138" y="5546725"/>
            <a:ext cx="339725" cy="520700"/>
            <a:chOff x="4481" y="3175"/>
            <a:chExt cx="404" cy="616"/>
          </a:xfrm>
        </p:grpSpPr>
        <p:sp>
          <p:nvSpPr>
            <p:cNvPr id="32777" name="AutoShape 15"/>
            <p:cNvSpPr>
              <a:spLocks noChangeAspect="1" noTextEdit="1"/>
            </p:cNvSpPr>
            <p:nvPr/>
          </p:nvSpPr>
          <p:spPr>
            <a:xfrm>
              <a:off x="4481" y="3177"/>
              <a:ext cx="404" cy="612"/>
            </a:xfrm>
            <a:prstGeom prst="rect">
              <a:avLst/>
            </a:prstGeom>
            <a:noFill/>
            <a:ln w="9525">
              <a:noFill/>
            </a:ln>
          </p:spPr>
          <p:txBody>
            <a:bodyPr anchor="t"/>
            <a:lstStyle/>
            <a:p>
              <a:endParaRPr lang="zh-CN" altLang="en-US">
                <a:latin typeface="Segoe UI" panose="020B0502040204020203" pitchFamily="34" charset="0"/>
                <a:ea typeface="微软雅黑" panose="020B0503020204020204" pitchFamily="34" charset="-122"/>
              </a:endParaRPr>
            </a:p>
          </p:txBody>
        </p:sp>
        <p:sp>
          <p:nvSpPr>
            <p:cNvPr id="32778" name="Freeform 17"/>
            <p:cNvSpPr>
              <a:spLocks noEditPoints="1"/>
            </p:cNvSpPr>
            <p:nvPr/>
          </p:nvSpPr>
          <p:spPr>
            <a:xfrm>
              <a:off x="4481" y="3175"/>
              <a:ext cx="404" cy="616"/>
            </a:xfrm>
            <a:custGeom>
              <a:avLst/>
              <a:gdLst/>
              <a:ahLst/>
              <a:cxnLst>
                <a:cxn ang="0">
                  <a:pos x="87" y="529"/>
                </a:cxn>
                <a:cxn ang="0">
                  <a:pos x="338" y="521"/>
                </a:cxn>
                <a:cxn ang="0">
                  <a:pos x="244" y="336"/>
                </a:cxn>
                <a:cxn ang="0">
                  <a:pos x="4" y="328"/>
                </a:cxn>
                <a:cxn ang="0">
                  <a:pos x="153" y="589"/>
                </a:cxn>
                <a:cxn ang="0">
                  <a:pos x="242" y="371"/>
                </a:cxn>
                <a:cxn ang="0">
                  <a:pos x="298" y="379"/>
                </a:cxn>
                <a:cxn ang="0">
                  <a:pos x="313" y="190"/>
                </a:cxn>
                <a:cxn ang="0">
                  <a:pos x="325" y="130"/>
                </a:cxn>
                <a:cxn ang="0">
                  <a:pos x="68" y="361"/>
                </a:cxn>
                <a:cxn ang="0">
                  <a:pos x="118" y="402"/>
                </a:cxn>
                <a:cxn ang="0">
                  <a:pos x="126" y="476"/>
                </a:cxn>
                <a:cxn ang="0">
                  <a:pos x="329" y="513"/>
                </a:cxn>
                <a:cxn ang="0">
                  <a:pos x="93" y="130"/>
                </a:cxn>
                <a:cxn ang="0">
                  <a:pos x="93" y="509"/>
                </a:cxn>
                <a:cxn ang="0">
                  <a:pos x="309" y="280"/>
                </a:cxn>
                <a:cxn ang="0">
                  <a:pos x="261" y="453"/>
                </a:cxn>
                <a:cxn ang="0">
                  <a:pos x="278" y="490"/>
                </a:cxn>
                <a:cxn ang="0">
                  <a:pos x="334" y="144"/>
                </a:cxn>
                <a:cxn ang="0">
                  <a:pos x="118" y="245"/>
                </a:cxn>
                <a:cxn ang="0">
                  <a:pos x="336" y="175"/>
                </a:cxn>
                <a:cxn ang="0">
                  <a:pos x="108" y="122"/>
                </a:cxn>
                <a:cxn ang="0">
                  <a:pos x="300" y="157"/>
                </a:cxn>
                <a:cxn ang="0">
                  <a:pos x="81" y="317"/>
                </a:cxn>
                <a:cxn ang="0">
                  <a:pos x="203" y="552"/>
                </a:cxn>
                <a:cxn ang="0">
                  <a:pos x="325" y="227"/>
                </a:cxn>
                <a:cxn ang="0">
                  <a:pos x="54" y="315"/>
                </a:cxn>
                <a:cxn ang="0">
                  <a:pos x="191" y="58"/>
                </a:cxn>
                <a:cxn ang="0">
                  <a:pos x="141" y="575"/>
                </a:cxn>
                <a:cxn ang="0">
                  <a:pos x="108" y="447"/>
                </a:cxn>
                <a:cxn ang="0">
                  <a:pos x="39" y="206"/>
                </a:cxn>
                <a:cxn ang="0">
                  <a:pos x="48" y="332"/>
                </a:cxn>
                <a:cxn ang="0">
                  <a:pos x="166" y="577"/>
                </a:cxn>
                <a:cxn ang="0">
                  <a:pos x="135" y="552"/>
                </a:cxn>
                <a:cxn ang="0">
                  <a:pos x="46" y="420"/>
                </a:cxn>
                <a:cxn ang="0">
                  <a:pos x="122" y="499"/>
                </a:cxn>
                <a:cxn ang="0">
                  <a:pos x="50" y="338"/>
                </a:cxn>
                <a:cxn ang="0">
                  <a:pos x="286" y="56"/>
                </a:cxn>
                <a:cxn ang="0">
                  <a:pos x="249" y="89"/>
                </a:cxn>
                <a:cxn ang="0">
                  <a:pos x="62" y="490"/>
                </a:cxn>
                <a:cxn ang="0">
                  <a:pos x="203" y="529"/>
                </a:cxn>
                <a:cxn ang="0">
                  <a:pos x="93" y="200"/>
                </a:cxn>
                <a:cxn ang="0">
                  <a:pos x="267" y="165"/>
                </a:cxn>
                <a:cxn ang="0">
                  <a:pos x="261" y="501"/>
                </a:cxn>
                <a:cxn ang="0">
                  <a:pos x="240" y="550"/>
                </a:cxn>
                <a:cxn ang="0">
                  <a:pos x="122" y="542"/>
                </a:cxn>
                <a:cxn ang="0">
                  <a:pos x="294" y="227"/>
                </a:cxn>
                <a:cxn ang="0">
                  <a:pos x="135" y="177"/>
                </a:cxn>
                <a:cxn ang="0">
                  <a:pos x="93" y="385"/>
                </a:cxn>
                <a:cxn ang="0">
                  <a:pos x="286" y="72"/>
                </a:cxn>
                <a:cxn ang="0">
                  <a:pos x="242" y="58"/>
                </a:cxn>
                <a:cxn ang="0">
                  <a:pos x="189" y="571"/>
                </a:cxn>
                <a:cxn ang="0">
                  <a:pos x="371" y="249"/>
                </a:cxn>
                <a:cxn ang="0">
                  <a:pos x="209" y="420"/>
                </a:cxn>
                <a:cxn ang="0">
                  <a:pos x="60" y="418"/>
                </a:cxn>
                <a:cxn ang="0">
                  <a:pos x="305" y="478"/>
                </a:cxn>
                <a:cxn ang="0">
                  <a:pos x="89" y="109"/>
                </a:cxn>
                <a:cxn ang="0">
                  <a:pos x="348" y="389"/>
                </a:cxn>
                <a:cxn ang="0">
                  <a:pos x="300" y="562"/>
                </a:cxn>
                <a:cxn ang="0">
                  <a:pos x="307" y="47"/>
                </a:cxn>
                <a:cxn ang="0">
                  <a:pos x="110" y="371"/>
                </a:cxn>
                <a:cxn ang="0">
                  <a:pos x="35" y="328"/>
                </a:cxn>
              </a:cxnLst>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w="9525">
              <a:noFill/>
            </a:ln>
          </p:spPr>
          <p:txBody>
            <a:bodyPr/>
            <a:lstStyle/>
            <a:p>
              <a:endParaRPr lang="zh-CN" altLang="en-US"/>
            </a:p>
          </p:txBody>
        </p:sp>
      </p:grpSp>
      <p:grpSp>
        <p:nvGrpSpPr>
          <p:cNvPr id="6" name="组合 355"/>
          <p:cNvGrpSpPr/>
          <p:nvPr/>
        </p:nvGrpSpPr>
        <p:grpSpPr>
          <a:xfrm>
            <a:off x="4772025" y="534988"/>
            <a:ext cx="2647950" cy="668337"/>
            <a:chOff x="4772561" y="534413"/>
            <a:chExt cx="2646878" cy="668912"/>
          </a:xfrm>
        </p:grpSpPr>
        <p:sp>
          <p:nvSpPr>
            <p:cNvPr id="35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8" name="矩形 357"/>
            <p:cNvSpPr/>
            <p:nvPr/>
          </p:nvSpPr>
          <p:spPr>
            <a:xfrm>
              <a:off x="4772561" y="534413"/>
              <a:ext cx="2646878"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rPr>
                <a:t>在此输入标题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7" name="Group 4"/>
          <p:cNvGrpSpPr>
            <a:grpSpLocks noChangeAspect="1"/>
          </p:cNvGrpSpPr>
          <p:nvPr/>
        </p:nvGrpSpPr>
        <p:grpSpPr>
          <a:xfrm rot="295617">
            <a:off x="4059449" y="4835601"/>
            <a:ext cx="4127518" cy="511179"/>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383" name="Freeform 5"/>
          <p:cNvSpPr>
            <a:spLocks noEditPoints="1"/>
          </p:cNvSpPr>
          <p:nvPr/>
        </p:nvSpPr>
        <p:spPr>
          <a:xfrm rot="5400000">
            <a:off x="5808663" y="3729038"/>
            <a:ext cx="574675" cy="358775"/>
          </a:xfrm>
          <a:custGeom>
            <a:avLst/>
            <a:gdLst/>
            <a:ahLst/>
            <a:cxnLst>
              <a:cxn ang="0">
                <a:pos x="415175" y="97986"/>
              </a:cxn>
              <a:cxn ang="0">
                <a:pos x="412894" y="353205"/>
              </a:cxn>
              <a:cxn ang="0">
                <a:pos x="422019" y="344090"/>
              </a:cxn>
              <a:cxn ang="0">
                <a:pos x="75279" y="132167"/>
              </a:cxn>
              <a:cxn ang="0">
                <a:pos x="545203" y="200529"/>
              </a:cxn>
              <a:cxn ang="0">
                <a:pos x="127746" y="161790"/>
              </a:cxn>
              <a:cxn ang="0">
                <a:pos x="412894" y="116216"/>
              </a:cxn>
              <a:cxn ang="0">
                <a:pos x="440268" y="282564"/>
              </a:cxn>
              <a:cxn ang="0">
                <a:pos x="508704" y="195972"/>
              </a:cxn>
              <a:cxn ang="0">
                <a:pos x="351302" y="198250"/>
              </a:cxn>
              <a:cxn ang="0">
                <a:pos x="378676" y="111658"/>
              </a:cxn>
              <a:cxn ang="0">
                <a:pos x="203025" y="145839"/>
              </a:cxn>
              <a:cxn ang="0">
                <a:pos x="47905" y="116216"/>
              </a:cxn>
              <a:cxn ang="0">
                <a:pos x="510985" y="143561"/>
              </a:cxn>
              <a:cxn ang="0">
                <a:pos x="134590" y="134446"/>
              </a:cxn>
              <a:cxn ang="0">
                <a:pos x="353583" y="134446"/>
              </a:cxn>
              <a:cxn ang="0">
                <a:pos x="72998" y="173184"/>
              </a:cxn>
              <a:cxn ang="0">
                <a:pos x="84404" y="193693"/>
              </a:cxn>
              <a:cxn ang="0">
                <a:pos x="173370" y="113937"/>
              </a:cxn>
              <a:cxn ang="0">
                <a:pos x="305679" y="193693"/>
              </a:cxn>
              <a:cxn ang="0">
                <a:pos x="367270" y="136724"/>
              </a:cxn>
              <a:cxn ang="0">
                <a:pos x="458518" y="72920"/>
              </a:cxn>
              <a:cxn ang="0">
                <a:pos x="351302" y="109379"/>
              </a:cxn>
              <a:cxn ang="0">
                <a:pos x="198463" y="170905"/>
              </a:cxn>
              <a:cxn ang="0">
                <a:pos x="22812" y="100265"/>
              </a:cxn>
              <a:cxn ang="0">
                <a:pos x="303397" y="166348"/>
              </a:cxn>
              <a:cxn ang="0">
                <a:pos x="460799" y="127609"/>
              </a:cxn>
              <a:cxn ang="0">
                <a:pos x="319366" y="209644"/>
              </a:cxn>
              <a:cxn ang="0">
                <a:pos x="212150" y="195972"/>
              </a:cxn>
              <a:cxn ang="0">
                <a:pos x="328490" y="159512"/>
              </a:cxn>
              <a:cxn ang="0">
                <a:pos x="239524" y="150397"/>
              </a:cxn>
              <a:cxn ang="0">
                <a:pos x="346740" y="170905"/>
              </a:cxn>
              <a:cxn ang="0">
                <a:pos x="264617" y="150397"/>
              </a:cxn>
              <a:cxn ang="0">
                <a:pos x="280585" y="164069"/>
              </a:cxn>
              <a:cxn ang="0">
                <a:pos x="196182" y="113937"/>
              </a:cxn>
              <a:cxn ang="0">
                <a:pos x="177932" y="145839"/>
              </a:cxn>
              <a:cxn ang="0">
                <a:pos x="271461" y="168627"/>
              </a:cxn>
              <a:cxn ang="0">
                <a:pos x="50186" y="152676"/>
              </a:cxn>
              <a:cxn ang="0">
                <a:pos x="61592" y="136724"/>
              </a:cxn>
              <a:cxn ang="0">
                <a:pos x="207588" y="129888"/>
              </a:cxn>
              <a:cxn ang="0">
                <a:pos x="369552" y="143561"/>
              </a:cxn>
              <a:cxn ang="0">
                <a:pos x="61592" y="107101"/>
              </a:cxn>
              <a:cxn ang="0">
                <a:pos x="419738" y="209644"/>
              </a:cxn>
              <a:cxn ang="0">
                <a:pos x="458518" y="207365"/>
              </a:cxn>
              <a:cxn ang="0">
                <a:pos x="244087" y="173184"/>
              </a:cxn>
              <a:cxn ang="0">
                <a:pos x="54748" y="180020"/>
              </a:cxn>
              <a:cxn ang="0">
                <a:pos x="88966" y="111658"/>
              </a:cxn>
              <a:cxn ang="0">
                <a:pos x="431144" y="214201"/>
              </a:cxn>
              <a:cxn ang="0">
                <a:pos x="396926" y="200529"/>
              </a:cxn>
              <a:cxn ang="0">
                <a:pos x="29655" y="184578"/>
              </a:cxn>
              <a:cxn ang="0">
                <a:pos x="47905" y="168627"/>
              </a:cxn>
              <a:cxn ang="0">
                <a:pos x="408332" y="205086"/>
              </a:cxn>
              <a:cxn ang="0">
                <a:pos x="287429" y="134446"/>
              </a:cxn>
              <a:cxn ang="0">
                <a:pos x="150558" y="148118"/>
              </a:cxn>
              <a:cxn ang="0">
                <a:pos x="451674" y="189135"/>
              </a:cxn>
              <a:cxn ang="0">
                <a:pos x="107216" y="205086"/>
              </a:cxn>
              <a:cxn ang="0">
                <a:pos x="310241" y="180020"/>
              </a:cxn>
              <a:cxn ang="0">
                <a:pos x="166526" y="123052"/>
              </a:cxn>
              <a:cxn ang="0">
                <a:pos x="426581" y="193693"/>
              </a:cxn>
              <a:cxn ang="0">
                <a:pos x="456237" y="100265"/>
              </a:cxn>
              <a:cxn ang="0">
                <a:pos x="218994" y="152676"/>
              </a:cxn>
              <a:cxn ang="0">
                <a:pos x="66154" y="193693"/>
              </a:cxn>
            </a:cxnLst>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w="9525">
            <a:noFill/>
          </a:ln>
        </p:spPr>
        <p:txBody>
          <a:bodyPr/>
          <a:lstStyle/>
          <a:p>
            <a:endParaRPr lang="zh-CN" altLang="en-US"/>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accel="36000" fill="hold" nodeType="afterEffect">
                                  <p:childTnLst>
                                    <p:set>
                                      <p:cBhvr>
                                        <p:cTn id="11" dur="1" fill="hold">
                                          <p:stCondLst>
                                            <p:cond delay="0"/>
                                          </p:stCondLst>
                                        </p:cTn>
                                        <p:tgtEl>
                                          <p:spTgt spid="383"/>
                                        </p:tgtEl>
                                        <p:attrNameLst>
                                          <p:attrName>style.visibility</p:attrName>
                                        </p:attrNameLst>
                                      </p:cBhvr>
                                      <p:to>
                                        <p:strVal val="visible"/>
                                      </p:to>
                                    </p:set>
                                    <p:anim calcmode="lin" valueType="num">
                                      <p:cBhvr additive="base">
                                        <p:cTn id="12" dur="500" fill="hold"/>
                                        <p:tgtEl>
                                          <p:spTgt spid="383"/>
                                        </p:tgtEl>
                                        <p:attrNameLst>
                                          <p:attrName>ppt_x</p:attrName>
                                        </p:attrNameLst>
                                      </p:cBhvr>
                                      <p:tavLst>
                                        <p:tav tm="0">
                                          <p:val>
                                            <p:strVal val="#ppt_x"/>
                                          </p:val>
                                        </p:tav>
                                        <p:tav tm="100000">
                                          <p:val>
                                            <p:strVal val="#ppt_x"/>
                                          </p:val>
                                        </p:tav>
                                      </p:tavLst>
                                    </p:anim>
                                    <p:anim calcmode="lin" valueType="num">
                                      <p:cBhvr additive="base">
                                        <p:cTn id="13" dur="500" fill="hold"/>
                                        <p:tgtEl>
                                          <p:spTgt spid="38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36000" fill="hold" nodeType="afterEffec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71739" y="3136612"/>
            <a:ext cx="8648521" cy="769441"/>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400" b="1" i="0" u="none" strike="noStrike" kern="1200" cap="none" spc="0" normalizeH="0" baseline="0" noProof="0">
                <a:ln>
                  <a:noFill/>
                </a:ln>
                <a:blipFill>
                  <a:blip r:embed="rId1"/>
                  <a:stretch>
                    <a:fillRect/>
                  </a:stretch>
                </a:blipFill>
                <a:effectLst/>
                <a:uLnTx/>
                <a:uFillTx/>
                <a:latin typeface="+mn-lt"/>
                <a:ea typeface="+mn-ea"/>
                <a:cs typeface="+mn-cs"/>
              </a:rPr>
              <a:t>在此</a:t>
            </a:r>
            <a:r>
              <a:rPr kumimoji="0" lang="zh-CN" altLang="en-US" sz="4400" b="1" i="0" u="none" strike="noStrike" kern="1200" cap="none" spc="0" normalizeH="0" baseline="0" noProof="0" smtClean="0">
                <a:ln>
                  <a:noFill/>
                </a:ln>
                <a:blipFill>
                  <a:blip r:embed="rId1"/>
                  <a:stretch>
                    <a:fillRect/>
                  </a:stretch>
                </a:blipFill>
                <a:effectLst/>
                <a:uLnTx/>
                <a:uFillTx/>
                <a:latin typeface="+mn-lt"/>
                <a:ea typeface="+mn-ea"/>
                <a:cs typeface="+mn-cs"/>
              </a:rPr>
              <a:t>输入具有重要观点的精炼文字</a:t>
            </a:r>
            <a:endParaRPr kumimoji="0" lang="zh-CN" altLang="en-US" sz="4400" b="1" i="0" u="none" strike="noStrike" kern="1200" cap="none" spc="0" normalizeH="0" baseline="0" noProof="0">
              <a:ln>
                <a:noFill/>
              </a:ln>
              <a:blipFill>
                <a:blip r:embed="rId1"/>
                <a:stretch>
                  <a:fillRect/>
                </a:stretch>
              </a:blipFill>
              <a:effectLst/>
              <a:uLnTx/>
              <a:uFillTx/>
              <a:latin typeface="+mn-lt"/>
              <a:ea typeface="+mn-ea"/>
              <a:cs typeface="+mn-cs"/>
            </a:endParaRPr>
          </a:p>
        </p:txBody>
      </p:sp>
      <p:sp>
        <p:nvSpPr>
          <p:cNvPr id="2" name="Freeform 376"/>
          <p:cNvSpPr>
            <a:spLocks noEditPoints="1"/>
          </p:cNvSpPr>
          <p:nvPr/>
        </p:nvSpPr>
        <p:spPr bwMode="auto">
          <a:xfrm>
            <a:off x="4868863" y="2646363"/>
            <a:ext cx="2954338"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4" name="Group 4"/>
          <p:cNvGrpSpPr>
            <a:grpSpLocks noChangeAspect="1"/>
          </p:cNvGrpSpPr>
          <p:nvPr/>
        </p:nvGrpSpPr>
        <p:grpSpPr>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9"/>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0"/>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11"/>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8">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12"/>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a:xfrm>
            <a:off x="53975" y="1962150"/>
            <a:ext cx="9831388" cy="261938"/>
            <a:chOff x="54523" y="1681871"/>
            <a:chExt cx="9830838" cy="262151"/>
          </a:xfrm>
        </p:grpSpPr>
        <p:pic>
          <p:nvPicPr>
            <p:cNvPr id="34818" name="图片 2"/>
            <p:cNvPicPr>
              <a:picLocks noChangeAspect="1"/>
            </p:cNvPicPr>
            <p:nvPr/>
          </p:nvPicPr>
          <p:blipFill>
            <a:blip r:embed="rId1"/>
            <a:stretch>
              <a:fillRect/>
            </a:stretch>
          </p:blipFill>
          <p:spPr>
            <a:xfrm>
              <a:off x="54523" y="1681871"/>
              <a:ext cx="280440" cy="262151"/>
            </a:xfrm>
            <a:prstGeom prst="rect">
              <a:avLst/>
            </a:prstGeom>
            <a:noFill/>
            <a:ln w="9525">
              <a:noFill/>
            </a:ln>
          </p:spPr>
        </p:pic>
        <p:pic>
          <p:nvPicPr>
            <p:cNvPr id="34819" name="图片 467"/>
            <p:cNvPicPr>
              <a:picLocks noChangeAspect="1"/>
            </p:cNvPicPr>
            <p:nvPr/>
          </p:nvPicPr>
          <p:blipFill>
            <a:blip r:embed="rId1"/>
            <a:stretch>
              <a:fillRect/>
            </a:stretch>
          </p:blipFill>
          <p:spPr>
            <a:xfrm>
              <a:off x="372870" y="1681871"/>
              <a:ext cx="280440" cy="262150"/>
            </a:xfrm>
            <a:prstGeom prst="rect">
              <a:avLst/>
            </a:prstGeom>
            <a:noFill/>
            <a:ln w="9525">
              <a:noFill/>
            </a:ln>
          </p:spPr>
        </p:pic>
        <p:pic>
          <p:nvPicPr>
            <p:cNvPr id="34820" name="图片 468"/>
            <p:cNvPicPr>
              <a:picLocks noChangeAspect="1"/>
            </p:cNvPicPr>
            <p:nvPr/>
          </p:nvPicPr>
          <p:blipFill>
            <a:blip r:embed="rId1"/>
            <a:stretch>
              <a:fillRect/>
            </a:stretch>
          </p:blipFill>
          <p:spPr>
            <a:xfrm>
              <a:off x="691217" y="1681871"/>
              <a:ext cx="280440" cy="262150"/>
            </a:xfrm>
            <a:prstGeom prst="rect">
              <a:avLst/>
            </a:prstGeom>
            <a:noFill/>
            <a:ln w="9525">
              <a:noFill/>
            </a:ln>
          </p:spPr>
        </p:pic>
        <p:pic>
          <p:nvPicPr>
            <p:cNvPr id="34821" name="图片 469"/>
            <p:cNvPicPr>
              <a:picLocks noChangeAspect="1"/>
            </p:cNvPicPr>
            <p:nvPr/>
          </p:nvPicPr>
          <p:blipFill>
            <a:blip r:embed="rId1"/>
            <a:stretch>
              <a:fillRect/>
            </a:stretch>
          </p:blipFill>
          <p:spPr>
            <a:xfrm>
              <a:off x="1009564" y="1681871"/>
              <a:ext cx="280440" cy="262151"/>
            </a:xfrm>
            <a:prstGeom prst="rect">
              <a:avLst/>
            </a:prstGeom>
            <a:noFill/>
            <a:ln w="9525">
              <a:noFill/>
            </a:ln>
          </p:spPr>
        </p:pic>
        <p:pic>
          <p:nvPicPr>
            <p:cNvPr id="34822" name="图片 470"/>
            <p:cNvPicPr>
              <a:picLocks noChangeAspect="1"/>
            </p:cNvPicPr>
            <p:nvPr/>
          </p:nvPicPr>
          <p:blipFill>
            <a:blip r:embed="rId1"/>
            <a:stretch>
              <a:fillRect/>
            </a:stretch>
          </p:blipFill>
          <p:spPr>
            <a:xfrm>
              <a:off x="1327911" y="1681871"/>
              <a:ext cx="280440" cy="262150"/>
            </a:xfrm>
            <a:prstGeom prst="rect">
              <a:avLst/>
            </a:prstGeom>
            <a:noFill/>
            <a:ln w="9525">
              <a:noFill/>
            </a:ln>
          </p:spPr>
        </p:pic>
        <p:pic>
          <p:nvPicPr>
            <p:cNvPr id="34823" name="图片 471"/>
            <p:cNvPicPr>
              <a:picLocks noChangeAspect="1"/>
            </p:cNvPicPr>
            <p:nvPr/>
          </p:nvPicPr>
          <p:blipFill>
            <a:blip r:embed="rId1"/>
            <a:stretch>
              <a:fillRect/>
            </a:stretch>
          </p:blipFill>
          <p:spPr>
            <a:xfrm>
              <a:off x="1646258" y="1681871"/>
              <a:ext cx="280440" cy="262150"/>
            </a:xfrm>
            <a:prstGeom prst="rect">
              <a:avLst/>
            </a:prstGeom>
            <a:noFill/>
            <a:ln w="9525">
              <a:noFill/>
            </a:ln>
          </p:spPr>
        </p:pic>
        <p:pic>
          <p:nvPicPr>
            <p:cNvPr id="34824" name="图片 472"/>
            <p:cNvPicPr>
              <a:picLocks noChangeAspect="1"/>
            </p:cNvPicPr>
            <p:nvPr/>
          </p:nvPicPr>
          <p:blipFill>
            <a:blip r:embed="rId1"/>
            <a:stretch>
              <a:fillRect/>
            </a:stretch>
          </p:blipFill>
          <p:spPr>
            <a:xfrm>
              <a:off x="1964605" y="1681871"/>
              <a:ext cx="280440" cy="262151"/>
            </a:xfrm>
            <a:prstGeom prst="rect">
              <a:avLst/>
            </a:prstGeom>
            <a:noFill/>
            <a:ln w="9525">
              <a:noFill/>
            </a:ln>
          </p:spPr>
        </p:pic>
        <p:pic>
          <p:nvPicPr>
            <p:cNvPr id="34825" name="图片 473"/>
            <p:cNvPicPr>
              <a:picLocks noChangeAspect="1"/>
            </p:cNvPicPr>
            <p:nvPr/>
          </p:nvPicPr>
          <p:blipFill>
            <a:blip r:embed="rId1"/>
            <a:stretch>
              <a:fillRect/>
            </a:stretch>
          </p:blipFill>
          <p:spPr>
            <a:xfrm>
              <a:off x="2282952" y="1681871"/>
              <a:ext cx="280440" cy="262150"/>
            </a:xfrm>
            <a:prstGeom prst="rect">
              <a:avLst/>
            </a:prstGeom>
            <a:noFill/>
            <a:ln w="9525">
              <a:noFill/>
            </a:ln>
          </p:spPr>
        </p:pic>
        <p:pic>
          <p:nvPicPr>
            <p:cNvPr id="34826" name="图片 474"/>
            <p:cNvPicPr>
              <a:picLocks noChangeAspect="1"/>
            </p:cNvPicPr>
            <p:nvPr/>
          </p:nvPicPr>
          <p:blipFill>
            <a:blip r:embed="rId1"/>
            <a:stretch>
              <a:fillRect/>
            </a:stretch>
          </p:blipFill>
          <p:spPr>
            <a:xfrm>
              <a:off x="2601299" y="1681871"/>
              <a:ext cx="280440" cy="262150"/>
            </a:xfrm>
            <a:prstGeom prst="rect">
              <a:avLst/>
            </a:prstGeom>
            <a:noFill/>
            <a:ln w="9525">
              <a:noFill/>
            </a:ln>
          </p:spPr>
        </p:pic>
        <p:pic>
          <p:nvPicPr>
            <p:cNvPr id="34827" name="图片 475"/>
            <p:cNvPicPr>
              <a:picLocks noChangeAspect="1"/>
            </p:cNvPicPr>
            <p:nvPr/>
          </p:nvPicPr>
          <p:blipFill>
            <a:blip r:embed="rId1"/>
            <a:stretch>
              <a:fillRect/>
            </a:stretch>
          </p:blipFill>
          <p:spPr>
            <a:xfrm>
              <a:off x="2919646" y="1681871"/>
              <a:ext cx="280440" cy="262151"/>
            </a:xfrm>
            <a:prstGeom prst="rect">
              <a:avLst/>
            </a:prstGeom>
            <a:noFill/>
            <a:ln w="9525">
              <a:noFill/>
            </a:ln>
          </p:spPr>
        </p:pic>
        <p:pic>
          <p:nvPicPr>
            <p:cNvPr id="34828" name="图片 476"/>
            <p:cNvPicPr>
              <a:picLocks noChangeAspect="1"/>
            </p:cNvPicPr>
            <p:nvPr/>
          </p:nvPicPr>
          <p:blipFill>
            <a:blip r:embed="rId1"/>
            <a:stretch>
              <a:fillRect/>
            </a:stretch>
          </p:blipFill>
          <p:spPr>
            <a:xfrm>
              <a:off x="3237993" y="1681871"/>
              <a:ext cx="280440" cy="262150"/>
            </a:xfrm>
            <a:prstGeom prst="rect">
              <a:avLst/>
            </a:prstGeom>
            <a:noFill/>
            <a:ln w="9525">
              <a:noFill/>
            </a:ln>
          </p:spPr>
        </p:pic>
        <p:pic>
          <p:nvPicPr>
            <p:cNvPr id="34829" name="图片 477"/>
            <p:cNvPicPr>
              <a:picLocks noChangeAspect="1"/>
            </p:cNvPicPr>
            <p:nvPr/>
          </p:nvPicPr>
          <p:blipFill>
            <a:blip r:embed="rId1"/>
            <a:stretch>
              <a:fillRect/>
            </a:stretch>
          </p:blipFill>
          <p:spPr>
            <a:xfrm>
              <a:off x="3556340" y="1681871"/>
              <a:ext cx="280440" cy="262150"/>
            </a:xfrm>
            <a:prstGeom prst="rect">
              <a:avLst/>
            </a:prstGeom>
            <a:noFill/>
            <a:ln w="9525">
              <a:noFill/>
            </a:ln>
          </p:spPr>
        </p:pic>
        <p:pic>
          <p:nvPicPr>
            <p:cNvPr id="34830" name="图片 478"/>
            <p:cNvPicPr>
              <a:picLocks noChangeAspect="1"/>
            </p:cNvPicPr>
            <p:nvPr/>
          </p:nvPicPr>
          <p:blipFill>
            <a:blip r:embed="rId1"/>
            <a:stretch>
              <a:fillRect/>
            </a:stretch>
          </p:blipFill>
          <p:spPr>
            <a:xfrm>
              <a:off x="3874687" y="1681871"/>
              <a:ext cx="280440" cy="262151"/>
            </a:xfrm>
            <a:prstGeom prst="rect">
              <a:avLst/>
            </a:prstGeom>
            <a:noFill/>
            <a:ln w="9525">
              <a:noFill/>
            </a:ln>
          </p:spPr>
        </p:pic>
        <p:pic>
          <p:nvPicPr>
            <p:cNvPr id="34831" name="图片 479"/>
            <p:cNvPicPr>
              <a:picLocks noChangeAspect="1"/>
            </p:cNvPicPr>
            <p:nvPr/>
          </p:nvPicPr>
          <p:blipFill>
            <a:blip r:embed="rId1"/>
            <a:stretch>
              <a:fillRect/>
            </a:stretch>
          </p:blipFill>
          <p:spPr>
            <a:xfrm>
              <a:off x="4193034" y="1681871"/>
              <a:ext cx="280440" cy="262150"/>
            </a:xfrm>
            <a:prstGeom prst="rect">
              <a:avLst/>
            </a:prstGeom>
            <a:noFill/>
            <a:ln w="9525">
              <a:noFill/>
            </a:ln>
          </p:spPr>
        </p:pic>
        <p:pic>
          <p:nvPicPr>
            <p:cNvPr id="34832" name="图片 480"/>
            <p:cNvPicPr>
              <a:picLocks noChangeAspect="1"/>
            </p:cNvPicPr>
            <p:nvPr/>
          </p:nvPicPr>
          <p:blipFill>
            <a:blip r:embed="rId1"/>
            <a:stretch>
              <a:fillRect/>
            </a:stretch>
          </p:blipFill>
          <p:spPr>
            <a:xfrm>
              <a:off x="4511381" y="1681871"/>
              <a:ext cx="280440" cy="262150"/>
            </a:xfrm>
            <a:prstGeom prst="rect">
              <a:avLst/>
            </a:prstGeom>
            <a:noFill/>
            <a:ln w="9525">
              <a:noFill/>
            </a:ln>
          </p:spPr>
        </p:pic>
        <p:pic>
          <p:nvPicPr>
            <p:cNvPr id="34833" name="图片 481"/>
            <p:cNvPicPr>
              <a:picLocks noChangeAspect="1"/>
            </p:cNvPicPr>
            <p:nvPr/>
          </p:nvPicPr>
          <p:blipFill>
            <a:blip r:embed="rId1"/>
            <a:stretch>
              <a:fillRect/>
            </a:stretch>
          </p:blipFill>
          <p:spPr>
            <a:xfrm>
              <a:off x="4829728" y="1681871"/>
              <a:ext cx="280440" cy="262151"/>
            </a:xfrm>
            <a:prstGeom prst="rect">
              <a:avLst/>
            </a:prstGeom>
            <a:noFill/>
            <a:ln w="9525">
              <a:noFill/>
            </a:ln>
          </p:spPr>
        </p:pic>
        <p:pic>
          <p:nvPicPr>
            <p:cNvPr id="34834" name="图片 482"/>
            <p:cNvPicPr>
              <a:picLocks noChangeAspect="1"/>
            </p:cNvPicPr>
            <p:nvPr/>
          </p:nvPicPr>
          <p:blipFill>
            <a:blip r:embed="rId1"/>
            <a:stretch>
              <a:fillRect/>
            </a:stretch>
          </p:blipFill>
          <p:spPr>
            <a:xfrm>
              <a:off x="5148075" y="1681871"/>
              <a:ext cx="280440" cy="262150"/>
            </a:xfrm>
            <a:prstGeom prst="rect">
              <a:avLst/>
            </a:prstGeom>
            <a:noFill/>
            <a:ln w="9525">
              <a:noFill/>
            </a:ln>
          </p:spPr>
        </p:pic>
        <p:pic>
          <p:nvPicPr>
            <p:cNvPr id="34835" name="图片 483"/>
            <p:cNvPicPr>
              <a:picLocks noChangeAspect="1"/>
            </p:cNvPicPr>
            <p:nvPr/>
          </p:nvPicPr>
          <p:blipFill>
            <a:blip r:embed="rId1"/>
            <a:stretch>
              <a:fillRect/>
            </a:stretch>
          </p:blipFill>
          <p:spPr>
            <a:xfrm>
              <a:off x="5784769" y="1681871"/>
              <a:ext cx="280440" cy="262150"/>
            </a:xfrm>
            <a:prstGeom prst="rect">
              <a:avLst/>
            </a:prstGeom>
            <a:noFill/>
            <a:ln w="9525">
              <a:noFill/>
            </a:ln>
          </p:spPr>
        </p:pic>
        <p:pic>
          <p:nvPicPr>
            <p:cNvPr id="34836" name="图片 484"/>
            <p:cNvPicPr>
              <a:picLocks noChangeAspect="1"/>
            </p:cNvPicPr>
            <p:nvPr/>
          </p:nvPicPr>
          <p:blipFill>
            <a:blip r:embed="rId1"/>
            <a:stretch>
              <a:fillRect/>
            </a:stretch>
          </p:blipFill>
          <p:spPr>
            <a:xfrm>
              <a:off x="6421463" y="1681871"/>
              <a:ext cx="280440" cy="262151"/>
            </a:xfrm>
            <a:prstGeom prst="rect">
              <a:avLst/>
            </a:prstGeom>
            <a:noFill/>
            <a:ln w="9525">
              <a:noFill/>
            </a:ln>
          </p:spPr>
        </p:pic>
        <p:pic>
          <p:nvPicPr>
            <p:cNvPr id="34837" name="图片 485"/>
            <p:cNvPicPr>
              <a:picLocks noChangeAspect="1"/>
            </p:cNvPicPr>
            <p:nvPr/>
          </p:nvPicPr>
          <p:blipFill>
            <a:blip r:embed="rId1"/>
            <a:stretch>
              <a:fillRect/>
            </a:stretch>
          </p:blipFill>
          <p:spPr>
            <a:xfrm>
              <a:off x="7058157" y="1681871"/>
              <a:ext cx="280440" cy="262150"/>
            </a:xfrm>
            <a:prstGeom prst="rect">
              <a:avLst/>
            </a:prstGeom>
            <a:noFill/>
            <a:ln w="9525">
              <a:noFill/>
            </a:ln>
          </p:spPr>
        </p:pic>
        <p:pic>
          <p:nvPicPr>
            <p:cNvPr id="34838" name="图片 486"/>
            <p:cNvPicPr>
              <a:picLocks noChangeAspect="1"/>
            </p:cNvPicPr>
            <p:nvPr/>
          </p:nvPicPr>
          <p:blipFill>
            <a:blip r:embed="rId1"/>
            <a:stretch>
              <a:fillRect/>
            </a:stretch>
          </p:blipFill>
          <p:spPr>
            <a:xfrm>
              <a:off x="7694851" y="1681871"/>
              <a:ext cx="280440" cy="262150"/>
            </a:xfrm>
            <a:prstGeom prst="rect">
              <a:avLst/>
            </a:prstGeom>
            <a:noFill/>
            <a:ln w="9525">
              <a:noFill/>
            </a:ln>
          </p:spPr>
        </p:pic>
        <p:pic>
          <p:nvPicPr>
            <p:cNvPr id="34839" name="图片 487"/>
            <p:cNvPicPr>
              <a:picLocks noChangeAspect="1"/>
            </p:cNvPicPr>
            <p:nvPr/>
          </p:nvPicPr>
          <p:blipFill>
            <a:blip r:embed="rId1"/>
            <a:stretch>
              <a:fillRect/>
            </a:stretch>
          </p:blipFill>
          <p:spPr>
            <a:xfrm>
              <a:off x="8331545" y="1681871"/>
              <a:ext cx="280440" cy="262151"/>
            </a:xfrm>
            <a:prstGeom prst="rect">
              <a:avLst/>
            </a:prstGeom>
            <a:noFill/>
            <a:ln w="9525">
              <a:noFill/>
            </a:ln>
          </p:spPr>
        </p:pic>
        <p:pic>
          <p:nvPicPr>
            <p:cNvPr id="34840" name="图片 490"/>
            <p:cNvPicPr>
              <a:picLocks noChangeAspect="1"/>
            </p:cNvPicPr>
            <p:nvPr/>
          </p:nvPicPr>
          <p:blipFill>
            <a:blip r:embed="rId1"/>
            <a:stretch>
              <a:fillRect/>
            </a:stretch>
          </p:blipFill>
          <p:spPr>
            <a:xfrm>
              <a:off x="5466422" y="1681871"/>
              <a:ext cx="280440" cy="262150"/>
            </a:xfrm>
            <a:prstGeom prst="rect">
              <a:avLst/>
            </a:prstGeom>
            <a:noFill/>
            <a:ln w="9525">
              <a:noFill/>
            </a:ln>
          </p:spPr>
        </p:pic>
        <p:pic>
          <p:nvPicPr>
            <p:cNvPr id="34841" name="图片 491"/>
            <p:cNvPicPr>
              <a:picLocks noChangeAspect="1"/>
            </p:cNvPicPr>
            <p:nvPr/>
          </p:nvPicPr>
          <p:blipFill>
            <a:blip r:embed="rId1"/>
            <a:stretch>
              <a:fillRect/>
            </a:stretch>
          </p:blipFill>
          <p:spPr>
            <a:xfrm>
              <a:off x="6103116" y="1681871"/>
              <a:ext cx="280440" cy="262150"/>
            </a:xfrm>
            <a:prstGeom prst="rect">
              <a:avLst/>
            </a:prstGeom>
            <a:noFill/>
            <a:ln w="9525">
              <a:noFill/>
            </a:ln>
          </p:spPr>
        </p:pic>
        <p:pic>
          <p:nvPicPr>
            <p:cNvPr id="34842" name="图片 492"/>
            <p:cNvPicPr>
              <a:picLocks noChangeAspect="1"/>
            </p:cNvPicPr>
            <p:nvPr/>
          </p:nvPicPr>
          <p:blipFill>
            <a:blip r:embed="rId1"/>
            <a:stretch>
              <a:fillRect/>
            </a:stretch>
          </p:blipFill>
          <p:spPr>
            <a:xfrm>
              <a:off x="6739810" y="1681871"/>
              <a:ext cx="280440" cy="262151"/>
            </a:xfrm>
            <a:prstGeom prst="rect">
              <a:avLst/>
            </a:prstGeom>
            <a:noFill/>
            <a:ln w="9525">
              <a:noFill/>
            </a:ln>
          </p:spPr>
        </p:pic>
        <p:pic>
          <p:nvPicPr>
            <p:cNvPr id="34843" name="图片 493"/>
            <p:cNvPicPr>
              <a:picLocks noChangeAspect="1"/>
            </p:cNvPicPr>
            <p:nvPr/>
          </p:nvPicPr>
          <p:blipFill>
            <a:blip r:embed="rId1"/>
            <a:stretch>
              <a:fillRect/>
            </a:stretch>
          </p:blipFill>
          <p:spPr>
            <a:xfrm>
              <a:off x="7376504" y="1681871"/>
              <a:ext cx="280440" cy="262150"/>
            </a:xfrm>
            <a:prstGeom prst="rect">
              <a:avLst/>
            </a:prstGeom>
            <a:noFill/>
            <a:ln w="9525">
              <a:noFill/>
            </a:ln>
          </p:spPr>
        </p:pic>
        <p:pic>
          <p:nvPicPr>
            <p:cNvPr id="34844" name="图片 494"/>
            <p:cNvPicPr>
              <a:picLocks noChangeAspect="1"/>
            </p:cNvPicPr>
            <p:nvPr/>
          </p:nvPicPr>
          <p:blipFill>
            <a:blip r:embed="rId1"/>
            <a:stretch>
              <a:fillRect/>
            </a:stretch>
          </p:blipFill>
          <p:spPr>
            <a:xfrm>
              <a:off x="8013198" y="1681871"/>
              <a:ext cx="280440" cy="262150"/>
            </a:xfrm>
            <a:prstGeom prst="rect">
              <a:avLst/>
            </a:prstGeom>
            <a:noFill/>
            <a:ln w="9525">
              <a:noFill/>
            </a:ln>
          </p:spPr>
        </p:pic>
        <p:pic>
          <p:nvPicPr>
            <p:cNvPr id="34845" name="图片 495"/>
            <p:cNvPicPr>
              <a:picLocks noChangeAspect="1"/>
            </p:cNvPicPr>
            <p:nvPr/>
          </p:nvPicPr>
          <p:blipFill>
            <a:blip r:embed="rId1"/>
            <a:stretch>
              <a:fillRect/>
            </a:stretch>
          </p:blipFill>
          <p:spPr>
            <a:xfrm>
              <a:off x="8649892" y="1681871"/>
              <a:ext cx="280440" cy="262151"/>
            </a:xfrm>
            <a:prstGeom prst="rect">
              <a:avLst/>
            </a:prstGeom>
            <a:noFill/>
            <a:ln w="9525">
              <a:noFill/>
            </a:ln>
          </p:spPr>
        </p:pic>
        <p:pic>
          <p:nvPicPr>
            <p:cNvPr id="34846" name="图片 501"/>
            <p:cNvPicPr>
              <a:picLocks noChangeAspect="1"/>
            </p:cNvPicPr>
            <p:nvPr/>
          </p:nvPicPr>
          <p:blipFill>
            <a:blip r:embed="rId1"/>
            <a:stretch>
              <a:fillRect/>
            </a:stretch>
          </p:blipFill>
          <p:spPr>
            <a:xfrm>
              <a:off x="9286586" y="1681871"/>
              <a:ext cx="280440" cy="262151"/>
            </a:xfrm>
            <a:prstGeom prst="rect">
              <a:avLst/>
            </a:prstGeom>
            <a:noFill/>
            <a:ln w="9525">
              <a:noFill/>
            </a:ln>
          </p:spPr>
        </p:pic>
        <p:pic>
          <p:nvPicPr>
            <p:cNvPr id="34847" name="图片 502"/>
            <p:cNvPicPr>
              <a:picLocks noChangeAspect="1"/>
            </p:cNvPicPr>
            <p:nvPr/>
          </p:nvPicPr>
          <p:blipFill>
            <a:blip r:embed="rId1"/>
            <a:stretch>
              <a:fillRect/>
            </a:stretch>
          </p:blipFill>
          <p:spPr>
            <a:xfrm>
              <a:off x="8968239" y="1681871"/>
              <a:ext cx="280440" cy="262150"/>
            </a:xfrm>
            <a:prstGeom prst="rect">
              <a:avLst/>
            </a:prstGeom>
            <a:noFill/>
            <a:ln w="9525">
              <a:noFill/>
            </a:ln>
          </p:spPr>
        </p:pic>
        <p:pic>
          <p:nvPicPr>
            <p:cNvPr id="34848" name="图片 503"/>
            <p:cNvPicPr>
              <a:picLocks noChangeAspect="1"/>
            </p:cNvPicPr>
            <p:nvPr/>
          </p:nvPicPr>
          <p:blipFill>
            <a:blip r:embed="rId1"/>
            <a:stretch>
              <a:fillRect/>
            </a:stretch>
          </p:blipFill>
          <p:spPr>
            <a:xfrm>
              <a:off x="9604921" y="1681871"/>
              <a:ext cx="280440" cy="262151"/>
            </a:xfrm>
            <a:prstGeom prst="rect">
              <a:avLst/>
            </a:prstGeom>
            <a:noFill/>
            <a:ln w="9525">
              <a:noFill/>
            </a:ln>
          </p:spPr>
        </p:pic>
      </p:grpSp>
      <p:grpSp>
        <p:nvGrpSpPr>
          <p:cNvPr id="4" name="组合 504"/>
          <p:cNvGrpSpPr/>
          <p:nvPr/>
        </p:nvGrpSpPr>
        <p:grpSpPr>
          <a:xfrm>
            <a:off x="2297113" y="4643438"/>
            <a:ext cx="9829800" cy="261937"/>
            <a:chOff x="54523" y="1681871"/>
            <a:chExt cx="9830838" cy="262151"/>
          </a:xfrm>
        </p:grpSpPr>
        <p:pic>
          <p:nvPicPr>
            <p:cNvPr id="34850" name="图片 505"/>
            <p:cNvPicPr>
              <a:picLocks noChangeAspect="1"/>
            </p:cNvPicPr>
            <p:nvPr/>
          </p:nvPicPr>
          <p:blipFill>
            <a:blip r:embed="rId1"/>
            <a:stretch>
              <a:fillRect/>
            </a:stretch>
          </p:blipFill>
          <p:spPr>
            <a:xfrm>
              <a:off x="54523" y="1681871"/>
              <a:ext cx="280440" cy="262151"/>
            </a:xfrm>
            <a:prstGeom prst="rect">
              <a:avLst/>
            </a:prstGeom>
            <a:noFill/>
            <a:ln w="9525">
              <a:noFill/>
            </a:ln>
          </p:spPr>
        </p:pic>
        <p:pic>
          <p:nvPicPr>
            <p:cNvPr id="34851" name="图片 506"/>
            <p:cNvPicPr>
              <a:picLocks noChangeAspect="1"/>
            </p:cNvPicPr>
            <p:nvPr/>
          </p:nvPicPr>
          <p:blipFill>
            <a:blip r:embed="rId1"/>
            <a:stretch>
              <a:fillRect/>
            </a:stretch>
          </p:blipFill>
          <p:spPr>
            <a:xfrm>
              <a:off x="372870" y="1681871"/>
              <a:ext cx="280440" cy="262150"/>
            </a:xfrm>
            <a:prstGeom prst="rect">
              <a:avLst/>
            </a:prstGeom>
            <a:noFill/>
            <a:ln w="9525">
              <a:noFill/>
            </a:ln>
          </p:spPr>
        </p:pic>
        <p:pic>
          <p:nvPicPr>
            <p:cNvPr id="34852" name="图片 507"/>
            <p:cNvPicPr>
              <a:picLocks noChangeAspect="1"/>
            </p:cNvPicPr>
            <p:nvPr/>
          </p:nvPicPr>
          <p:blipFill>
            <a:blip r:embed="rId1"/>
            <a:stretch>
              <a:fillRect/>
            </a:stretch>
          </p:blipFill>
          <p:spPr>
            <a:xfrm>
              <a:off x="691217" y="1681871"/>
              <a:ext cx="280440" cy="262150"/>
            </a:xfrm>
            <a:prstGeom prst="rect">
              <a:avLst/>
            </a:prstGeom>
            <a:noFill/>
            <a:ln w="9525">
              <a:noFill/>
            </a:ln>
          </p:spPr>
        </p:pic>
        <p:pic>
          <p:nvPicPr>
            <p:cNvPr id="34853" name="图片 508"/>
            <p:cNvPicPr>
              <a:picLocks noChangeAspect="1"/>
            </p:cNvPicPr>
            <p:nvPr/>
          </p:nvPicPr>
          <p:blipFill>
            <a:blip r:embed="rId1"/>
            <a:stretch>
              <a:fillRect/>
            </a:stretch>
          </p:blipFill>
          <p:spPr>
            <a:xfrm>
              <a:off x="1009564" y="1681871"/>
              <a:ext cx="280440" cy="262151"/>
            </a:xfrm>
            <a:prstGeom prst="rect">
              <a:avLst/>
            </a:prstGeom>
            <a:noFill/>
            <a:ln w="9525">
              <a:noFill/>
            </a:ln>
          </p:spPr>
        </p:pic>
        <p:pic>
          <p:nvPicPr>
            <p:cNvPr id="34854" name="图片 509"/>
            <p:cNvPicPr>
              <a:picLocks noChangeAspect="1"/>
            </p:cNvPicPr>
            <p:nvPr/>
          </p:nvPicPr>
          <p:blipFill>
            <a:blip r:embed="rId1"/>
            <a:stretch>
              <a:fillRect/>
            </a:stretch>
          </p:blipFill>
          <p:spPr>
            <a:xfrm>
              <a:off x="1327911" y="1681871"/>
              <a:ext cx="280440" cy="262150"/>
            </a:xfrm>
            <a:prstGeom prst="rect">
              <a:avLst/>
            </a:prstGeom>
            <a:noFill/>
            <a:ln w="9525">
              <a:noFill/>
            </a:ln>
          </p:spPr>
        </p:pic>
        <p:pic>
          <p:nvPicPr>
            <p:cNvPr id="34855" name="图片 510"/>
            <p:cNvPicPr>
              <a:picLocks noChangeAspect="1"/>
            </p:cNvPicPr>
            <p:nvPr/>
          </p:nvPicPr>
          <p:blipFill>
            <a:blip r:embed="rId1"/>
            <a:stretch>
              <a:fillRect/>
            </a:stretch>
          </p:blipFill>
          <p:spPr>
            <a:xfrm>
              <a:off x="1646258" y="1681871"/>
              <a:ext cx="280440" cy="262150"/>
            </a:xfrm>
            <a:prstGeom prst="rect">
              <a:avLst/>
            </a:prstGeom>
            <a:noFill/>
            <a:ln w="9525">
              <a:noFill/>
            </a:ln>
          </p:spPr>
        </p:pic>
        <p:pic>
          <p:nvPicPr>
            <p:cNvPr id="34856" name="图片 511"/>
            <p:cNvPicPr>
              <a:picLocks noChangeAspect="1"/>
            </p:cNvPicPr>
            <p:nvPr/>
          </p:nvPicPr>
          <p:blipFill>
            <a:blip r:embed="rId1"/>
            <a:stretch>
              <a:fillRect/>
            </a:stretch>
          </p:blipFill>
          <p:spPr>
            <a:xfrm>
              <a:off x="1964605" y="1681871"/>
              <a:ext cx="280440" cy="262151"/>
            </a:xfrm>
            <a:prstGeom prst="rect">
              <a:avLst/>
            </a:prstGeom>
            <a:noFill/>
            <a:ln w="9525">
              <a:noFill/>
            </a:ln>
          </p:spPr>
        </p:pic>
        <p:pic>
          <p:nvPicPr>
            <p:cNvPr id="34857" name="图片 512"/>
            <p:cNvPicPr>
              <a:picLocks noChangeAspect="1"/>
            </p:cNvPicPr>
            <p:nvPr/>
          </p:nvPicPr>
          <p:blipFill>
            <a:blip r:embed="rId1"/>
            <a:stretch>
              <a:fillRect/>
            </a:stretch>
          </p:blipFill>
          <p:spPr>
            <a:xfrm>
              <a:off x="2282952" y="1681871"/>
              <a:ext cx="280440" cy="262150"/>
            </a:xfrm>
            <a:prstGeom prst="rect">
              <a:avLst/>
            </a:prstGeom>
            <a:noFill/>
            <a:ln w="9525">
              <a:noFill/>
            </a:ln>
          </p:spPr>
        </p:pic>
        <p:pic>
          <p:nvPicPr>
            <p:cNvPr id="34858" name="图片 513"/>
            <p:cNvPicPr>
              <a:picLocks noChangeAspect="1"/>
            </p:cNvPicPr>
            <p:nvPr/>
          </p:nvPicPr>
          <p:blipFill>
            <a:blip r:embed="rId1"/>
            <a:stretch>
              <a:fillRect/>
            </a:stretch>
          </p:blipFill>
          <p:spPr>
            <a:xfrm>
              <a:off x="2601299" y="1681871"/>
              <a:ext cx="280440" cy="262150"/>
            </a:xfrm>
            <a:prstGeom prst="rect">
              <a:avLst/>
            </a:prstGeom>
            <a:noFill/>
            <a:ln w="9525">
              <a:noFill/>
            </a:ln>
          </p:spPr>
        </p:pic>
        <p:pic>
          <p:nvPicPr>
            <p:cNvPr id="34859" name="图片 514"/>
            <p:cNvPicPr>
              <a:picLocks noChangeAspect="1"/>
            </p:cNvPicPr>
            <p:nvPr/>
          </p:nvPicPr>
          <p:blipFill>
            <a:blip r:embed="rId1"/>
            <a:stretch>
              <a:fillRect/>
            </a:stretch>
          </p:blipFill>
          <p:spPr>
            <a:xfrm>
              <a:off x="2919646" y="1681871"/>
              <a:ext cx="280440" cy="262151"/>
            </a:xfrm>
            <a:prstGeom prst="rect">
              <a:avLst/>
            </a:prstGeom>
            <a:noFill/>
            <a:ln w="9525">
              <a:noFill/>
            </a:ln>
          </p:spPr>
        </p:pic>
        <p:pic>
          <p:nvPicPr>
            <p:cNvPr id="34860" name="图片 515"/>
            <p:cNvPicPr>
              <a:picLocks noChangeAspect="1"/>
            </p:cNvPicPr>
            <p:nvPr/>
          </p:nvPicPr>
          <p:blipFill>
            <a:blip r:embed="rId1"/>
            <a:stretch>
              <a:fillRect/>
            </a:stretch>
          </p:blipFill>
          <p:spPr>
            <a:xfrm>
              <a:off x="3237993" y="1681871"/>
              <a:ext cx="280440" cy="262150"/>
            </a:xfrm>
            <a:prstGeom prst="rect">
              <a:avLst/>
            </a:prstGeom>
            <a:noFill/>
            <a:ln w="9525">
              <a:noFill/>
            </a:ln>
          </p:spPr>
        </p:pic>
        <p:pic>
          <p:nvPicPr>
            <p:cNvPr id="34861" name="图片 516"/>
            <p:cNvPicPr>
              <a:picLocks noChangeAspect="1"/>
            </p:cNvPicPr>
            <p:nvPr/>
          </p:nvPicPr>
          <p:blipFill>
            <a:blip r:embed="rId1"/>
            <a:stretch>
              <a:fillRect/>
            </a:stretch>
          </p:blipFill>
          <p:spPr>
            <a:xfrm>
              <a:off x="3556340" y="1681871"/>
              <a:ext cx="280440" cy="262150"/>
            </a:xfrm>
            <a:prstGeom prst="rect">
              <a:avLst/>
            </a:prstGeom>
            <a:noFill/>
            <a:ln w="9525">
              <a:noFill/>
            </a:ln>
          </p:spPr>
        </p:pic>
        <p:pic>
          <p:nvPicPr>
            <p:cNvPr id="34862" name="图片 517"/>
            <p:cNvPicPr>
              <a:picLocks noChangeAspect="1"/>
            </p:cNvPicPr>
            <p:nvPr/>
          </p:nvPicPr>
          <p:blipFill>
            <a:blip r:embed="rId1"/>
            <a:stretch>
              <a:fillRect/>
            </a:stretch>
          </p:blipFill>
          <p:spPr>
            <a:xfrm>
              <a:off x="3874687" y="1681871"/>
              <a:ext cx="280440" cy="262151"/>
            </a:xfrm>
            <a:prstGeom prst="rect">
              <a:avLst/>
            </a:prstGeom>
            <a:noFill/>
            <a:ln w="9525">
              <a:noFill/>
            </a:ln>
          </p:spPr>
        </p:pic>
        <p:pic>
          <p:nvPicPr>
            <p:cNvPr id="34863" name="图片 518"/>
            <p:cNvPicPr>
              <a:picLocks noChangeAspect="1"/>
            </p:cNvPicPr>
            <p:nvPr/>
          </p:nvPicPr>
          <p:blipFill>
            <a:blip r:embed="rId1"/>
            <a:stretch>
              <a:fillRect/>
            </a:stretch>
          </p:blipFill>
          <p:spPr>
            <a:xfrm>
              <a:off x="4193034" y="1681871"/>
              <a:ext cx="280440" cy="262150"/>
            </a:xfrm>
            <a:prstGeom prst="rect">
              <a:avLst/>
            </a:prstGeom>
            <a:noFill/>
            <a:ln w="9525">
              <a:noFill/>
            </a:ln>
          </p:spPr>
        </p:pic>
        <p:pic>
          <p:nvPicPr>
            <p:cNvPr id="34864" name="图片 519"/>
            <p:cNvPicPr>
              <a:picLocks noChangeAspect="1"/>
            </p:cNvPicPr>
            <p:nvPr/>
          </p:nvPicPr>
          <p:blipFill>
            <a:blip r:embed="rId1"/>
            <a:stretch>
              <a:fillRect/>
            </a:stretch>
          </p:blipFill>
          <p:spPr>
            <a:xfrm>
              <a:off x="4511381" y="1681871"/>
              <a:ext cx="280440" cy="262150"/>
            </a:xfrm>
            <a:prstGeom prst="rect">
              <a:avLst/>
            </a:prstGeom>
            <a:noFill/>
            <a:ln w="9525">
              <a:noFill/>
            </a:ln>
          </p:spPr>
        </p:pic>
        <p:pic>
          <p:nvPicPr>
            <p:cNvPr id="34865" name="图片 520"/>
            <p:cNvPicPr>
              <a:picLocks noChangeAspect="1"/>
            </p:cNvPicPr>
            <p:nvPr/>
          </p:nvPicPr>
          <p:blipFill>
            <a:blip r:embed="rId1"/>
            <a:stretch>
              <a:fillRect/>
            </a:stretch>
          </p:blipFill>
          <p:spPr>
            <a:xfrm>
              <a:off x="4829728" y="1681871"/>
              <a:ext cx="280440" cy="262151"/>
            </a:xfrm>
            <a:prstGeom prst="rect">
              <a:avLst/>
            </a:prstGeom>
            <a:noFill/>
            <a:ln w="9525">
              <a:noFill/>
            </a:ln>
          </p:spPr>
        </p:pic>
        <p:pic>
          <p:nvPicPr>
            <p:cNvPr id="34866" name="图片 521"/>
            <p:cNvPicPr>
              <a:picLocks noChangeAspect="1"/>
            </p:cNvPicPr>
            <p:nvPr/>
          </p:nvPicPr>
          <p:blipFill>
            <a:blip r:embed="rId1"/>
            <a:stretch>
              <a:fillRect/>
            </a:stretch>
          </p:blipFill>
          <p:spPr>
            <a:xfrm>
              <a:off x="5148075" y="1681871"/>
              <a:ext cx="280440" cy="262150"/>
            </a:xfrm>
            <a:prstGeom prst="rect">
              <a:avLst/>
            </a:prstGeom>
            <a:noFill/>
            <a:ln w="9525">
              <a:noFill/>
            </a:ln>
          </p:spPr>
        </p:pic>
        <p:pic>
          <p:nvPicPr>
            <p:cNvPr id="34867" name="图片 522"/>
            <p:cNvPicPr>
              <a:picLocks noChangeAspect="1"/>
            </p:cNvPicPr>
            <p:nvPr/>
          </p:nvPicPr>
          <p:blipFill>
            <a:blip r:embed="rId1"/>
            <a:stretch>
              <a:fillRect/>
            </a:stretch>
          </p:blipFill>
          <p:spPr>
            <a:xfrm>
              <a:off x="5784769" y="1681871"/>
              <a:ext cx="280440" cy="262150"/>
            </a:xfrm>
            <a:prstGeom prst="rect">
              <a:avLst/>
            </a:prstGeom>
            <a:noFill/>
            <a:ln w="9525">
              <a:noFill/>
            </a:ln>
          </p:spPr>
        </p:pic>
        <p:pic>
          <p:nvPicPr>
            <p:cNvPr id="34868" name="图片 523"/>
            <p:cNvPicPr>
              <a:picLocks noChangeAspect="1"/>
            </p:cNvPicPr>
            <p:nvPr/>
          </p:nvPicPr>
          <p:blipFill>
            <a:blip r:embed="rId1"/>
            <a:stretch>
              <a:fillRect/>
            </a:stretch>
          </p:blipFill>
          <p:spPr>
            <a:xfrm>
              <a:off x="6421463" y="1681871"/>
              <a:ext cx="280440" cy="262151"/>
            </a:xfrm>
            <a:prstGeom prst="rect">
              <a:avLst/>
            </a:prstGeom>
            <a:noFill/>
            <a:ln w="9525">
              <a:noFill/>
            </a:ln>
          </p:spPr>
        </p:pic>
        <p:pic>
          <p:nvPicPr>
            <p:cNvPr id="34869" name="图片 524"/>
            <p:cNvPicPr>
              <a:picLocks noChangeAspect="1"/>
            </p:cNvPicPr>
            <p:nvPr/>
          </p:nvPicPr>
          <p:blipFill>
            <a:blip r:embed="rId1"/>
            <a:stretch>
              <a:fillRect/>
            </a:stretch>
          </p:blipFill>
          <p:spPr>
            <a:xfrm>
              <a:off x="7058157" y="1681871"/>
              <a:ext cx="280440" cy="262150"/>
            </a:xfrm>
            <a:prstGeom prst="rect">
              <a:avLst/>
            </a:prstGeom>
            <a:noFill/>
            <a:ln w="9525">
              <a:noFill/>
            </a:ln>
          </p:spPr>
        </p:pic>
        <p:pic>
          <p:nvPicPr>
            <p:cNvPr id="34870" name="图片 525"/>
            <p:cNvPicPr>
              <a:picLocks noChangeAspect="1"/>
            </p:cNvPicPr>
            <p:nvPr/>
          </p:nvPicPr>
          <p:blipFill>
            <a:blip r:embed="rId1"/>
            <a:stretch>
              <a:fillRect/>
            </a:stretch>
          </p:blipFill>
          <p:spPr>
            <a:xfrm>
              <a:off x="7694851" y="1681871"/>
              <a:ext cx="280440" cy="262150"/>
            </a:xfrm>
            <a:prstGeom prst="rect">
              <a:avLst/>
            </a:prstGeom>
            <a:noFill/>
            <a:ln w="9525">
              <a:noFill/>
            </a:ln>
          </p:spPr>
        </p:pic>
        <p:pic>
          <p:nvPicPr>
            <p:cNvPr id="34871" name="图片 526"/>
            <p:cNvPicPr>
              <a:picLocks noChangeAspect="1"/>
            </p:cNvPicPr>
            <p:nvPr/>
          </p:nvPicPr>
          <p:blipFill>
            <a:blip r:embed="rId1"/>
            <a:stretch>
              <a:fillRect/>
            </a:stretch>
          </p:blipFill>
          <p:spPr>
            <a:xfrm>
              <a:off x="8331545" y="1681871"/>
              <a:ext cx="280440" cy="262151"/>
            </a:xfrm>
            <a:prstGeom prst="rect">
              <a:avLst/>
            </a:prstGeom>
            <a:noFill/>
            <a:ln w="9525">
              <a:noFill/>
            </a:ln>
          </p:spPr>
        </p:pic>
        <p:pic>
          <p:nvPicPr>
            <p:cNvPr id="34872" name="图片 527"/>
            <p:cNvPicPr>
              <a:picLocks noChangeAspect="1"/>
            </p:cNvPicPr>
            <p:nvPr/>
          </p:nvPicPr>
          <p:blipFill>
            <a:blip r:embed="rId1"/>
            <a:stretch>
              <a:fillRect/>
            </a:stretch>
          </p:blipFill>
          <p:spPr>
            <a:xfrm>
              <a:off x="5466422" y="1681871"/>
              <a:ext cx="280440" cy="262150"/>
            </a:xfrm>
            <a:prstGeom prst="rect">
              <a:avLst/>
            </a:prstGeom>
            <a:noFill/>
            <a:ln w="9525">
              <a:noFill/>
            </a:ln>
          </p:spPr>
        </p:pic>
        <p:pic>
          <p:nvPicPr>
            <p:cNvPr id="34873" name="图片 528"/>
            <p:cNvPicPr>
              <a:picLocks noChangeAspect="1"/>
            </p:cNvPicPr>
            <p:nvPr/>
          </p:nvPicPr>
          <p:blipFill>
            <a:blip r:embed="rId1"/>
            <a:stretch>
              <a:fillRect/>
            </a:stretch>
          </p:blipFill>
          <p:spPr>
            <a:xfrm>
              <a:off x="6103116" y="1681871"/>
              <a:ext cx="280440" cy="262150"/>
            </a:xfrm>
            <a:prstGeom prst="rect">
              <a:avLst/>
            </a:prstGeom>
            <a:noFill/>
            <a:ln w="9525">
              <a:noFill/>
            </a:ln>
          </p:spPr>
        </p:pic>
        <p:pic>
          <p:nvPicPr>
            <p:cNvPr id="34874" name="图片 529"/>
            <p:cNvPicPr>
              <a:picLocks noChangeAspect="1"/>
            </p:cNvPicPr>
            <p:nvPr/>
          </p:nvPicPr>
          <p:blipFill>
            <a:blip r:embed="rId1"/>
            <a:stretch>
              <a:fillRect/>
            </a:stretch>
          </p:blipFill>
          <p:spPr>
            <a:xfrm>
              <a:off x="6739810" y="1681871"/>
              <a:ext cx="280440" cy="262151"/>
            </a:xfrm>
            <a:prstGeom prst="rect">
              <a:avLst/>
            </a:prstGeom>
            <a:noFill/>
            <a:ln w="9525">
              <a:noFill/>
            </a:ln>
          </p:spPr>
        </p:pic>
        <p:pic>
          <p:nvPicPr>
            <p:cNvPr id="34875" name="图片 530"/>
            <p:cNvPicPr>
              <a:picLocks noChangeAspect="1"/>
            </p:cNvPicPr>
            <p:nvPr/>
          </p:nvPicPr>
          <p:blipFill>
            <a:blip r:embed="rId1"/>
            <a:stretch>
              <a:fillRect/>
            </a:stretch>
          </p:blipFill>
          <p:spPr>
            <a:xfrm>
              <a:off x="7376504" y="1681871"/>
              <a:ext cx="280440" cy="262150"/>
            </a:xfrm>
            <a:prstGeom prst="rect">
              <a:avLst/>
            </a:prstGeom>
            <a:noFill/>
            <a:ln w="9525">
              <a:noFill/>
            </a:ln>
          </p:spPr>
        </p:pic>
        <p:pic>
          <p:nvPicPr>
            <p:cNvPr id="34876" name="图片 531"/>
            <p:cNvPicPr>
              <a:picLocks noChangeAspect="1"/>
            </p:cNvPicPr>
            <p:nvPr/>
          </p:nvPicPr>
          <p:blipFill>
            <a:blip r:embed="rId1"/>
            <a:stretch>
              <a:fillRect/>
            </a:stretch>
          </p:blipFill>
          <p:spPr>
            <a:xfrm>
              <a:off x="8013198" y="1681871"/>
              <a:ext cx="280440" cy="262150"/>
            </a:xfrm>
            <a:prstGeom prst="rect">
              <a:avLst/>
            </a:prstGeom>
            <a:noFill/>
            <a:ln w="9525">
              <a:noFill/>
            </a:ln>
          </p:spPr>
        </p:pic>
        <p:pic>
          <p:nvPicPr>
            <p:cNvPr id="34877" name="图片 532"/>
            <p:cNvPicPr>
              <a:picLocks noChangeAspect="1"/>
            </p:cNvPicPr>
            <p:nvPr/>
          </p:nvPicPr>
          <p:blipFill>
            <a:blip r:embed="rId1"/>
            <a:stretch>
              <a:fillRect/>
            </a:stretch>
          </p:blipFill>
          <p:spPr>
            <a:xfrm>
              <a:off x="8649892" y="1681871"/>
              <a:ext cx="280440" cy="262151"/>
            </a:xfrm>
            <a:prstGeom prst="rect">
              <a:avLst/>
            </a:prstGeom>
            <a:noFill/>
            <a:ln w="9525">
              <a:noFill/>
            </a:ln>
          </p:spPr>
        </p:pic>
        <p:pic>
          <p:nvPicPr>
            <p:cNvPr id="34878" name="图片 533"/>
            <p:cNvPicPr>
              <a:picLocks noChangeAspect="1"/>
            </p:cNvPicPr>
            <p:nvPr/>
          </p:nvPicPr>
          <p:blipFill>
            <a:blip r:embed="rId1"/>
            <a:stretch>
              <a:fillRect/>
            </a:stretch>
          </p:blipFill>
          <p:spPr>
            <a:xfrm>
              <a:off x="9286586" y="1681871"/>
              <a:ext cx="280440" cy="262151"/>
            </a:xfrm>
            <a:prstGeom prst="rect">
              <a:avLst/>
            </a:prstGeom>
            <a:noFill/>
            <a:ln w="9525">
              <a:noFill/>
            </a:ln>
          </p:spPr>
        </p:pic>
        <p:pic>
          <p:nvPicPr>
            <p:cNvPr id="34879" name="图片 534"/>
            <p:cNvPicPr>
              <a:picLocks noChangeAspect="1"/>
            </p:cNvPicPr>
            <p:nvPr/>
          </p:nvPicPr>
          <p:blipFill>
            <a:blip r:embed="rId1"/>
            <a:stretch>
              <a:fillRect/>
            </a:stretch>
          </p:blipFill>
          <p:spPr>
            <a:xfrm>
              <a:off x="8968239" y="1681871"/>
              <a:ext cx="280440" cy="262150"/>
            </a:xfrm>
            <a:prstGeom prst="rect">
              <a:avLst/>
            </a:prstGeom>
            <a:noFill/>
            <a:ln w="9525">
              <a:noFill/>
            </a:ln>
          </p:spPr>
        </p:pic>
        <p:pic>
          <p:nvPicPr>
            <p:cNvPr id="34880" name="图片 535"/>
            <p:cNvPicPr>
              <a:picLocks noChangeAspect="1"/>
            </p:cNvPicPr>
            <p:nvPr/>
          </p:nvPicPr>
          <p:blipFill>
            <a:blip r:embed="rId1"/>
            <a:stretch>
              <a:fillRect/>
            </a:stretch>
          </p:blipFill>
          <p:spPr>
            <a:xfrm>
              <a:off x="9604921" y="1681871"/>
              <a:ext cx="280440" cy="262151"/>
            </a:xfrm>
            <a:prstGeom prst="rect">
              <a:avLst/>
            </a:prstGeom>
            <a:noFill/>
            <a:ln w="9525">
              <a:noFill/>
            </a:ln>
          </p:spPr>
        </p:pic>
      </p:grpSp>
      <p:sp>
        <p:nvSpPr>
          <p:cNvPr id="537" name="矩形 536"/>
          <p:cNvSpPr/>
          <p:nvPr/>
        </p:nvSpPr>
        <p:spPr>
          <a:xfrm>
            <a:off x="4625180" y="3075057"/>
            <a:ext cx="2941639" cy="707886"/>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blipFill dpi="0" rotWithShape="1">
                  <a:blip r:embed="rId2"/>
                  <a:stretch>
                    <a:fillRect/>
                  </a:stretch>
                </a:blipFill>
                <a:effectLst/>
                <a:uLnTx/>
                <a:uFillTx/>
                <a:latin typeface="+mn-lt"/>
                <a:ea typeface="+mn-ea"/>
                <a:cs typeface="+mn-cs"/>
              </a:rPr>
              <a:t>感谢</a:t>
            </a:r>
            <a:r>
              <a:rPr kumimoji="0" lang="zh-CN" altLang="en-US" sz="4000" b="1" i="0" u="none" strike="noStrike" kern="1200" cap="none" spc="0" normalizeH="0" baseline="0" noProof="0" smtClean="0">
                <a:ln>
                  <a:noFill/>
                </a:ln>
                <a:blipFill dpi="0" rotWithShape="1">
                  <a:blip r:embed="rId2"/>
                  <a:stretch>
                    <a:fillRect/>
                  </a:stretch>
                </a:blipFill>
                <a:effectLst/>
                <a:uLnTx/>
                <a:uFillTx/>
                <a:latin typeface="+mn-lt"/>
                <a:ea typeface="+mn-ea"/>
                <a:cs typeface="+mn-cs"/>
              </a:rPr>
              <a:t>聆听！</a:t>
            </a:r>
            <a:endParaRPr kumimoji="0" lang="zh-CN" altLang="en-US" sz="4000" b="1" i="0" u="none" strike="noStrike" kern="1200" cap="none" spc="0" normalizeH="0" baseline="0" noProof="0">
              <a:ln>
                <a:noFill/>
              </a:ln>
              <a:blipFill dpi="0" rotWithShape="1">
                <a:blip r:embed="rId2"/>
                <a:stretch>
                  <a:fillRect/>
                </a:stretch>
              </a:blipFill>
              <a:effectLst/>
              <a:uLnTx/>
              <a:uFillTx/>
              <a:latin typeface="+mn-lt"/>
              <a:ea typeface="+mn-ea"/>
              <a:cs typeface="+mn-cs"/>
            </a:endParaRPr>
          </a:p>
        </p:txBody>
      </p:sp>
      <p:sp>
        <p:nvSpPr>
          <p:cNvPr id="68" name="矩形 67"/>
          <p:cNvSpPr/>
          <p:nvPr/>
        </p:nvSpPr>
        <p:spPr>
          <a:xfrm>
            <a:off x="4583987" y="5365545"/>
            <a:ext cx="2941639" cy="40011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smtClean="0">
                <a:ln>
                  <a:noFill/>
                </a:ln>
                <a:blipFill dpi="0" rotWithShape="1">
                  <a:blip r:embed="rId2"/>
                  <a:stretch>
                    <a:fillRect/>
                  </a:stretch>
                </a:blipFill>
                <a:effectLst/>
                <a:uLnTx/>
                <a:uFillTx/>
                <a:latin typeface="+mn-lt"/>
                <a:ea typeface="+mn-ea"/>
                <a:cs typeface="+mn-cs"/>
              </a:rPr>
              <a:t>素材来源于网络</a:t>
            </a:r>
            <a:endParaRPr kumimoji="0" lang="zh-CN" altLang="en-US" sz="2000" b="1" i="0" u="none" strike="noStrike" kern="1200" cap="none" spc="0" normalizeH="0" baseline="0" noProof="0">
              <a:ln>
                <a:noFill/>
              </a:ln>
              <a:blipFill dpi="0" rotWithShape="1">
                <a:blip r:embed="rId2"/>
                <a:stretch>
                  <a:fillRect/>
                </a:stretch>
              </a:blip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par>
                          <p:cTn id="11" fill="hold">
                            <p:stCondLst>
                              <p:cond delay="500"/>
                            </p:stCondLst>
                            <p:childTnLst>
                              <p:par>
                                <p:cTn id="12" presetID="22" presetClass="entr" presetSubtype="4" fill="hold" nodeType="afterEffect">
                                  <p:childTnLst>
                                    <p:set>
                                      <p:cBhvr>
                                        <p:cTn id="13" dur="1" fill="hold">
                                          <p:stCondLst>
                                            <p:cond delay="0"/>
                                          </p:stCondLst>
                                        </p:cTn>
                                        <p:tgtEl>
                                          <p:spTgt spid="537"/>
                                        </p:tgtEl>
                                        <p:attrNameLst>
                                          <p:attrName>style.visibility</p:attrName>
                                        </p:attrNameLst>
                                      </p:cBhvr>
                                      <p:to>
                                        <p:strVal val="visible"/>
                                      </p:to>
                                    </p:set>
                                    <p:animEffect transition="in" filter="wipe(down)">
                                      <p:cBhvr>
                                        <p:cTn id="14" dur="500"/>
                                        <p:tgtEl>
                                          <p:spTgt spid="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18"/>
          <p:cNvGrpSpPr/>
          <p:nvPr/>
        </p:nvGrpSpPr>
        <p:grpSpPr>
          <a:xfrm>
            <a:off x="3960813" y="2071688"/>
            <a:ext cx="4270375" cy="1592262"/>
            <a:chOff x="3961234" y="2071397"/>
            <a:chExt cx="4269532" cy="1592263"/>
          </a:xfrm>
        </p:grpSpPr>
        <p:grpSp>
          <p:nvGrpSpPr>
            <p:cNvPr id="14338" name="组合 180"/>
            <p:cNvGrpSpPr/>
            <p:nvPr/>
          </p:nvGrpSpPr>
          <p:grpSpPr>
            <a:xfrm>
              <a:off x="3961234" y="2071397"/>
              <a:ext cx="550068" cy="1592263"/>
              <a:chOff x="2022476" y="5602288"/>
              <a:chExt cx="500062" cy="1592263"/>
            </a:xfrm>
          </p:grpSpPr>
          <p:sp>
            <p:nvSpPr>
              <p:cNvPr id="18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3">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4345" name="组合 217"/>
            <p:cNvGrpSpPr/>
            <p:nvPr/>
          </p:nvGrpSpPr>
          <p:grpSpPr>
            <a:xfrm>
              <a:off x="4669860" y="3106246"/>
              <a:ext cx="3414571" cy="463550"/>
              <a:chOff x="4564815" y="3106246"/>
              <a:chExt cx="3414571" cy="463550"/>
            </a:xfrm>
          </p:grpSpPr>
          <p:grpSp>
            <p:nvGrpSpPr>
              <p:cNvPr id="14346" name="组合 188"/>
              <p:cNvGrpSpPr/>
              <p:nvPr/>
            </p:nvGrpSpPr>
            <p:grpSpPr>
              <a:xfrm>
                <a:off x="4564815" y="3106246"/>
                <a:ext cx="1715030" cy="463550"/>
                <a:chOff x="4819121" y="3552825"/>
                <a:chExt cx="1715030" cy="463550"/>
              </a:xfrm>
            </p:grpSpPr>
            <p:grpSp>
              <p:nvGrpSpPr>
                <p:cNvPr id="14347" name="组合 189"/>
                <p:cNvGrpSpPr/>
                <p:nvPr/>
              </p:nvGrpSpPr>
              <p:grpSpPr>
                <a:xfrm>
                  <a:off x="5657850" y="3552825"/>
                  <a:ext cx="876301" cy="463550"/>
                  <a:chOff x="5656263" y="3198813"/>
                  <a:chExt cx="876301" cy="463550"/>
                </a:xfrm>
              </p:grpSpPr>
              <p:sp>
                <p:nvSpPr>
                  <p:cNvPr id="14348"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4349"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4350"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4351"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4352"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14353" name="组合 190"/>
                <p:cNvGrpSpPr/>
                <p:nvPr/>
              </p:nvGrpSpPr>
              <p:grpSpPr>
                <a:xfrm>
                  <a:off x="4819121" y="3552825"/>
                  <a:ext cx="876301" cy="463550"/>
                  <a:chOff x="5656263" y="3198813"/>
                  <a:chExt cx="876301" cy="463550"/>
                </a:xfrm>
              </p:grpSpPr>
              <p:sp>
                <p:nvSpPr>
                  <p:cNvPr id="14354"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4355"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4356"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4357"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4358"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nvGrpSpPr>
              <p:cNvPr id="14359" name="组合 201"/>
              <p:cNvGrpSpPr/>
              <p:nvPr/>
            </p:nvGrpSpPr>
            <p:grpSpPr>
              <a:xfrm>
                <a:off x="6264356" y="3106246"/>
                <a:ext cx="1715030" cy="463550"/>
                <a:chOff x="4819121" y="3552825"/>
                <a:chExt cx="1715030" cy="463550"/>
              </a:xfrm>
            </p:grpSpPr>
            <p:grpSp>
              <p:nvGrpSpPr>
                <p:cNvPr id="14360" name="组合 202"/>
                <p:cNvGrpSpPr/>
                <p:nvPr/>
              </p:nvGrpSpPr>
              <p:grpSpPr>
                <a:xfrm>
                  <a:off x="5657850" y="3552825"/>
                  <a:ext cx="876301" cy="463550"/>
                  <a:chOff x="5656263" y="3198813"/>
                  <a:chExt cx="876301" cy="463550"/>
                </a:xfrm>
              </p:grpSpPr>
              <p:sp>
                <p:nvSpPr>
                  <p:cNvPr id="14361"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4362"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4363"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4364"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4365"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14366" name="组合 203"/>
                <p:cNvGrpSpPr/>
                <p:nvPr/>
              </p:nvGrpSpPr>
              <p:grpSpPr>
                <a:xfrm>
                  <a:off x="4819121" y="3552825"/>
                  <a:ext cx="876301" cy="463550"/>
                  <a:chOff x="5656263" y="3198813"/>
                  <a:chExt cx="876301" cy="463550"/>
                </a:xfrm>
              </p:grpSpPr>
              <p:sp>
                <p:nvSpPr>
                  <p:cNvPr id="14367"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4368"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4369"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4370"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4371"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sp>
          <p:nvSpPr>
            <p:cNvPr id="216" name="文本框 215"/>
            <p:cNvSpPr txBox="1"/>
            <p:nvPr/>
          </p:nvSpPr>
          <p:spPr>
            <a:xfrm>
              <a:off x="4523526" y="2109497"/>
              <a:ext cx="3707240" cy="923330"/>
            </a:xfrm>
            <a:prstGeom prst="rect">
              <a:avLst/>
            </a:prstGeom>
            <a:noFill/>
            <a:ln>
              <a:noFill/>
            </a:ln>
          </p:spPr>
          <p:txBody>
            <a:bodyPr wrap="square" rtlCol="0">
              <a:spAutoFit/>
            </a:bodyPr>
            <a:lstStyle/>
            <a:p>
              <a:pPr marR="0" defTabSz="914400" rtl="0" fontAlgn="auto">
                <a:spcBef>
                  <a:spcPct val="0"/>
                </a:spcBef>
                <a:spcAft>
                  <a:spcPct val="0"/>
                </a:spcAft>
                <a:buClrTx/>
                <a:buSzTx/>
                <a:buFontTx/>
                <a:buNone/>
                <a:defRPr/>
              </a:pPr>
              <a:r>
                <a:rPr kumimoji="0" lang="zh-CN" altLang="en-US" sz="5400" b="1" kern="1200" cap="none" spc="0" normalizeH="0" baseline="0" noProof="0" smtClean="0">
                  <a:blipFill dpi="0" rotWithShape="1">
                    <a:blip r:embed="rId1"/>
                    <a:stretch>
                      <a:fillRect/>
                    </a:stretch>
                  </a:blipFill>
                  <a:latin typeface="+mn-lt"/>
                  <a:ea typeface="+mn-ea"/>
                  <a:cs typeface="+mn-cs"/>
                </a:rPr>
                <a:t>广告集装箱</a:t>
              </a:r>
              <a:endParaRPr kumimoji="0" lang="zh-CN" altLang="en-US" sz="5400" b="1" kern="1200" cap="none" spc="0" normalizeH="0" baseline="0" noProof="0">
                <a:blipFill dpi="0" rotWithShape="1">
                  <a:blip r:embed="rId1"/>
                  <a:stretch>
                    <a:fillRect/>
                  </a:stretch>
                </a:blipFill>
                <a:latin typeface="+mn-lt"/>
                <a:ea typeface="+mn-ea"/>
                <a:cs typeface="+mn-cs"/>
              </a:endParaRPr>
            </a:p>
          </p:txBody>
        </p:sp>
      </p:grpSp>
      <p:sp>
        <p:nvSpPr>
          <p:cNvPr id="220" name="文本框 219"/>
          <p:cNvSpPr txBox="1"/>
          <p:nvPr/>
        </p:nvSpPr>
        <p:spPr>
          <a:xfrm>
            <a:off x="4008381" y="3876523"/>
            <a:ext cx="4175236" cy="707886"/>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dpi="0" rotWithShape="1">
                <a:blip r:embed="rId1"/>
                <a:stretch>
                  <a:fillRect/>
                </a:stretch>
              </a:blipFill>
              <a:latin typeface="+mn-lt"/>
              <a:ea typeface="+mn-ea"/>
              <a:cs typeface="+mn-cs"/>
            </a:endParaRPr>
          </a:p>
        </p:txBody>
      </p:sp>
      <p:sp>
        <p:nvSpPr>
          <p:cNvPr id="221" name="Freeform 5"/>
          <p:cNvSpPr>
            <a:spLocks noEditPoints="1"/>
          </p:cNvSpPr>
          <p:nvPr/>
        </p:nvSpPr>
        <p:spPr bwMode="auto">
          <a:xfrm>
            <a:off x="5894388" y="4837113"/>
            <a:ext cx="404813"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mph" presetSubtype="0" repeatCount="10000" fill="hold" grpId="0" nodeType="afterEffect">
                                  <p:childTnLst>
                                    <p:anim calcmode="discrete" valueType="str">
                                      <p:cBhvr override="childStyle">
                                        <p:cTn id="6" dur="250" fill="hold"/>
                                        <p:tgtEl>
                                          <p:spTgt spid="220"/>
                                        </p:tgtEl>
                                        <p:attrNameLst>
                                          <p:attrName>style.fontWeight</p:attrName>
                                        </p:attrNameLst>
                                      </p:cBhvr>
                                      <p:tavLst>
                                        <p:tav tm="0">
                                          <p:val>
                                            <p:strVal val="normal"/>
                                          </p:val>
                                        </p:tav>
                                        <p:tav tm="50000">
                                          <p:val>
                                            <p:strVal val="bold"/>
                                          </p:val>
                                        </p:tav>
                                        <p:tav tm="60000">
                                          <p:val>
                                            <p:strVal val="normal"/>
                                          </p:val>
                                        </p:tav>
                                        <p:tav tm="100000">
                                          <p:val>
                                            <p:strVal val="normal"/>
                                          </p:val>
                                        </p:tav>
                                      </p:tavLst>
                                    </p:anim>
                                  </p:childTnLst>
                                </p:cTn>
                              </p:par>
                              <p:par>
                                <p:cTn id="7" presetID="14" presetClass="entr" presetSubtype="10" fill="hold" nodeType="withEffect">
                                  <p:childTnLst>
                                    <p:set>
                                      <p:cBhvr>
                                        <p:cTn id="8" dur="1" fill="hold">
                                          <p:stCondLst>
                                            <p:cond delay="0"/>
                                          </p:stCondLst>
                                        </p:cTn>
                                        <p:tgtEl>
                                          <p:spTgt spid="2"/>
                                        </p:tgtEl>
                                        <p:attrNameLst>
                                          <p:attrName>style.visibility</p:attrName>
                                        </p:attrNameLst>
                                      </p:cBhvr>
                                      <p:to>
                                        <p:strVal val="visible"/>
                                      </p:to>
                                    </p:set>
                                    <p:animEffect transition="in" filter="randombar(horizontal)">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550"/>
          <p:cNvGrpSpPr/>
          <p:nvPr/>
        </p:nvGrpSpPr>
        <p:grpSpPr>
          <a:xfrm>
            <a:off x="334963" y="333375"/>
            <a:ext cx="3829050" cy="584200"/>
            <a:chOff x="720568" y="688879"/>
            <a:chExt cx="3828553" cy="584775"/>
          </a:xfrm>
        </p:grpSpPr>
        <p:pic>
          <p:nvPicPr>
            <p:cNvPr id="15362" name="图片 2548"/>
            <p:cNvPicPr>
              <a:picLocks noChangeAspect="1"/>
            </p:cNvPicPr>
            <p:nvPr/>
          </p:nvPicPr>
          <p:blipFill>
            <a:blip r:embed="rId1"/>
            <a:stretch>
              <a:fillRect/>
            </a:stretch>
          </p:blipFill>
          <p:spPr>
            <a:xfrm>
              <a:off x="720568" y="741784"/>
              <a:ext cx="478967" cy="478967"/>
            </a:xfrm>
            <a:prstGeom prst="rect">
              <a:avLst/>
            </a:prstGeom>
            <a:noFill/>
            <a:ln w="9525">
              <a:noFill/>
            </a:ln>
          </p:spPr>
        </p:pic>
        <p:sp>
          <p:nvSpPr>
            <p:cNvPr id="2550" name="文本框 2549"/>
            <p:cNvSpPr txBox="1"/>
            <p:nvPr/>
          </p:nvSpPr>
          <p:spPr>
            <a:xfrm>
              <a:off x="1199535" y="688879"/>
              <a:ext cx="3349586" cy="584775"/>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3200" b="1" kern="1200" cap="none" spc="0" normalizeH="0" baseline="0" noProof="0" smtClean="0">
                  <a:blipFill>
                    <a:blip r:embed="rId2"/>
                    <a:stretch>
                      <a:fillRect/>
                    </a:stretch>
                  </a:blipFill>
                  <a:latin typeface="+mn-lt"/>
                  <a:ea typeface="+mn-ea"/>
                  <a:cs typeface="+mn-cs"/>
                </a:rPr>
                <a:t>广告集装箱</a:t>
              </a:r>
              <a:endParaRPr kumimoji="0" lang="zh-CN" altLang="en-US" sz="3200" b="1" kern="1200" cap="none" spc="0" normalizeH="0" baseline="0" noProof="0" smtClean="0">
                <a:blipFill>
                  <a:blip r:embed="rId2"/>
                  <a:stretch>
                    <a:fillRect/>
                  </a:stretch>
                </a:blipFill>
                <a:latin typeface="+mn-lt"/>
                <a:ea typeface="+mn-ea"/>
                <a:cs typeface="+mn-cs"/>
              </a:endParaRPr>
            </a:p>
          </p:txBody>
        </p:sp>
      </p:grpSp>
      <p:grpSp>
        <p:nvGrpSpPr>
          <p:cNvPr id="3"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1">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4" name="Group 13"/>
          <p:cNvGrpSpPr>
            <a:grpSpLocks noChangeAspect="1"/>
          </p:cNvGrpSpPr>
          <p:nvPr/>
        </p:nvGrpSpPr>
        <p:grpSpPr>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5" name="Group 27"/>
          <p:cNvGrpSpPr>
            <a:grpSpLocks noChangeAspect="1"/>
          </p:cNvGrpSpPr>
          <p:nvPr/>
        </p:nvGrpSpPr>
        <p:grpSpPr>
          <a:xfrm>
            <a:off x="6843522" y="1711815"/>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 name="Group 33"/>
          <p:cNvGrpSpPr>
            <a:grpSpLocks noChangeAspect="1"/>
          </p:cNvGrpSpPr>
          <p:nvPr/>
        </p:nvGrpSpPr>
        <p:grpSpPr>
          <a:xfrm>
            <a:off x="6739019"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726" name="文本框 2725"/>
          <p:cNvSpPr txBox="1"/>
          <p:nvPr/>
        </p:nvSpPr>
        <p:spPr>
          <a:xfrm>
            <a:off x="2009332" y="1792024"/>
            <a:ext cx="1898394" cy="584775"/>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3200" b="1" kern="1200" cap="none" spc="0" normalizeH="0" baseline="0" noProof="0" smtClean="0">
                <a:blipFill>
                  <a:blip r:embed="rId2"/>
                  <a:stretch>
                    <a:fillRect/>
                  </a:stretch>
                </a:blipFill>
                <a:latin typeface="+mn-lt"/>
                <a:ea typeface="+mn-ea"/>
                <a:cs typeface="+mn-cs"/>
              </a:rPr>
              <a:t>输入标题</a:t>
            </a:r>
            <a:endParaRPr kumimoji="0" lang="zh-CN" altLang="en-US" sz="3200" b="1" kern="1200" cap="none" spc="0" normalizeH="0" baseline="0" noProof="0" smtClean="0">
              <a:blipFill>
                <a:blip r:embed="rId2"/>
                <a:stretch>
                  <a:fillRect/>
                </a:stretch>
              </a:blipFill>
              <a:latin typeface="+mn-lt"/>
              <a:ea typeface="+mn-ea"/>
              <a:cs typeface="+mn-cs"/>
            </a:endParaRPr>
          </a:p>
        </p:txBody>
      </p:sp>
      <p:sp>
        <p:nvSpPr>
          <p:cNvPr id="2728" name="文本框 2727"/>
          <p:cNvSpPr txBox="1"/>
          <p:nvPr/>
        </p:nvSpPr>
        <p:spPr>
          <a:xfrm>
            <a:off x="1191883" y="2632873"/>
            <a:ext cx="3786604"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2"/>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2"/>
                <a:stretch>
                  <a:fillRect/>
                </a:stretch>
              </a:blipFill>
              <a:latin typeface="+mn-lt"/>
              <a:ea typeface="+mn-ea"/>
              <a:cs typeface="+mn-cs"/>
            </a:endParaRPr>
          </a:p>
        </p:txBody>
      </p:sp>
      <p:sp>
        <p:nvSpPr>
          <p:cNvPr id="2730" name="文本框 2729"/>
          <p:cNvSpPr txBox="1"/>
          <p:nvPr/>
        </p:nvSpPr>
        <p:spPr>
          <a:xfrm>
            <a:off x="6722005" y="2632873"/>
            <a:ext cx="3786603"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2"/>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2"/>
                <a:stretch>
                  <a:fillRect/>
                </a:stretch>
              </a:blipFill>
              <a:latin typeface="+mn-lt"/>
              <a:ea typeface="+mn-ea"/>
              <a:cs typeface="+mn-cs"/>
            </a:endParaRPr>
          </a:p>
        </p:txBody>
      </p:sp>
      <p:sp>
        <p:nvSpPr>
          <p:cNvPr id="2731" name="文本框 2730"/>
          <p:cNvSpPr txBox="1"/>
          <p:nvPr/>
        </p:nvSpPr>
        <p:spPr>
          <a:xfrm>
            <a:off x="1191883" y="5039946"/>
            <a:ext cx="3786604"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2"/>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2"/>
                <a:stretch>
                  <a:fillRect/>
                </a:stretch>
              </a:blipFill>
              <a:latin typeface="+mn-lt"/>
              <a:ea typeface="+mn-ea"/>
              <a:cs typeface="+mn-cs"/>
            </a:endParaRPr>
          </a:p>
        </p:txBody>
      </p:sp>
      <p:sp>
        <p:nvSpPr>
          <p:cNvPr id="2732" name="文本框 2731"/>
          <p:cNvSpPr txBox="1"/>
          <p:nvPr/>
        </p:nvSpPr>
        <p:spPr>
          <a:xfrm>
            <a:off x="6722005" y="5039946"/>
            <a:ext cx="3786603" cy="1015663"/>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000" kern="1200" cap="none" spc="0" normalizeH="0" baseline="0" noProof="0" smtClean="0">
                <a:blipFill>
                  <a:blip r:embed="rId2"/>
                  <a:stretch>
                    <a:fillRect/>
                  </a:stretch>
                </a:blipFill>
                <a:latin typeface="+mn-lt"/>
                <a:ea typeface="+mn-ea"/>
                <a:cs typeface="+mn-cs"/>
              </a:rPr>
              <a:t>输入描述性文字输入描述性文字输入描述性文字输入描述性文字输入描述性文字输入描述性文字</a:t>
            </a:r>
            <a:endParaRPr kumimoji="0" lang="zh-CN" altLang="en-US" sz="2000" kern="1200" cap="none" spc="0" normalizeH="0" baseline="0" noProof="0" smtClean="0">
              <a:blipFill>
                <a:blip r:embed="rId2"/>
                <a:stretch>
                  <a:fillRect/>
                </a:stretch>
              </a:blipFill>
              <a:latin typeface="+mn-lt"/>
              <a:ea typeface="+mn-ea"/>
              <a:cs typeface="+mn-cs"/>
            </a:endParaRPr>
          </a:p>
        </p:txBody>
      </p:sp>
      <p:sp>
        <p:nvSpPr>
          <p:cNvPr id="2733" name="文本框 2732"/>
          <p:cNvSpPr txBox="1"/>
          <p:nvPr/>
        </p:nvSpPr>
        <p:spPr>
          <a:xfrm>
            <a:off x="2009332" y="4290022"/>
            <a:ext cx="1898394" cy="584775"/>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3200" b="1" kern="1200" cap="none" spc="0" normalizeH="0" baseline="0" noProof="0" smtClean="0">
                <a:blipFill>
                  <a:blip r:embed="rId2"/>
                  <a:stretch>
                    <a:fillRect/>
                  </a:stretch>
                </a:blipFill>
                <a:latin typeface="+mn-lt"/>
                <a:ea typeface="+mn-ea"/>
                <a:cs typeface="+mn-cs"/>
              </a:rPr>
              <a:t>输入标题</a:t>
            </a:r>
            <a:endParaRPr kumimoji="0" lang="zh-CN" altLang="en-US" sz="3200" b="1" kern="1200" cap="none" spc="0" normalizeH="0" baseline="0" noProof="0" smtClean="0">
              <a:blipFill>
                <a:blip r:embed="rId2"/>
                <a:stretch>
                  <a:fillRect/>
                </a:stretch>
              </a:blipFill>
              <a:latin typeface="+mn-lt"/>
              <a:ea typeface="+mn-ea"/>
              <a:cs typeface="+mn-cs"/>
            </a:endParaRPr>
          </a:p>
        </p:txBody>
      </p:sp>
      <p:sp>
        <p:nvSpPr>
          <p:cNvPr id="2734" name="文本框 2733"/>
          <p:cNvSpPr txBox="1"/>
          <p:nvPr/>
        </p:nvSpPr>
        <p:spPr>
          <a:xfrm>
            <a:off x="7616510" y="4290022"/>
            <a:ext cx="1898395" cy="584775"/>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3200" b="1" kern="1200" cap="none" spc="0" normalizeH="0" baseline="0" noProof="0" smtClean="0">
                <a:blipFill>
                  <a:blip r:embed="rId2"/>
                  <a:stretch>
                    <a:fillRect/>
                  </a:stretch>
                </a:blipFill>
                <a:latin typeface="+mn-lt"/>
                <a:ea typeface="+mn-ea"/>
                <a:cs typeface="+mn-cs"/>
              </a:rPr>
              <a:t>输入标题</a:t>
            </a:r>
            <a:endParaRPr kumimoji="0" lang="zh-CN" altLang="en-US" sz="3200" b="1" kern="1200" cap="none" spc="0" normalizeH="0" baseline="0" noProof="0" smtClean="0">
              <a:blipFill>
                <a:blip r:embed="rId2"/>
                <a:stretch>
                  <a:fillRect/>
                </a:stretch>
              </a:blipFill>
              <a:latin typeface="+mn-lt"/>
              <a:ea typeface="+mn-ea"/>
              <a:cs typeface="+mn-cs"/>
            </a:endParaRPr>
          </a:p>
        </p:txBody>
      </p:sp>
      <p:sp>
        <p:nvSpPr>
          <p:cNvPr id="2735" name="文本框 2734"/>
          <p:cNvSpPr txBox="1"/>
          <p:nvPr/>
        </p:nvSpPr>
        <p:spPr>
          <a:xfrm>
            <a:off x="7616510" y="1792024"/>
            <a:ext cx="1898395" cy="584775"/>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3200" b="1" kern="1200" cap="none" spc="0" normalizeH="0" baseline="0" noProof="0" smtClean="0">
                <a:blipFill>
                  <a:blip r:embed="rId2"/>
                  <a:stretch>
                    <a:fillRect/>
                  </a:stretch>
                </a:blipFill>
                <a:latin typeface="+mn-lt"/>
                <a:ea typeface="+mn-ea"/>
                <a:cs typeface="+mn-cs"/>
              </a:rPr>
              <a:t>输入标题</a:t>
            </a:r>
            <a:endParaRPr kumimoji="0" lang="zh-CN" altLang="en-US" sz="3200" b="1" kern="1200" cap="none" spc="0" normalizeH="0" baseline="0" noProof="0" smtClean="0">
              <a:blipFill>
                <a:blip r:embed="rId2"/>
                <a:stretch>
                  <a:fillRect/>
                </a:stretch>
              </a:blipFill>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53" presetClass="entr" presetSubtype="16" fill="hold" nodeType="afterEffec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childTnLst>
                                </p:cTn>
                              </p:par>
                            </p:childTnLst>
                          </p:cTn>
                        </p:par>
                        <p:par>
                          <p:cTn id="14" fill="hold">
                            <p:stCondLst>
                              <p:cond delay="1000"/>
                            </p:stCondLst>
                            <p:childTnLst>
                              <p:par>
                                <p:cTn id="15" presetID="2" presetClass="entr" presetSubtype="1" accel="42000" fill="hold" nodeType="afterEffect">
                                  <p:childTnLst>
                                    <p:set>
                                      <p:cBhvr>
                                        <p:cTn id="16" dur="1" fill="hold">
                                          <p:stCondLst>
                                            <p:cond delay="0"/>
                                          </p:stCondLst>
                                        </p:cTn>
                                        <p:tgtEl>
                                          <p:spTgt spid="2726"/>
                                        </p:tgtEl>
                                        <p:attrNameLst>
                                          <p:attrName>style.visibility</p:attrName>
                                        </p:attrNameLst>
                                      </p:cBhvr>
                                      <p:to>
                                        <p:strVal val="visible"/>
                                      </p:to>
                                    </p:set>
                                    <p:anim calcmode="lin" valueType="num">
                                      <p:cBhvr additive="base">
                                        <p:cTn id="17" dur="500" fill="hold"/>
                                        <p:tgtEl>
                                          <p:spTgt spid="2726"/>
                                        </p:tgtEl>
                                        <p:attrNameLst>
                                          <p:attrName>ppt_x</p:attrName>
                                        </p:attrNameLst>
                                      </p:cBhvr>
                                      <p:tavLst>
                                        <p:tav tm="0">
                                          <p:val>
                                            <p:strVal val="#ppt_x"/>
                                          </p:val>
                                        </p:tav>
                                        <p:tav tm="100000">
                                          <p:val>
                                            <p:strVal val="#ppt_x"/>
                                          </p:val>
                                        </p:tav>
                                      </p:tavLst>
                                    </p:anim>
                                    <p:anim calcmode="lin" valueType="num">
                                      <p:cBhvr additive="base">
                                        <p:cTn id="18" dur="500" fill="hold"/>
                                        <p:tgtEl>
                                          <p:spTgt spid="2726"/>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childTnLst>
                                    <p:set>
                                      <p:cBhvr>
                                        <p:cTn id="21" dur="1" fill="hold">
                                          <p:stCondLst>
                                            <p:cond delay="0"/>
                                          </p:stCondLst>
                                        </p:cTn>
                                        <p:tgtEl>
                                          <p:spTgt spid="5"/>
                                        </p:tgtEl>
                                        <p:attrNameLst>
                                          <p:attrName>style.visibility</p:attrName>
                                        </p:attrNameLst>
                                      </p:cBhvr>
                                      <p:to>
                                        <p:strVal val="visible"/>
                                      </p:to>
                                    </p:set>
                                    <p:anim calcmode="lin" valueType="num">
                                      <p:cBhvr>
                                        <p:cTn id="22" dur="250" fill="hold"/>
                                        <p:tgtEl>
                                          <p:spTgt spid="5"/>
                                        </p:tgtEl>
                                        <p:attrNameLst>
                                          <p:attrName>ppt_w</p:attrName>
                                        </p:attrNameLst>
                                      </p:cBhvr>
                                      <p:tavLst>
                                        <p:tav tm="0">
                                          <p:val>
                                            <p:fltVal val="0"/>
                                          </p:val>
                                        </p:tav>
                                        <p:tav tm="100000">
                                          <p:val>
                                            <p:strVal val="#ppt_w"/>
                                          </p:val>
                                        </p:tav>
                                      </p:tavLst>
                                    </p:anim>
                                    <p:anim calcmode="lin" valueType="num">
                                      <p:cBhvr>
                                        <p:cTn id="23" dur="250" fill="hold"/>
                                        <p:tgtEl>
                                          <p:spTgt spid="5"/>
                                        </p:tgtEl>
                                        <p:attrNameLst>
                                          <p:attrName>ppt_h</p:attrName>
                                        </p:attrNameLst>
                                      </p:cBhvr>
                                      <p:tavLst>
                                        <p:tav tm="0">
                                          <p:val>
                                            <p:fltVal val="0"/>
                                          </p:val>
                                        </p:tav>
                                        <p:tav tm="100000">
                                          <p:val>
                                            <p:strVal val="#ppt_h"/>
                                          </p:val>
                                        </p:tav>
                                      </p:tavLst>
                                    </p:anim>
                                    <p:animEffect transition="in" filter="fade">
                                      <p:cBhvr>
                                        <p:cTn id="24" dur="250"/>
                                        <p:tgtEl>
                                          <p:spTgt spid="5"/>
                                        </p:tgtEl>
                                      </p:cBhvr>
                                    </p:animEffect>
                                  </p:childTnLst>
                                </p:cTn>
                              </p:par>
                            </p:childTnLst>
                          </p:cTn>
                        </p:par>
                        <p:par>
                          <p:cTn id="25" fill="hold">
                            <p:stCondLst>
                              <p:cond delay="2000"/>
                            </p:stCondLst>
                            <p:childTnLst>
                              <p:par>
                                <p:cTn id="26" presetID="2" presetClass="entr" presetSubtype="1" accel="42000" fill="hold" nodeType="afterEffect">
                                  <p:childTnLst>
                                    <p:set>
                                      <p:cBhvr>
                                        <p:cTn id="27" dur="1" fill="hold">
                                          <p:stCondLst>
                                            <p:cond delay="0"/>
                                          </p:stCondLst>
                                        </p:cTn>
                                        <p:tgtEl>
                                          <p:spTgt spid="2735"/>
                                        </p:tgtEl>
                                        <p:attrNameLst>
                                          <p:attrName>style.visibility</p:attrName>
                                        </p:attrNameLst>
                                      </p:cBhvr>
                                      <p:to>
                                        <p:strVal val="visible"/>
                                      </p:to>
                                    </p:set>
                                    <p:anim calcmode="lin" valueType="num">
                                      <p:cBhvr additive="base">
                                        <p:cTn id="28" dur="500" fill="hold"/>
                                        <p:tgtEl>
                                          <p:spTgt spid="2735"/>
                                        </p:tgtEl>
                                        <p:attrNameLst>
                                          <p:attrName>ppt_x</p:attrName>
                                        </p:attrNameLst>
                                      </p:cBhvr>
                                      <p:tavLst>
                                        <p:tav tm="0">
                                          <p:val>
                                            <p:strVal val="#ppt_x"/>
                                          </p:val>
                                        </p:tav>
                                        <p:tav tm="100000">
                                          <p:val>
                                            <p:strVal val="#ppt_x"/>
                                          </p:val>
                                        </p:tav>
                                      </p:tavLst>
                                    </p:anim>
                                    <p:anim calcmode="lin" valueType="num">
                                      <p:cBhvr additive="base">
                                        <p:cTn id="29" dur="500" fill="hold"/>
                                        <p:tgtEl>
                                          <p:spTgt spid="2735"/>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53" presetClass="entr" presetSubtype="16" fill="hold" nodeType="afterEffect">
                                  <p:childTnLst>
                                    <p:set>
                                      <p:cBhvr>
                                        <p:cTn id="32" dur="1" fill="hold">
                                          <p:stCondLst>
                                            <p:cond delay="0"/>
                                          </p:stCondLst>
                                        </p:cTn>
                                        <p:tgtEl>
                                          <p:spTgt spid="4"/>
                                        </p:tgtEl>
                                        <p:attrNameLst>
                                          <p:attrName>style.visibility</p:attrName>
                                        </p:attrNameLst>
                                      </p:cBhvr>
                                      <p:to>
                                        <p:strVal val="visible"/>
                                      </p:to>
                                    </p:set>
                                    <p:anim calcmode="lin" valueType="num">
                                      <p:cBhvr>
                                        <p:cTn id="33" dur="250" fill="hold"/>
                                        <p:tgtEl>
                                          <p:spTgt spid="4"/>
                                        </p:tgtEl>
                                        <p:attrNameLst>
                                          <p:attrName>ppt_w</p:attrName>
                                        </p:attrNameLst>
                                      </p:cBhvr>
                                      <p:tavLst>
                                        <p:tav tm="0">
                                          <p:val>
                                            <p:fltVal val="0"/>
                                          </p:val>
                                        </p:tav>
                                        <p:tav tm="100000">
                                          <p:val>
                                            <p:strVal val="#ppt_w"/>
                                          </p:val>
                                        </p:tav>
                                      </p:tavLst>
                                    </p:anim>
                                    <p:anim calcmode="lin" valueType="num">
                                      <p:cBhvr>
                                        <p:cTn id="34" dur="250" fill="hold"/>
                                        <p:tgtEl>
                                          <p:spTgt spid="4"/>
                                        </p:tgtEl>
                                        <p:attrNameLst>
                                          <p:attrName>ppt_h</p:attrName>
                                        </p:attrNameLst>
                                      </p:cBhvr>
                                      <p:tavLst>
                                        <p:tav tm="0">
                                          <p:val>
                                            <p:fltVal val="0"/>
                                          </p:val>
                                        </p:tav>
                                        <p:tav tm="100000">
                                          <p:val>
                                            <p:strVal val="#ppt_h"/>
                                          </p:val>
                                        </p:tav>
                                      </p:tavLst>
                                    </p:anim>
                                    <p:animEffect transition="in" filter="fade">
                                      <p:cBhvr>
                                        <p:cTn id="35" dur="250"/>
                                        <p:tgtEl>
                                          <p:spTgt spid="4"/>
                                        </p:tgtEl>
                                      </p:cBhvr>
                                    </p:animEffect>
                                  </p:childTnLst>
                                </p:cTn>
                              </p:par>
                            </p:childTnLst>
                          </p:cTn>
                        </p:par>
                        <p:par>
                          <p:cTn id="36" fill="hold">
                            <p:stCondLst>
                              <p:cond delay="3000"/>
                            </p:stCondLst>
                            <p:childTnLst>
                              <p:par>
                                <p:cTn id="37" presetID="2" presetClass="entr" presetSubtype="4" accel="26000" fill="hold" nodeType="afterEffect">
                                  <p:childTnLst>
                                    <p:set>
                                      <p:cBhvr>
                                        <p:cTn id="38" dur="1" fill="hold">
                                          <p:stCondLst>
                                            <p:cond delay="0"/>
                                          </p:stCondLst>
                                        </p:cTn>
                                        <p:tgtEl>
                                          <p:spTgt spid="2733"/>
                                        </p:tgtEl>
                                        <p:attrNameLst>
                                          <p:attrName>style.visibility</p:attrName>
                                        </p:attrNameLst>
                                      </p:cBhvr>
                                      <p:to>
                                        <p:strVal val="visible"/>
                                      </p:to>
                                    </p:set>
                                    <p:anim calcmode="lin" valueType="num">
                                      <p:cBhvr additive="base">
                                        <p:cTn id="39" dur="500" fill="hold"/>
                                        <p:tgtEl>
                                          <p:spTgt spid="2733"/>
                                        </p:tgtEl>
                                        <p:attrNameLst>
                                          <p:attrName>ppt_x</p:attrName>
                                        </p:attrNameLst>
                                      </p:cBhvr>
                                      <p:tavLst>
                                        <p:tav tm="0">
                                          <p:val>
                                            <p:strVal val="#ppt_x"/>
                                          </p:val>
                                        </p:tav>
                                        <p:tav tm="100000">
                                          <p:val>
                                            <p:strVal val="#ppt_x"/>
                                          </p:val>
                                        </p:tav>
                                      </p:tavLst>
                                    </p:anim>
                                    <p:anim calcmode="lin" valueType="num">
                                      <p:cBhvr additive="base">
                                        <p:cTn id="40" dur="500" fill="hold"/>
                                        <p:tgtEl>
                                          <p:spTgt spid="2733"/>
                                        </p:tgtEl>
                                        <p:attrNameLst>
                                          <p:attrName>ppt_y</p:attrName>
                                        </p:attrNameLst>
                                      </p:cBhvr>
                                      <p:tavLst>
                                        <p:tav tm="0">
                                          <p:val>
                                            <p:strVal val="1+#ppt_h/2"/>
                                          </p:val>
                                        </p:tav>
                                        <p:tav tm="100000">
                                          <p:val>
                                            <p:strVal val="#ppt_y"/>
                                          </p:val>
                                        </p:tav>
                                      </p:tavLst>
                                    </p:anim>
                                  </p:childTnLst>
                                </p:cTn>
                              </p:par>
                            </p:childTnLst>
                          </p:cTn>
                        </p:par>
                        <p:par>
                          <p:cTn id="41" fill="hold">
                            <p:stCondLst>
                              <p:cond delay="3500"/>
                            </p:stCondLst>
                            <p:childTnLst>
                              <p:par>
                                <p:cTn id="42" presetID="53" presetClass="entr" presetSubtype="16" fill="hold" nodeType="afterEffect">
                                  <p:childTnLst>
                                    <p:set>
                                      <p:cBhvr>
                                        <p:cTn id="43" dur="1" fill="hold">
                                          <p:stCondLst>
                                            <p:cond delay="0"/>
                                          </p:stCondLst>
                                        </p:cTn>
                                        <p:tgtEl>
                                          <p:spTgt spid="6"/>
                                        </p:tgtEl>
                                        <p:attrNameLst>
                                          <p:attrName>style.visibility</p:attrName>
                                        </p:attrNameLst>
                                      </p:cBhvr>
                                      <p:to>
                                        <p:strVal val="visible"/>
                                      </p:to>
                                    </p:set>
                                    <p:anim calcmode="lin" valueType="num">
                                      <p:cBhvr>
                                        <p:cTn id="44" dur="250" fill="hold"/>
                                        <p:tgtEl>
                                          <p:spTgt spid="6"/>
                                        </p:tgtEl>
                                        <p:attrNameLst>
                                          <p:attrName>ppt_w</p:attrName>
                                        </p:attrNameLst>
                                      </p:cBhvr>
                                      <p:tavLst>
                                        <p:tav tm="0">
                                          <p:val>
                                            <p:fltVal val="0"/>
                                          </p:val>
                                        </p:tav>
                                        <p:tav tm="100000">
                                          <p:val>
                                            <p:strVal val="#ppt_w"/>
                                          </p:val>
                                        </p:tav>
                                      </p:tavLst>
                                    </p:anim>
                                    <p:anim calcmode="lin" valueType="num">
                                      <p:cBhvr>
                                        <p:cTn id="45" dur="250" fill="hold"/>
                                        <p:tgtEl>
                                          <p:spTgt spid="6"/>
                                        </p:tgtEl>
                                        <p:attrNameLst>
                                          <p:attrName>ppt_h</p:attrName>
                                        </p:attrNameLst>
                                      </p:cBhvr>
                                      <p:tavLst>
                                        <p:tav tm="0">
                                          <p:val>
                                            <p:fltVal val="0"/>
                                          </p:val>
                                        </p:tav>
                                        <p:tav tm="100000">
                                          <p:val>
                                            <p:strVal val="#ppt_h"/>
                                          </p:val>
                                        </p:tav>
                                      </p:tavLst>
                                    </p:anim>
                                    <p:animEffect transition="in" filter="fade">
                                      <p:cBhvr>
                                        <p:cTn id="46" dur="250"/>
                                        <p:tgtEl>
                                          <p:spTgt spid="6"/>
                                        </p:tgtEl>
                                      </p:cBhvr>
                                    </p:animEffect>
                                  </p:childTnLst>
                                </p:cTn>
                              </p:par>
                            </p:childTnLst>
                          </p:cTn>
                        </p:par>
                        <p:par>
                          <p:cTn id="47" fill="hold">
                            <p:stCondLst>
                              <p:cond delay="4000"/>
                            </p:stCondLst>
                            <p:childTnLst>
                              <p:par>
                                <p:cTn id="48" presetID="2" presetClass="entr" presetSubtype="4" accel="26000" fill="hold" nodeType="afterEffect">
                                  <p:childTnLst>
                                    <p:set>
                                      <p:cBhvr>
                                        <p:cTn id="49" dur="1" fill="hold">
                                          <p:stCondLst>
                                            <p:cond delay="0"/>
                                          </p:stCondLst>
                                        </p:cTn>
                                        <p:tgtEl>
                                          <p:spTgt spid="2734"/>
                                        </p:tgtEl>
                                        <p:attrNameLst>
                                          <p:attrName>style.visibility</p:attrName>
                                        </p:attrNameLst>
                                      </p:cBhvr>
                                      <p:to>
                                        <p:strVal val="visible"/>
                                      </p:to>
                                    </p:set>
                                    <p:anim calcmode="lin" valueType="num">
                                      <p:cBhvr additive="base">
                                        <p:cTn id="50" dur="500" fill="hold"/>
                                        <p:tgtEl>
                                          <p:spTgt spid="2734"/>
                                        </p:tgtEl>
                                        <p:attrNameLst>
                                          <p:attrName>ppt_x</p:attrName>
                                        </p:attrNameLst>
                                      </p:cBhvr>
                                      <p:tavLst>
                                        <p:tav tm="0">
                                          <p:val>
                                            <p:strVal val="#ppt_x"/>
                                          </p:val>
                                        </p:tav>
                                        <p:tav tm="100000">
                                          <p:val>
                                            <p:strVal val="#ppt_x"/>
                                          </p:val>
                                        </p:tav>
                                      </p:tavLst>
                                    </p:anim>
                                    <p:anim calcmode="lin" valueType="num">
                                      <p:cBhvr additive="base">
                                        <p:cTn id="51" dur="500" fill="hold"/>
                                        <p:tgtEl>
                                          <p:spTgt spid="27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
          <p:cNvGrpSpPr/>
          <p:nvPr/>
        </p:nvGrpSpPr>
        <p:grpSpPr>
          <a:xfrm>
            <a:off x="4772025" y="534988"/>
            <a:ext cx="2647950" cy="668337"/>
            <a:chOff x="4772561" y="534413"/>
            <a:chExt cx="2646879"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矩形 18"/>
            <p:cNvSpPr/>
            <p:nvPr/>
          </p:nvSpPr>
          <p:spPr>
            <a:xfrm>
              <a:off x="4772561" y="534413"/>
              <a:ext cx="2646879"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标题想好了吗</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
        <p:nvSpPr>
          <p:cNvPr id="25" name="Freeform 40219"/>
          <p:cNvSpPr/>
          <p:nvPr/>
        </p:nvSpPr>
        <p:spPr>
          <a:xfrm>
            <a:off x="5445125" y="3343275"/>
            <a:ext cx="1308100" cy="1409700"/>
          </a:xfrm>
          <a:custGeom>
            <a:avLst/>
            <a:gdLst/>
            <a:ahLst/>
            <a:cxnLst>
              <a:cxn ang="0">
                <a:pos x="1308068" y="654545"/>
              </a:cxn>
              <a:cxn ang="0">
                <a:pos x="654034" y="0"/>
              </a:cxn>
              <a:cxn ang="0">
                <a:pos x="0" y="654545"/>
              </a:cxn>
              <a:cxn ang="0">
                <a:pos x="357891" y="1238465"/>
              </a:cxn>
              <a:cxn ang="0">
                <a:pos x="357891" y="1238465"/>
              </a:cxn>
              <a:cxn ang="0">
                <a:pos x="654034" y="1409984"/>
              </a:cxn>
              <a:cxn ang="0">
                <a:pos x="950176" y="1238465"/>
              </a:cxn>
              <a:cxn ang="0">
                <a:pos x="950176" y="1238465"/>
              </a:cxn>
              <a:cxn ang="0">
                <a:pos x="1308068" y="654545"/>
              </a:cxn>
            </a:cxnLst>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rotWithShape="0">
            <a:blip r:embed="rId2"/>
            <a:stretch>
              <a:fillRect/>
            </a:stretch>
          </a:blipFill>
          <a:ln w="9525">
            <a:noFill/>
          </a:ln>
        </p:spPr>
        <p:txBody>
          <a:bodyPr/>
          <a:lstStyle/>
          <a:p>
            <a:endParaRPr lang="zh-CN" altLang="en-US"/>
          </a:p>
        </p:txBody>
      </p:sp>
      <p:sp>
        <p:nvSpPr>
          <p:cNvPr id="26" name="Freeform 40219"/>
          <p:cNvSpPr/>
          <p:nvPr/>
        </p:nvSpPr>
        <p:spPr>
          <a:xfrm rot="7200000">
            <a:off x="6059488" y="4411663"/>
            <a:ext cx="1308100" cy="1409700"/>
          </a:xfrm>
          <a:custGeom>
            <a:avLst/>
            <a:gdLst/>
            <a:ahLst/>
            <a:cxnLst>
              <a:cxn ang="0">
                <a:pos x="1308068" y="654545"/>
              </a:cxn>
              <a:cxn ang="0">
                <a:pos x="654034" y="0"/>
              </a:cxn>
              <a:cxn ang="0">
                <a:pos x="0" y="654545"/>
              </a:cxn>
              <a:cxn ang="0">
                <a:pos x="357891" y="1238465"/>
              </a:cxn>
              <a:cxn ang="0">
                <a:pos x="357891" y="1238465"/>
              </a:cxn>
              <a:cxn ang="0">
                <a:pos x="654034" y="1409984"/>
              </a:cxn>
              <a:cxn ang="0">
                <a:pos x="950176" y="1238465"/>
              </a:cxn>
              <a:cxn ang="0">
                <a:pos x="950176" y="1238465"/>
              </a:cxn>
              <a:cxn ang="0">
                <a:pos x="1308068" y="654545"/>
              </a:cxn>
            </a:cxnLst>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rotWithShape="1">
            <a:blip r:embed="rId2"/>
            <a:stretch>
              <a:fillRect/>
            </a:stretch>
          </a:blipFill>
          <a:ln w="9525">
            <a:noFill/>
          </a:ln>
        </p:spPr>
        <p:txBody>
          <a:bodyPr/>
          <a:lstStyle/>
          <a:p>
            <a:endParaRPr lang="zh-CN" altLang="en-US"/>
          </a:p>
        </p:txBody>
      </p:sp>
      <p:sp>
        <p:nvSpPr>
          <p:cNvPr id="27" name="Freeform 40219"/>
          <p:cNvSpPr/>
          <p:nvPr/>
        </p:nvSpPr>
        <p:spPr>
          <a:xfrm rot="-7200000" flipH="1">
            <a:off x="4821238" y="4410075"/>
            <a:ext cx="1308100" cy="1411288"/>
          </a:xfrm>
          <a:custGeom>
            <a:avLst/>
            <a:gdLst/>
            <a:ahLst/>
            <a:cxnLst>
              <a:cxn ang="0">
                <a:pos x="1308068" y="654545"/>
              </a:cxn>
              <a:cxn ang="0">
                <a:pos x="654034" y="0"/>
              </a:cxn>
              <a:cxn ang="0">
                <a:pos x="0" y="654545"/>
              </a:cxn>
              <a:cxn ang="0">
                <a:pos x="357891" y="1238465"/>
              </a:cxn>
              <a:cxn ang="0">
                <a:pos x="357891" y="1238465"/>
              </a:cxn>
              <a:cxn ang="0">
                <a:pos x="654034" y="1409984"/>
              </a:cxn>
              <a:cxn ang="0">
                <a:pos x="950176" y="1238465"/>
              </a:cxn>
              <a:cxn ang="0">
                <a:pos x="950176" y="1238465"/>
              </a:cxn>
              <a:cxn ang="0">
                <a:pos x="1308068" y="654545"/>
              </a:cxn>
            </a:cxnLst>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rotWithShape="1">
            <a:blip r:embed="rId2"/>
            <a:stretch>
              <a:fillRect/>
            </a:stretch>
          </a:blipFill>
          <a:ln w="9525">
            <a:noFill/>
          </a:ln>
        </p:spPr>
        <p:txBody>
          <a:bodyPr/>
          <a:lstStyle/>
          <a:p>
            <a:endParaRPr lang="zh-CN" altLang="en-US"/>
          </a:p>
        </p:txBody>
      </p:sp>
      <p:sp>
        <p:nvSpPr>
          <p:cNvPr id="98" name="文本框 97"/>
          <p:cNvSpPr txBox="1"/>
          <p:nvPr/>
        </p:nvSpPr>
        <p:spPr>
          <a:xfrm>
            <a:off x="8158163" y="4335324"/>
            <a:ext cx="2987675" cy="1323440"/>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99" name="Freeform 5"/>
          <p:cNvSpPr>
            <a:spLocks noEditPoints="1"/>
          </p:cNvSpPr>
          <p:nvPr/>
        </p:nvSpPr>
        <p:spPr bwMode="auto">
          <a:xfrm>
            <a:off x="7772400" y="4865688"/>
            <a:ext cx="422275" cy="261938"/>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文本框 99"/>
          <p:cNvSpPr txBox="1"/>
          <p:nvPr/>
        </p:nvSpPr>
        <p:spPr>
          <a:xfrm>
            <a:off x="1055688" y="4335324"/>
            <a:ext cx="2987675" cy="1323440"/>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01" name="文本框 100"/>
          <p:cNvSpPr txBox="1"/>
          <p:nvPr/>
        </p:nvSpPr>
        <p:spPr>
          <a:xfrm>
            <a:off x="3246988" y="1919490"/>
            <a:ext cx="5698023" cy="707886"/>
          </a:xfrm>
          <a:prstGeom prst="rect">
            <a:avLst/>
          </a:prstGeom>
          <a:noFill/>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a:blip r:embed="rId1"/>
                <a:stretch>
                  <a:fillRect/>
                </a:stretch>
              </a:blipFill>
              <a:latin typeface="+mn-lt"/>
              <a:ea typeface="+mn-ea"/>
              <a:cs typeface="+mn-cs"/>
            </a:endParaRPr>
          </a:p>
        </p:txBody>
      </p:sp>
      <p:sp>
        <p:nvSpPr>
          <p:cNvPr id="102" name="Freeform 5"/>
          <p:cNvSpPr>
            <a:spLocks noEditPoints="1"/>
          </p:cNvSpPr>
          <p:nvPr/>
        </p:nvSpPr>
        <p:spPr bwMode="auto">
          <a:xfrm flipH="1">
            <a:off x="3978275" y="4865688"/>
            <a:ext cx="420688" cy="261938"/>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5"/>
          <p:cNvSpPr>
            <a:spLocks noEditPoints="1"/>
          </p:cNvSpPr>
          <p:nvPr/>
        </p:nvSpPr>
        <p:spPr bwMode="auto">
          <a:xfrm rot="16200000">
            <a:off x="5884863" y="2797175"/>
            <a:ext cx="422275" cy="263525"/>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0-#ppt_w/2"/>
                                          </p:val>
                                        </p:tav>
                                        <p:tav tm="100000">
                                          <p:val>
                                            <p:strVal val="#ppt_x"/>
                                          </p:val>
                                        </p:tav>
                                      </p:tavLst>
                                    </p:anim>
                                    <p:anim calcmode="lin" valueType="num">
                                      <p:cBhvr additive="base">
                                        <p:cTn id="8" dur="250" fill="hold"/>
                                        <p:tgtEl>
                                          <p:spTgt spid="2"/>
                                        </p:tgtEl>
                                        <p:attrNameLst>
                                          <p:attrName>ppt_y</p:attrName>
                                        </p:attrNameLst>
                                      </p:cBhvr>
                                      <p:tavLst>
                                        <p:tav tm="0">
                                          <p:val>
                                            <p:strVal val="#ppt_y"/>
                                          </p:val>
                                        </p:tav>
                                        <p:tav tm="100000">
                                          <p:val>
                                            <p:strVal val="#ppt_y"/>
                                          </p:val>
                                        </p:tav>
                                      </p:tavLst>
                                    </p:anim>
                                  </p:childTnLst>
                                </p:cTn>
                              </p:par>
                              <p:par>
                                <p:cTn id="9" presetID="21" presetClass="entr" presetSubtype="3" fill="hold" nodeType="withEffect">
                                  <p:childTnLst>
                                    <p:set>
                                      <p:cBhvr>
                                        <p:cTn id="10" dur="1" fill="hold">
                                          <p:stCondLst>
                                            <p:cond delay="0"/>
                                          </p:stCondLst>
                                        </p:cTn>
                                        <p:tgtEl>
                                          <p:spTgt spid="25"/>
                                        </p:tgtEl>
                                        <p:attrNameLst>
                                          <p:attrName>style.visibility</p:attrName>
                                        </p:attrNameLst>
                                      </p:cBhvr>
                                      <p:to>
                                        <p:strVal val="visible"/>
                                      </p:to>
                                    </p:set>
                                    <p:animEffect transition="in" filter="wheel(3)">
                                      <p:cBhvr>
                                        <p:cTn id="11" dur="500"/>
                                        <p:tgtEl>
                                          <p:spTgt spid="25"/>
                                        </p:tgtEl>
                                      </p:cBhvr>
                                    </p:animEffect>
                                  </p:childTnLst>
                                </p:cTn>
                              </p:par>
                              <p:par>
                                <p:cTn id="12" presetID="21" presetClass="entr" presetSubtype="4" fill="hold" nodeType="withEffect">
                                  <p:childTnLst>
                                    <p:set>
                                      <p:cBhvr>
                                        <p:cTn id="13" dur="1" fill="hold">
                                          <p:stCondLst>
                                            <p:cond delay="0"/>
                                          </p:stCondLst>
                                        </p:cTn>
                                        <p:tgtEl>
                                          <p:spTgt spid="27"/>
                                        </p:tgtEl>
                                        <p:attrNameLst>
                                          <p:attrName>style.visibility</p:attrName>
                                        </p:attrNameLst>
                                      </p:cBhvr>
                                      <p:to>
                                        <p:strVal val="visible"/>
                                      </p:to>
                                    </p:set>
                                    <p:animEffect transition="in" filter="wheel(4)">
                                      <p:cBhvr>
                                        <p:cTn id="14" dur="500"/>
                                        <p:tgtEl>
                                          <p:spTgt spid="27"/>
                                        </p:tgtEl>
                                      </p:cBhvr>
                                    </p:animEffect>
                                  </p:childTnLst>
                                </p:cTn>
                              </p:par>
                              <p:par>
                                <p:cTn id="15" presetID="21" presetClass="entr" presetSubtype="8" fill="hold" nodeType="withEffect">
                                  <p:childTnLst>
                                    <p:set>
                                      <p:cBhvr>
                                        <p:cTn id="16" dur="1" fill="hold">
                                          <p:stCondLst>
                                            <p:cond delay="0"/>
                                          </p:stCondLst>
                                        </p:cTn>
                                        <p:tgtEl>
                                          <p:spTgt spid="26"/>
                                        </p:tgtEl>
                                        <p:attrNameLst>
                                          <p:attrName>style.visibility</p:attrName>
                                        </p:attrNameLst>
                                      </p:cBhvr>
                                      <p:to>
                                        <p:strVal val="visible"/>
                                      </p:to>
                                    </p:set>
                                    <p:animEffect transition="in" filter="wheel(8)">
                                      <p:cBhvr>
                                        <p:cTn id="17" dur="500"/>
                                        <p:tgtEl>
                                          <p:spTgt spid="26"/>
                                        </p:tgtEl>
                                      </p:cBhvr>
                                    </p:animEffect>
                                  </p:childTnLst>
                                </p:cTn>
                              </p:par>
                            </p:childTnLst>
                          </p:cTn>
                        </p:par>
                        <p:par>
                          <p:cTn id="18" fill="hold">
                            <p:stCondLst>
                              <p:cond delay="500"/>
                            </p:stCondLst>
                            <p:childTnLst>
                              <p:par>
                                <p:cTn id="19" presetID="22" presetClass="entr" presetSubtype="4" fill="hold" nodeType="afterEffect">
                                  <p:childTnLst>
                                    <p:set>
                                      <p:cBhvr>
                                        <p:cTn id="20" dur="1" fill="hold">
                                          <p:stCondLst>
                                            <p:cond delay="0"/>
                                          </p:stCondLst>
                                        </p:cTn>
                                        <p:tgtEl>
                                          <p:spTgt spid="101"/>
                                        </p:tgtEl>
                                        <p:attrNameLst>
                                          <p:attrName>style.visibility</p:attrName>
                                        </p:attrNameLst>
                                      </p:cBhvr>
                                      <p:to>
                                        <p:strVal val="visible"/>
                                      </p:to>
                                    </p:set>
                                    <p:animEffect transition="in" filter="wipe(down)">
                                      <p:cBhvr>
                                        <p:cTn id="21" dur="500"/>
                                        <p:tgtEl>
                                          <p:spTgt spid="101"/>
                                        </p:tgtEl>
                                      </p:cBhvr>
                                    </p:animEffect>
                                  </p:childTnLst>
                                </p:cTn>
                              </p:par>
                            </p:childTnLst>
                          </p:cTn>
                        </p:par>
                        <p:par>
                          <p:cTn id="22" fill="hold">
                            <p:stCondLst>
                              <p:cond delay="1000"/>
                            </p:stCondLst>
                            <p:childTnLst>
                              <p:par>
                                <p:cTn id="23" presetID="22" presetClass="entr" presetSubtype="4" fill="hold" nodeType="afterEffect">
                                  <p:childTnLst>
                                    <p:set>
                                      <p:cBhvr>
                                        <p:cTn id="24" dur="1" fill="hold">
                                          <p:stCondLst>
                                            <p:cond delay="0"/>
                                          </p:stCondLst>
                                        </p:cTn>
                                        <p:tgtEl>
                                          <p:spTgt spid="100"/>
                                        </p:tgtEl>
                                        <p:attrNameLst>
                                          <p:attrName>style.visibility</p:attrName>
                                        </p:attrNameLst>
                                      </p:cBhvr>
                                      <p:to>
                                        <p:strVal val="visible"/>
                                      </p:to>
                                    </p:set>
                                    <p:animEffect transition="in" filter="wipe(down)">
                                      <p:cBhvr>
                                        <p:cTn id="25" dur="500"/>
                                        <p:tgtEl>
                                          <p:spTgt spid="100"/>
                                        </p:tgtEl>
                                      </p:cBhvr>
                                    </p:animEffect>
                                  </p:childTnLst>
                                </p:cTn>
                              </p:par>
                            </p:childTnLst>
                          </p:cTn>
                        </p:par>
                        <p:par>
                          <p:cTn id="26" fill="hold">
                            <p:stCondLst>
                              <p:cond delay="1500"/>
                            </p:stCondLst>
                            <p:childTnLst>
                              <p:par>
                                <p:cTn id="27" presetID="22" presetClass="entr" presetSubtype="4" fill="hold" nodeType="afterEffect">
                                  <p:childTnLst>
                                    <p:set>
                                      <p:cBhvr>
                                        <p:cTn id="28" dur="1" fill="hold">
                                          <p:stCondLst>
                                            <p:cond delay="0"/>
                                          </p:stCondLst>
                                        </p:cTn>
                                        <p:tgtEl>
                                          <p:spTgt spid="98"/>
                                        </p:tgtEl>
                                        <p:attrNameLst>
                                          <p:attrName>style.visibility</p:attrName>
                                        </p:attrNameLst>
                                      </p:cBhvr>
                                      <p:to>
                                        <p:strVal val="visible"/>
                                      </p:to>
                                    </p:set>
                                    <p:animEffect transition="in" filter="wipe(down)">
                                      <p:cBhvr>
                                        <p:cTn id="29"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a:xfrm>
            <a:off x="8604250" y="1119188"/>
            <a:ext cx="823913" cy="512762"/>
          </a:xfrm>
          <a:custGeom>
            <a:avLst/>
            <a:gdLst/>
            <a:ahLst/>
            <a:cxnLst>
              <a:cxn ang="0">
                <a:pos x="595048" y="140438"/>
              </a:cxn>
              <a:cxn ang="0">
                <a:pos x="591779" y="506231"/>
              </a:cxn>
              <a:cxn ang="0">
                <a:pos x="604857" y="493167"/>
              </a:cxn>
              <a:cxn ang="0">
                <a:pos x="107893" y="189428"/>
              </a:cxn>
              <a:cxn ang="0">
                <a:pos x="781410" y="287409"/>
              </a:cxn>
              <a:cxn ang="0">
                <a:pos x="183092" y="231886"/>
              </a:cxn>
              <a:cxn ang="0">
                <a:pos x="591779" y="166566"/>
              </a:cxn>
              <a:cxn ang="0">
                <a:pos x="631013" y="404985"/>
              </a:cxn>
              <a:cxn ang="0">
                <a:pos x="729098" y="280877"/>
              </a:cxn>
              <a:cxn ang="0">
                <a:pos x="503502" y="284143"/>
              </a:cxn>
              <a:cxn ang="0">
                <a:pos x="542736" y="160034"/>
              </a:cxn>
              <a:cxn ang="0">
                <a:pos x="290985" y="209024"/>
              </a:cxn>
              <a:cxn ang="0">
                <a:pos x="68659" y="166566"/>
              </a:cxn>
              <a:cxn ang="0">
                <a:pos x="732367" y="205758"/>
              </a:cxn>
              <a:cxn ang="0">
                <a:pos x="192900" y="192694"/>
              </a:cxn>
              <a:cxn ang="0">
                <a:pos x="506772" y="192694"/>
              </a:cxn>
              <a:cxn ang="0">
                <a:pos x="104624" y="248216"/>
              </a:cxn>
              <a:cxn ang="0">
                <a:pos x="120971" y="277611"/>
              </a:cxn>
              <a:cxn ang="0">
                <a:pos x="248482" y="163300"/>
              </a:cxn>
              <a:cxn ang="0">
                <a:pos x="438113" y="277611"/>
              </a:cxn>
              <a:cxn ang="0">
                <a:pos x="526389" y="195960"/>
              </a:cxn>
              <a:cxn ang="0">
                <a:pos x="657169" y="104512"/>
              </a:cxn>
              <a:cxn ang="0">
                <a:pos x="503502" y="156768"/>
              </a:cxn>
              <a:cxn ang="0">
                <a:pos x="284446" y="244950"/>
              </a:cxn>
              <a:cxn ang="0">
                <a:pos x="32695" y="143704"/>
              </a:cxn>
              <a:cxn ang="0">
                <a:pos x="434843" y="238418"/>
              </a:cxn>
              <a:cxn ang="0">
                <a:pos x="660438" y="182896"/>
              </a:cxn>
              <a:cxn ang="0">
                <a:pos x="457730" y="300473"/>
              </a:cxn>
              <a:cxn ang="0">
                <a:pos x="304063" y="280877"/>
              </a:cxn>
              <a:cxn ang="0">
                <a:pos x="470808" y="228620"/>
              </a:cxn>
              <a:cxn ang="0">
                <a:pos x="343297" y="215556"/>
              </a:cxn>
              <a:cxn ang="0">
                <a:pos x="496963" y="244950"/>
              </a:cxn>
              <a:cxn ang="0">
                <a:pos x="379262" y="215556"/>
              </a:cxn>
              <a:cxn ang="0">
                <a:pos x="402148" y="235152"/>
              </a:cxn>
              <a:cxn ang="0">
                <a:pos x="281177" y="163300"/>
              </a:cxn>
              <a:cxn ang="0">
                <a:pos x="255021" y="209024"/>
              </a:cxn>
              <a:cxn ang="0">
                <a:pos x="389070" y="241684"/>
              </a:cxn>
              <a:cxn ang="0">
                <a:pos x="71929" y="218822"/>
              </a:cxn>
              <a:cxn ang="0">
                <a:pos x="88276" y="195960"/>
              </a:cxn>
              <a:cxn ang="0">
                <a:pos x="297524" y="186162"/>
              </a:cxn>
              <a:cxn ang="0">
                <a:pos x="529658" y="205758"/>
              </a:cxn>
              <a:cxn ang="0">
                <a:pos x="88276" y="153502"/>
              </a:cxn>
              <a:cxn ang="0">
                <a:pos x="601587" y="300473"/>
              </a:cxn>
              <a:cxn ang="0">
                <a:pos x="657169" y="297207"/>
              </a:cxn>
              <a:cxn ang="0">
                <a:pos x="349836" y="248216"/>
              </a:cxn>
              <a:cxn ang="0">
                <a:pos x="78468" y="258015"/>
              </a:cxn>
              <a:cxn ang="0">
                <a:pos x="127510" y="160034"/>
              </a:cxn>
              <a:cxn ang="0">
                <a:pos x="617935" y="307005"/>
              </a:cxn>
              <a:cxn ang="0">
                <a:pos x="568892" y="287409"/>
              </a:cxn>
              <a:cxn ang="0">
                <a:pos x="42503" y="264547"/>
              </a:cxn>
              <a:cxn ang="0">
                <a:pos x="68659" y="241684"/>
              </a:cxn>
              <a:cxn ang="0">
                <a:pos x="585240" y="293941"/>
              </a:cxn>
              <a:cxn ang="0">
                <a:pos x="411957" y="192694"/>
              </a:cxn>
              <a:cxn ang="0">
                <a:pos x="215787" y="212290"/>
              </a:cxn>
              <a:cxn ang="0">
                <a:pos x="647360" y="271079"/>
              </a:cxn>
              <a:cxn ang="0">
                <a:pos x="153666" y="293941"/>
              </a:cxn>
              <a:cxn ang="0">
                <a:pos x="444652" y="258015"/>
              </a:cxn>
              <a:cxn ang="0">
                <a:pos x="238673" y="176364"/>
              </a:cxn>
              <a:cxn ang="0">
                <a:pos x="611396" y="277611"/>
              </a:cxn>
              <a:cxn ang="0">
                <a:pos x="653899" y="143704"/>
              </a:cxn>
              <a:cxn ang="0">
                <a:pos x="313872" y="218822"/>
              </a:cxn>
              <a:cxn ang="0">
                <a:pos x="94815" y="277611"/>
              </a:cxn>
            </a:cxnLst>
            <a:pathLst>
              <a:path w="251"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w="9525">
            <a:noFill/>
          </a:ln>
        </p:spPr>
        <p:txBody>
          <a:bodyPr/>
          <a:lstStyle/>
          <a:p>
            <a:endParaRPr lang="zh-CN" altLang="en-US"/>
          </a:p>
        </p:txBody>
      </p:sp>
      <p:grpSp>
        <p:nvGrpSpPr>
          <p:cNvPr id="17410" name="组合 16"/>
          <p:cNvGrpSpPr/>
          <p:nvPr/>
        </p:nvGrpSpPr>
        <p:grpSpPr>
          <a:xfrm>
            <a:off x="4567238" y="534988"/>
            <a:ext cx="3057525" cy="668337"/>
            <a:chOff x="4567377" y="534413"/>
            <a:chExt cx="3057247"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矩形 18"/>
            <p:cNvSpPr/>
            <p:nvPr/>
          </p:nvSpPr>
          <p:spPr>
            <a:xfrm>
              <a:off x="4567377" y="534413"/>
              <a:ext cx="3057247"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还没想好标题？</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4" name="组合 3"/>
          <p:cNvGrpSpPr/>
          <p:nvPr/>
        </p:nvGrpSpPr>
        <p:grpSpPr>
          <a:xfrm>
            <a:off x="4295775" y="2319338"/>
            <a:ext cx="3600450" cy="3603625"/>
            <a:chOff x="4167731" y="1943317"/>
            <a:chExt cx="3600300" cy="3602682"/>
          </a:xfrm>
        </p:grpSpPr>
        <p:sp>
          <p:nvSpPr>
            <p:cNvPr id="3" name="直角三角形 2"/>
            <p:cNvSpPr/>
            <p:nvPr/>
          </p:nvSpPr>
          <p:spPr>
            <a:xfrm>
              <a:off x="5999389" y="194331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9" name="直角三角形 98"/>
            <p:cNvSpPr/>
            <p:nvPr/>
          </p:nvSpPr>
          <p:spPr>
            <a:xfrm rot="5400000">
              <a:off x="6415710" y="3361036"/>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0" name="直角三角形 99"/>
            <p:cNvSpPr/>
            <p:nvPr/>
          </p:nvSpPr>
          <p:spPr>
            <a:xfrm rot="10800000">
              <a:off x="5000373" y="377735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1" name="直角三角形 100"/>
            <p:cNvSpPr/>
            <p:nvPr/>
          </p:nvSpPr>
          <p:spPr>
            <a:xfrm rot="16200000">
              <a:off x="4584052" y="235963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grpSp>
        <p:nvGrpSpPr>
          <p:cNvPr id="5" name="组合 4"/>
          <p:cNvGrpSpPr/>
          <p:nvPr/>
        </p:nvGrpSpPr>
        <p:grpSpPr>
          <a:xfrm>
            <a:off x="150813" y="2027238"/>
            <a:ext cx="4670425" cy="1438275"/>
            <a:chOff x="150343" y="2027423"/>
            <a:chExt cx="4670631" cy="1438635"/>
          </a:xfrm>
        </p:grpSpPr>
        <p:sp>
          <p:nvSpPr>
            <p:cNvPr id="98" name="文本框 97"/>
            <p:cNvSpPr txBox="1"/>
            <p:nvPr/>
          </p:nvSpPr>
          <p:spPr>
            <a:xfrm>
              <a:off x="150343" y="2635061"/>
              <a:ext cx="4670631"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rPr>
                <a:t>输入描述性文字输入描述性文字输入描述性文字输入描述性文字</a:t>
              </a:r>
              <a:endPar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endParaRPr>
            </a:p>
          </p:txBody>
        </p:sp>
        <p:sp>
          <p:nvSpPr>
            <p:cNvPr id="102" name="文本框 101"/>
            <p:cNvSpPr txBox="1"/>
            <p:nvPr/>
          </p:nvSpPr>
          <p:spPr>
            <a:xfrm>
              <a:off x="2514410" y="2027423"/>
              <a:ext cx="21971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输入标题</a:t>
              </a:r>
              <a:endPar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endParaRPr>
            </a:p>
          </p:txBody>
        </p:sp>
      </p:grpSp>
      <p:grpSp>
        <p:nvGrpSpPr>
          <p:cNvPr id="6" name="组合 102"/>
          <p:cNvGrpSpPr/>
          <p:nvPr/>
        </p:nvGrpSpPr>
        <p:grpSpPr>
          <a:xfrm>
            <a:off x="150813" y="4695825"/>
            <a:ext cx="4670425" cy="1438275"/>
            <a:chOff x="150343" y="2027423"/>
            <a:chExt cx="4670631" cy="1438635"/>
          </a:xfrm>
        </p:grpSpPr>
        <p:sp>
          <p:nvSpPr>
            <p:cNvPr id="104" name="文本框 103"/>
            <p:cNvSpPr txBox="1"/>
            <p:nvPr/>
          </p:nvSpPr>
          <p:spPr>
            <a:xfrm>
              <a:off x="150343" y="2635061"/>
              <a:ext cx="4670631"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rPr>
                <a:t>输入描述性文字输入描述性文字输入描述性文字输入描述性文字</a:t>
              </a:r>
              <a:endPar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endParaRPr>
            </a:p>
          </p:txBody>
        </p:sp>
        <p:sp>
          <p:nvSpPr>
            <p:cNvPr id="105" name="文本框 104"/>
            <p:cNvSpPr txBox="1"/>
            <p:nvPr/>
          </p:nvSpPr>
          <p:spPr>
            <a:xfrm>
              <a:off x="2514410" y="2027423"/>
              <a:ext cx="21971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输入标题</a:t>
              </a:r>
              <a:endPar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endParaRPr>
            </a:p>
          </p:txBody>
        </p:sp>
      </p:grpSp>
      <p:grpSp>
        <p:nvGrpSpPr>
          <p:cNvPr id="7" name="组合 105"/>
          <p:cNvGrpSpPr/>
          <p:nvPr/>
        </p:nvGrpSpPr>
        <p:grpSpPr>
          <a:xfrm>
            <a:off x="7088188" y="2027238"/>
            <a:ext cx="4672013" cy="1438275"/>
            <a:chOff x="150343" y="2027423"/>
            <a:chExt cx="4670631" cy="1438635"/>
          </a:xfrm>
        </p:grpSpPr>
        <p:sp>
          <p:nvSpPr>
            <p:cNvPr id="107" name="文本框 106"/>
            <p:cNvSpPr txBox="1"/>
            <p:nvPr/>
          </p:nvSpPr>
          <p:spPr>
            <a:xfrm>
              <a:off x="150343" y="2635061"/>
              <a:ext cx="467063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rPr>
                <a:t>输入描述性文字输入描述性文字输入描述性文字输入描述性文字</a:t>
              </a:r>
              <a:endPar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endParaRPr>
            </a:p>
          </p:txBody>
        </p:sp>
        <p:sp>
          <p:nvSpPr>
            <p:cNvPr id="108" name="文本框 107"/>
            <p:cNvSpPr txBox="1"/>
            <p:nvPr/>
          </p:nvSpPr>
          <p:spPr>
            <a:xfrm>
              <a:off x="150343" y="2027423"/>
              <a:ext cx="21971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输入标题</a:t>
              </a:r>
              <a:endPar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endParaRPr>
            </a:p>
          </p:txBody>
        </p:sp>
      </p:grpSp>
      <p:grpSp>
        <p:nvGrpSpPr>
          <p:cNvPr id="8" name="组合 108"/>
          <p:cNvGrpSpPr/>
          <p:nvPr/>
        </p:nvGrpSpPr>
        <p:grpSpPr>
          <a:xfrm>
            <a:off x="7088188" y="4695825"/>
            <a:ext cx="4672013" cy="1438275"/>
            <a:chOff x="150343" y="2027423"/>
            <a:chExt cx="4670631" cy="1438635"/>
          </a:xfrm>
        </p:grpSpPr>
        <p:sp>
          <p:nvSpPr>
            <p:cNvPr id="110" name="文本框 109"/>
            <p:cNvSpPr txBox="1"/>
            <p:nvPr/>
          </p:nvSpPr>
          <p:spPr>
            <a:xfrm>
              <a:off x="150343" y="2635061"/>
              <a:ext cx="467063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rPr>
                <a:t>输入描述性文字输入描述性文字输入描述性文字输入描述性文字</a:t>
              </a:r>
              <a:endParaRPr kumimoji="0" lang="zh-CN" altLang="en-US" sz="2400" b="0" i="0" u="none" strike="noStrike" kern="1200" cap="none" spc="0" normalizeH="0" baseline="0" noProof="0" smtClean="0">
                <a:ln>
                  <a:noFill/>
                </a:ln>
                <a:blipFill>
                  <a:blip r:embed="rId1"/>
                  <a:stretch>
                    <a:fillRect/>
                  </a:stretch>
                </a:blipFill>
                <a:effectLst/>
                <a:uLnTx/>
                <a:uFillTx/>
                <a:latin typeface="+mn-lt"/>
                <a:ea typeface="+mn-ea"/>
                <a:cs typeface="+mn-cs"/>
              </a:endParaRPr>
            </a:p>
          </p:txBody>
        </p:sp>
        <p:sp>
          <p:nvSpPr>
            <p:cNvPr id="111" name="文本框 110"/>
            <p:cNvSpPr txBox="1"/>
            <p:nvPr/>
          </p:nvSpPr>
          <p:spPr>
            <a:xfrm>
              <a:off x="150343" y="2027423"/>
              <a:ext cx="21971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rPr>
                <a:t>输入标题</a:t>
              </a:r>
              <a:endParaRPr kumimoji="0" lang="zh-CN" altLang="en-US" sz="2800" b="1" i="0" u="none" strike="noStrike" kern="1200" cap="none" spc="0" normalizeH="0" baseline="0" noProof="0" smtClean="0">
                <a:ln>
                  <a:noFill/>
                </a:ln>
                <a:blipFill>
                  <a:blip r:embed="rId1"/>
                  <a:stretch>
                    <a:fillRect/>
                  </a:stretch>
                </a:blip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90"/>
                                          </p:val>
                                        </p:tav>
                                        <p:tav tm="100000">
                                          <p:val>
                                            <p:fltVal val="0"/>
                                          </p:val>
                                        </p:tav>
                                      </p:tavLst>
                                    </p:anim>
                                    <p:animEffect transition="in" filter="fade">
                                      <p:cBhvr>
                                        <p:cTn id="10" dur="500"/>
                                        <p:tgtEl>
                                          <p:spTgt spid="4"/>
                                        </p:tgtEl>
                                      </p:cBhvr>
                                    </p:animEffect>
                                  </p:childTnLst>
                                </p:cTn>
                              </p:par>
                            </p:childTnLst>
                          </p:cTn>
                        </p:par>
                        <p:par>
                          <p:cTn id="11" fill="hold">
                            <p:stCondLst>
                              <p:cond delay="500"/>
                            </p:stCondLst>
                            <p:childTnLst>
                              <p:par>
                                <p:cTn id="12" presetID="26" presetClass="entr" presetSubtype="0" fill="hold" nodeType="afterEffect">
                                  <p:childTnLst>
                                    <p:set>
                                      <p:cBhvr>
                                        <p:cTn id="13" dur="1" fill="hold">
                                          <p:stCondLst>
                                            <p:cond delay="0"/>
                                          </p:stCondLst>
                                        </p:cTn>
                                        <p:tgtEl>
                                          <p:spTgt spid="15"/>
                                        </p:tgtEl>
                                        <p:attrNameLst>
                                          <p:attrName>style.visibility</p:attrName>
                                        </p:attrNameLst>
                                      </p:cBhvr>
                                      <p:to>
                                        <p:strVal val="visible"/>
                                      </p:to>
                                    </p:set>
                                    <p:animEffect transition="in" filter="wipe(down)">
                                      <p:cBhvr>
                                        <p:cTn id="14" dur="435">
                                          <p:stCondLst>
                                            <p:cond delay="0"/>
                                          </p:stCondLst>
                                        </p:cTn>
                                        <p:tgtEl>
                                          <p:spTgt spid="15"/>
                                        </p:tgtEl>
                                      </p:cBhvr>
                                    </p:animEffect>
                                    <p:anim calcmode="lin" valueType="num">
                                      <p:cBhvr>
                                        <p:cTn id="15" dur="1367"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498"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498" tmFilter="0, 0; 0.125,0.2665; 0.25,0.4; 0.375,0.465; 0.5,0.5;  0.625,0.535; 0.75,0.6; 0.875,0.7335; 1,1">
                                          <p:stCondLst>
                                            <p:cond delay="498"/>
                                          </p:stCondLst>
                                        </p:cTn>
                                        <p:tgtEl>
                                          <p:spTgt spid="15"/>
                                        </p:tgtEl>
                                        <p:attrNameLst>
                                          <p:attrName>ppt_y</p:attrName>
                                        </p:attrNameLst>
                                      </p:cBhvr>
                                      <p:tavLst>
                                        <p:tav tm="0" fmla="#ppt_y-sin(pi*$)/9">
                                          <p:val>
                                            <p:fltVal val="0"/>
                                          </p:val>
                                        </p:tav>
                                        <p:tav tm="100000">
                                          <p:val>
                                            <p:fltVal val="1"/>
                                          </p:val>
                                        </p:tav>
                                      </p:tavLst>
                                    </p:anim>
                                    <p:anim calcmode="lin" valueType="num">
                                      <p:cBhvr>
                                        <p:cTn id="18" dur="249" tmFilter="0, 0; 0.125,0.2665; 0.25,0.4; 0.375,0.465; 0.5,0.5;  0.625,0.535; 0.75,0.6; 0.875,0.7335; 1,1">
                                          <p:stCondLst>
                                            <p:cond delay="993"/>
                                          </p:stCondLst>
                                        </p:cTn>
                                        <p:tgtEl>
                                          <p:spTgt spid="15"/>
                                        </p:tgtEl>
                                        <p:attrNameLst>
                                          <p:attrName>ppt_y</p:attrName>
                                        </p:attrNameLst>
                                      </p:cBhvr>
                                      <p:tavLst>
                                        <p:tav tm="0" fmla="#ppt_y-sin(pi*$)/27">
                                          <p:val>
                                            <p:fltVal val="0"/>
                                          </p:val>
                                        </p:tav>
                                        <p:tav tm="100000">
                                          <p:val>
                                            <p:fltVal val="1"/>
                                          </p:val>
                                        </p:tav>
                                      </p:tavLst>
                                    </p:anim>
                                    <p:anim calcmode="lin" valueType="num">
                                      <p:cBhvr>
                                        <p:cTn id="19" dur="123" tmFilter="0, 0; 0.125,0.2665; 0.25,0.4; 0.375,0.465; 0.5,0.5;  0.625,0.535; 0.75,0.6; 0.875,0.7335; 1,1">
                                          <p:stCondLst>
                                            <p:cond delay="1242"/>
                                          </p:stCondLst>
                                        </p:cTn>
                                        <p:tgtEl>
                                          <p:spTgt spid="15"/>
                                        </p:tgtEl>
                                        <p:attrNameLst>
                                          <p:attrName>ppt_y</p:attrName>
                                        </p:attrNameLst>
                                      </p:cBhvr>
                                      <p:tavLst>
                                        <p:tav tm="0" fmla="#ppt_y-sin(pi*$)/81">
                                          <p:val>
                                            <p:fltVal val="0"/>
                                          </p:val>
                                        </p:tav>
                                        <p:tav tm="100000">
                                          <p:val>
                                            <p:fltVal val="1"/>
                                          </p:val>
                                        </p:tav>
                                      </p:tavLst>
                                    </p:anim>
                                    <p:animScale>
                                      <p:cBhvr>
                                        <p:cTn id="20" dur="20">
                                          <p:stCondLst>
                                            <p:cond delay="487"/>
                                          </p:stCondLst>
                                        </p:cTn>
                                        <p:tgtEl>
                                          <p:spTgt spid="15"/>
                                        </p:tgtEl>
                                      </p:cBhvr>
                                      <p:to x="100000" y="60000"/>
                                    </p:animScale>
                                    <p:animScale>
                                      <p:cBhvr>
                                        <p:cTn id="21" dur="124" decel="50000">
                                          <p:stCondLst>
                                            <p:cond delay="507"/>
                                          </p:stCondLst>
                                        </p:cTn>
                                        <p:tgtEl>
                                          <p:spTgt spid="15"/>
                                        </p:tgtEl>
                                      </p:cBhvr>
                                      <p:to x="100000" y="100000"/>
                                    </p:animScale>
                                    <p:animScale>
                                      <p:cBhvr>
                                        <p:cTn id="22" dur="20">
                                          <p:stCondLst>
                                            <p:cond delay="984"/>
                                          </p:stCondLst>
                                        </p:cTn>
                                        <p:tgtEl>
                                          <p:spTgt spid="15"/>
                                        </p:tgtEl>
                                      </p:cBhvr>
                                      <p:to x="100000" y="80000"/>
                                    </p:animScale>
                                    <p:animScale>
                                      <p:cBhvr>
                                        <p:cTn id="23" dur="124" decel="50000">
                                          <p:stCondLst>
                                            <p:cond delay="1004"/>
                                          </p:stCondLst>
                                        </p:cTn>
                                        <p:tgtEl>
                                          <p:spTgt spid="15"/>
                                        </p:tgtEl>
                                      </p:cBhvr>
                                      <p:to x="100000" y="100000"/>
                                    </p:animScale>
                                    <p:animScale>
                                      <p:cBhvr>
                                        <p:cTn id="24" dur="20">
                                          <p:stCondLst>
                                            <p:cond delay="1231"/>
                                          </p:stCondLst>
                                        </p:cTn>
                                        <p:tgtEl>
                                          <p:spTgt spid="15"/>
                                        </p:tgtEl>
                                      </p:cBhvr>
                                      <p:to x="100000" y="90000"/>
                                    </p:animScale>
                                    <p:animScale>
                                      <p:cBhvr>
                                        <p:cTn id="25" dur="124" decel="50000">
                                          <p:stCondLst>
                                            <p:cond delay="1251"/>
                                          </p:stCondLst>
                                        </p:cTn>
                                        <p:tgtEl>
                                          <p:spTgt spid="15"/>
                                        </p:tgtEl>
                                      </p:cBhvr>
                                      <p:to x="100000" y="100000"/>
                                    </p:animScale>
                                    <p:animScale>
                                      <p:cBhvr>
                                        <p:cTn id="26" dur="20">
                                          <p:stCondLst>
                                            <p:cond delay="1356"/>
                                          </p:stCondLst>
                                        </p:cTn>
                                        <p:tgtEl>
                                          <p:spTgt spid="15"/>
                                        </p:tgtEl>
                                      </p:cBhvr>
                                      <p:to x="100000" y="95000"/>
                                    </p:animScale>
                                    <p:animScale>
                                      <p:cBhvr>
                                        <p:cTn id="27" dur="124" decel="50000">
                                          <p:stCondLst>
                                            <p:cond delay="1376"/>
                                          </p:stCondLst>
                                        </p:cTn>
                                        <p:tgtEl>
                                          <p:spTgt spid="15"/>
                                        </p:tgtEl>
                                      </p:cBhvr>
                                      <p:to x="100000" y="100000"/>
                                    </p:animScale>
                                  </p:childTnLst>
                                </p:cTn>
                              </p:par>
                            </p:childTnLst>
                          </p:cTn>
                        </p:par>
                        <p:par>
                          <p:cTn id="28" fill="hold">
                            <p:stCondLst>
                              <p:cond delay="2000"/>
                            </p:stCondLst>
                            <p:childTnLst>
                              <p:par>
                                <p:cTn id="29" presetID="2" presetClass="entr" presetSubtype="8" accel="40000" fill="hold" nodeType="afterEffec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0-#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2" presetClass="entr" presetSubtype="8" accel="40000" fill="hold" nodeType="afterEffect">
                                  <p:childTnLst>
                                    <p:set>
                                      <p:cBhvr>
                                        <p:cTn id="35" dur="1" fill="hold">
                                          <p:stCondLst>
                                            <p:cond delay="0"/>
                                          </p:stCondLst>
                                        </p:cTn>
                                        <p:tgtEl>
                                          <p:spTgt spid="7"/>
                                        </p:tgtEl>
                                        <p:attrNameLst>
                                          <p:attrName>style.visibility</p:attrName>
                                        </p:attrNameLst>
                                      </p:cBhvr>
                                      <p:to>
                                        <p:strVal val="visible"/>
                                      </p:to>
                                    </p:set>
                                    <p:anim calcmode="lin" valueType="num">
                                      <p:cBhvr additive="base">
                                        <p:cTn id="36" dur="500" fill="hold"/>
                                        <p:tgtEl>
                                          <p:spTgt spid="7"/>
                                        </p:tgtEl>
                                        <p:attrNameLst>
                                          <p:attrName>ppt_x</p:attrName>
                                        </p:attrNameLst>
                                      </p:cBhvr>
                                      <p:tavLst>
                                        <p:tav tm="0">
                                          <p:val>
                                            <p:strVal val="0-#ppt_w/2"/>
                                          </p:val>
                                        </p:tav>
                                        <p:tav tm="100000">
                                          <p:val>
                                            <p:strVal val="#ppt_x"/>
                                          </p:val>
                                        </p:tav>
                                      </p:tavLst>
                                    </p:anim>
                                    <p:anim calcmode="lin" valueType="num">
                                      <p:cBhvr additive="base">
                                        <p:cTn id="37" dur="500" fill="hold"/>
                                        <p:tgtEl>
                                          <p:spTgt spid="7"/>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2" presetClass="entr" presetSubtype="8" accel="40000" fill="hold" nodeType="afterEffec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0-#ppt_w/2"/>
                                          </p:val>
                                        </p:tav>
                                        <p:tav tm="100000">
                                          <p:val>
                                            <p:strVal val="#ppt_x"/>
                                          </p:val>
                                        </p:tav>
                                      </p:tavLst>
                                    </p:anim>
                                    <p:anim calcmode="lin" valueType="num">
                                      <p:cBhvr additive="base">
                                        <p:cTn id="42" dur="500" fill="hold"/>
                                        <p:tgtEl>
                                          <p:spTgt spid="6"/>
                                        </p:tgtEl>
                                        <p:attrNameLst>
                                          <p:attrName>ppt_y</p:attrName>
                                        </p:attrNameLst>
                                      </p:cBhvr>
                                      <p:tavLst>
                                        <p:tav tm="0">
                                          <p:val>
                                            <p:strVal val="#ppt_y"/>
                                          </p:val>
                                        </p:tav>
                                        <p:tav tm="100000">
                                          <p:val>
                                            <p:strVal val="#ppt_y"/>
                                          </p:val>
                                        </p:tav>
                                      </p:tavLst>
                                    </p:anim>
                                  </p:childTnLst>
                                </p:cTn>
                              </p:par>
                            </p:childTnLst>
                          </p:cTn>
                        </p:par>
                        <p:par>
                          <p:cTn id="43" fill="hold">
                            <p:stCondLst>
                              <p:cond delay="3500"/>
                            </p:stCondLst>
                            <p:childTnLst>
                              <p:par>
                                <p:cTn id="44" presetID="2" presetClass="entr" presetSubtype="6" accel="40000" fill="hold" nodeType="afterEffec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1" y="3876523"/>
            <a:ext cx="4175236" cy="707886"/>
          </a:xfrm>
          <a:prstGeom prst="rect">
            <a:avLst/>
          </a:prstGeom>
          <a:noFill/>
          <a:ln>
            <a:noFill/>
          </a:ln>
        </p:spPr>
        <p:txBody>
          <a:bodyPr wrap="square" rtlCol="0">
            <a:spAutoFit/>
          </a:bodyPr>
          <a:lstStyle/>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000" kern="1200" cap="none" spc="0" normalizeH="0" baseline="0" noProof="0" smtClean="0">
              <a:blipFill>
                <a:blip r:embed="rId1"/>
                <a:stretch>
                  <a:fillRect/>
                </a:stretch>
              </a:blipFill>
              <a:latin typeface="+mn-lt"/>
              <a:ea typeface="+mn-ea"/>
              <a:cs typeface="+mn-cs"/>
            </a:endParaRPr>
          </a:p>
          <a:p>
            <a:pPr marR="0" algn="ctr" defTabSz="914400" rtl="0" fontAlgn="auto">
              <a:spcBef>
                <a:spcPct val="0"/>
              </a:spcBef>
              <a:spcAft>
                <a:spcPct val="0"/>
              </a:spcAft>
              <a:buClrTx/>
              <a:buSzTx/>
              <a:buFontTx/>
              <a:buNone/>
              <a:defRPr/>
            </a:pPr>
            <a:r>
              <a:rPr kumimoji="0" lang="zh-CN" altLang="en-US" sz="20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000" kern="1200" cap="none" spc="0" normalizeH="0" baseline="0" noProof="0" smtClean="0">
              <a:blipFill dpi="0" rotWithShape="1">
                <a:blip r:embed="rId1"/>
                <a:stretch>
                  <a:fillRect/>
                </a:stretch>
              </a:blipFill>
              <a:latin typeface="+mn-lt"/>
              <a:ea typeface="+mn-ea"/>
              <a:cs typeface="+mn-cs"/>
            </a:endParaRPr>
          </a:p>
        </p:txBody>
      </p:sp>
      <p:sp>
        <p:nvSpPr>
          <p:cNvPr id="221" name="Freeform 5"/>
          <p:cNvSpPr>
            <a:spLocks noEditPoints="1"/>
          </p:cNvSpPr>
          <p:nvPr/>
        </p:nvSpPr>
        <p:spPr bwMode="auto">
          <a:xfrm>
            <a:off x="5894388" y="4837113"/>
            <a:ext cx="404813"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 name="组合 2"/>
          <p:cNvGrpSpPr/>
          <p:nvPr/>
        </p:nvGrpSpPr>
        <p:grpSpPr>
          <a:xfrm>
            <a:off x="3806825" y="2071688"/>
            <a:ext cx="4578350" cy="1592262"/>
            <a:chOff x="3807322" y="2072460"/>
            <a:chExt cx="4577357" cy="1591200"/>
          </a:xfrm>
        </p:grpSpPr>
        <p:grpSp>
          <p:nvGrpSpPr>
            <p:cNvPr id="18436" name="组合 217"/>
            <p:cNvGrpSpPr/>
            <p:nvPr/>
          </p:nvGrpSpPr>
          <p:grpSpPr>
            <a:xfrm>
              <a:off x="4823773" y="3106246"/>
              <a:ext cx="3414571" cy="463550"/>
              <a:chOff x="4564815" y="3106246"/>
              <a:chExt cx="3414571" cy="463550"/>
            </a:xfrm>
          </p:grpSpPr>
          <p:grpSp>
            <p:nvGrpSpPr>
              <p:cNvPr id="18437" name="组合 188"/>
              <p:cNvGrpSpPr/>
              <p:nvPr/>
            </p:nvGrpSpPr>
            <p:grpSpPr>
              <a:xfrm>
                <a:off x="4564815" y="3106246"/>
                <a:ext cx="1715030" cy="463550"/>
                <a:chOff x="4819121" y="3552825"/>
                <a:chExt cx="1715030" cy="463550"/>
              </a:xfrm>
            </p:grpSpPr>
            <p:grpSp>
              <p:nvGrpSpPr>
                <p:cNvPr id="18438" name="组合 189"/>
                <p:cNvGrpSpPr/>
                <p:nvPr/>
              </p:nvGrpSpPr>
              <p:grpSpPr>
                <a:xfrm>
                  <a:off x="5657850" y="3552825"/>
                  <a:ext cx="876301" cy="463550"/>
                  <a:chOff x="5656263" y="3198813"/>
                  <a:chExt cx="876301" cy="463550"/>
                </a:xfrm>
              </p:grpSpPr>
              <p:sp>
                <p:nvSpPr>
                  <p:cNvPr id="18439"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8440"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8441"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8442"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8443"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18444" name="组合 190"/>
                <p:cNvGrpSpPr/>
                <p:nvPr/>
              </p:nvGrpSpPr>
              <p:grpSpPr>
                <a:xfrm>
                  <a:off x="4819121" y="3552825"/>
                  <a:ext cx="876301" cy="463550"/>
                  <a:chOff x="5656263" y="3198813"/>
                  <a:chExt cx="876301" cy="463550"/>
                </a:xfrm>
              </p:grpSpPr>
              <p:sp>
                <p:nvSpPr>
                  <p:cNvPr id="18445"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8446"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8447"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8448"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8449"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nvGrpSpPr>
              <p:cNvPr id="18450" name="组合 201"/>
              <p:cNvGrpSpPr/>
              <p:nvPr/>
            </p:nvGrpSpPr>
            <p:grpSpPr>
              <a:xfrm>
                <a:off x="6264356" y="3106246"/>
                <a:ext cx="1715030" cy="463550"/>
                <a:chOff x="4819121" y="3552825"/>
                <a:chExt cx="1715030" cy="463550"/>
              </a:xfrm>
            </p:grpSpPr>
            <p:grpSp>
              <p:nvGrpSpPr>
                <p:cNvPr id="18451" name="组合 202"/>
                <p:cNvGrpSpPr/>
                <p:nvPr/>
              </p:nvGrpSpPr>
              <p:grpSpPr>
                <a:xfrm>
                  <a:off x="5657850" y="3552825"/>
                  <a:ext cx="876301" cy="463550"/>
                  <a:chOff x="5656263" y="3198813"/>
                  <a:chExt cx="876301" cy="463550"/>
                </a:xfrm>
              </p:grpSpPr>
              <p:sp>
                <p:nvSpPr>
                  <p:cNvPr id="18452"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8453"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8454"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8455"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8456"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nvGrpSpPr>
                <p:cNvPr id="18457" name="组合 203"/>
                <p:cNvGrpSpPr/>
                <p:nvPr/>
              </p:nvGrpSpPr>
              <p:grpSpPr>
                <a:xfrm>
                  <a:off x="4819121" y="3552825"/>
                  <a:ext cx="876301" cy="463550"/>
                  <a:chOff x="5656263" y="3198813"/>
                  <a:chExt cx="876301" cy="463550"/>
                </a:xfrm>
              </p:grpSpPr>
              <p:sp>
                <p:nvSpPr>
                  <p:cNvPr id="18458" name="Freeform 5"/>
                  <p:cNvSpPr>
                    <a:spLocks noEditPoints="1"/>
                  </p:cNvSpPr>
                  <p:nvPr/>
                </p:nvSpPr>
                <p:spPr>
                  <a:xfrm>
                    <a:off x="6276976" y="3201988"/>
                    <a:ext cx="255588" cy="460375"/>
                  </a:xfrm>
                  <a:custGeom>
                    <a:avLst/>
                    <a:gdLst/>
                    <a:ahLst/>
                    <a:cxnLst>
                      <a:cxn ang="0">
                        <a:pos x="6554" y="450439"/>
                      </a:cxn>
                      <a:cxn ang="0">
                        <a:pos x="95026" y="311333"/>
                      </a:cxn>
                      <a:cxn ang="0">
                        <a:pos x="68812" y="26496"/>
                      </a:cxn>
                      <a:cxn ang="0">
                        <a:pos x="81919" y="6624"/>
                      </a:cxn>
                      <a:cxn ang="0">
                        <a:pos x="235927" y="198723"/>
                      </a:cxn>
                      <a:cxn ang="0">
                        <a:pos x="232651" y="298085"/>
                      </a:cxn>
                      <a:cxn ang="0">
                        <a:pos x="108133" y="457063"/>
                      </a:cxn>
                      <a:cxn ang="0">
                        <a:pos x="134348" y="26496"/>
                      </a:cxn>
                      <a:cxn ang="0">
                        <a:pos x="88473" y="420630"/>
                      </a:cxn>
                      <a:cxn ang="0">
                        <a:pos x="127794" y="208659"/>
                      </a:cxn>
                      <a:cxn ang="0">
                        <a:pos x="173669" y="36433"/>
                      </a:cxn>
                      <a:cxn ang="0">
                        <a:pos x="137624" y="52993"/>
                      </a:cxn>
                      <a:cxn ang="0">
                        <a:pos x="49152" y="430567"/>
                      </a:cxn>
                      <a:cxn ang="0">
                        <a:pos x="173669" y="19872"/>
                      </a:cxn>
                      <a:cxn ang="0">
                        <a:pos x="216267" y="301397"/>
                      </a:cxn>
                      <a:cxn ang="0">
                        <a:pos x="229374" y="231844"/>
                      </a:cxn>
                      <a:cxn ang="0">
                        <a:pos x="206436" y="165602"/>
                      </a:cxn>
                      <a:cxn ang="0">
                        <a:pos x="29491" y="423942"/>
                      </a:cxn>
                      <a:cxn ang="0">
                        <a:pos x="157285" y="308021"/>
                      </a:cxn>
                      <a:cxn ang="0">
                        <a:pos x="226097" y="271588"/>
                      </a:cxn>
                      <a:cxn ang="0">
                        <a:pos x="170392" y="317957"/>
                      </a:cxn>
                      <a:cxn ang="0">
                        <a:pos x="160562" y="288148"/>
                      </a:cxn>
                      <a:cxn ang="0">
                        <a:pos x="216267" y="255028"/>
                      </a:cxn>
                      <a:cxn ang="0">
                        <a:pos x="98303" y="364325"/>
                      </a:cxn>
                      <a:cxn ang="0">
                        <a:pos x="140901" y="115922"/>
                      </a:cxn>
                      <a:cxn ang="0">
                        <a:pos x="127794" y="274900"/>
                      </a:cxn>
                      <a:cxn ang="0">
                        <a:pos x="124517" y="49681"/>
                      </a:cxn>
                      <a:cxn ang="0">
                        <a:pos x="104857" y="19872"/>
                      </a:cxn>
                      <a:cxn ang="0">
                        <a:pos x="199883" y="145730"/>
                      </a:cxn>
                      <a:cxn ang="0">
                        <a:pos x="170392" y="298085"/>
                      </a:cxn>
                      <a:cxn ang="0">
                        <a:pos x="209713" y="155666"/>
                      </a:cxn>
                      <a:cxn ang="0">
                        <a:pos x="131071" y="334517"/>
                      </a:cxn>
                      <a:cxn ang="0">
                        <a:pos x="203160" y="255028"/>
                      </a:cxn>
                      <a:cxn ang="0">
                        <a:pos x="190053" y="172227"/>
                      </a:cxn>
                      <a:cxn ang="0">
                        <a:pos x="203160" y="135794"/>
                      </a:cxn>
                      <a:cxn ang="0">
                        <a:pos x="154008" y="142418"/>
                      </a:cxn>
                      <a:cxn ang="0">
                        <a:pos x="173669" y="96049"/>
                      </a:cxn>
                      <a:cxn ang="0">
                        <a:pos x="196606" y="112610"/>
                      </a:cxn>
                      <a:cxn ang="0">
                        <a:pos x="170392" y="82801"/>
                      </a:cxn>
                      <a:cxn ang="0">
                        <a:pos x="160562" y="82801"/>
                      </a:cxn>
                      <a:cxn ang="0">
                        <a:pos x="154008" y="102674"/>
                      </a:cxn>
                      <a:cxn ang="0">
                        <a:pos x="111410" y="377574"/>
                      </a:cxn>
                      <a:cxn ang="0">
                        <a:pos x="222820" y="245092"/>
                      </a:cxn>
                      <a:cxn ang="0">
                        <a:pos x="131071" y="66241"/>
                      </a:cxn>
                      <a:cxn ang="0">
                        <a:pos x="212990" y="215283"/>
                      </a:cxn>
                      <a:cxn ang="0">
                        <a:pos x="78642" y="29808"/>
                      </a:cxn>
                      <a:cxn ang="0">
                        <a:pos x="144178" y="105986"/>
                      </a:cxn>
                      <a:cxn ang="0">
                        <a:pos x="127794" y="105986"/>
                      </a:cxn>
                      <a:cxn ang="0">
                        <a:pos x="163838" y="125858"/>
                      </a:cxn>
                      <a:cxn ang="0">
                        <a:pos x="167115" y="225219"/>
                      </a:cxn>
                      <a:cxn ang="0">
                        <a:pos x="239204" y="268276"/>
                      </a:cxn>
                      <a:cxn ang="0">
                        <a:pos x="140901" y="367638"/>
                      </a:cxn>
                      <a:cxn ang="0">
                        <a:pos x="147455" y="357701"/>
                      </a:cxn>
                      <a:cxn ang="0">
                        <a:pos x="154008" y="261652"/>
                      </a:cxn>
                      <a:cxn ang="0">
                        <a:pos x="154008" y="168915"/>
                      </a:cxn>
                      <a:cxn ang="0">
                        <a:pos x="134348" y="377574"/>
                      </a:cxn>
                      <a:cxn ang="0">
                        <a:pos x="163838" y="112610"/>
                      </a:cxn>
                      <a:cxn ang="0">
                        <a:pos x="104857" y="341141"/>
                      </a:cxn>
                    </a:cxnLst>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w="9525">
                    <a:noFill/>
                  </a:ln>
                </p:spPr>
                <p:txBody>
                  <a:bodyPr/>
                  <a:lstStyle/>
                  <a:p>
                    <a:endParaRPr lang="zh-CN" altLang="en-US"/>
                  </a:p>
                </p:txBody>
              </p:sp>
              <p:sp>
                <p:nvSpPr>
                  <p:cNvPr id="18459" name="Freeform 6"/>
                  <p:cNvSpPr>
                    <a:spLocks noEditPoints="1"/>
                  </p:cNvSpPr>
                  <p:nvPr/>
                </p:nvSpPr>
                <p:spPr>
                  <a:xfrm>
                    <a:off x="5865813" y="3201988"/>
                    <a:ext cx="250825" cy="436563"/>
                  </a:xfrm>
                  <a:custGeom>
                    <a:avLst/>
                    <a:gdLst/>
                    <a:ahLst/>
                    <a:cxnLst>
                      <a:cxn ang="0">
                        <a:pos x="117269" y="426641"/>
                      </a:cxn>
                      <a:cxn ang="0">
                        <a:pos x="16287" y="433256"/>
                      </a:cxn>
                      <a:cxn ang="0">
                        <a:pos x="97724" y="274505"/>
                      </a:cxn>
                      <a:cxn ang="0">
                        <a:pos x="123784" y="251354"/>
                      </a:cxn>
                      <a:cxn ang="0">
                        <a:pos x="87952" y="128985"/>
                      </a:cxn>
                      <a:cxn ang="0">
                        <a:pos x="42347" y="3307"/>
                      </a:cxn>
                      <a:cxn ang="0">
                        <a:pos x="159616" y="6615"/>
                      </a:cxn>
                      <a:cxn ang="0">
                        <a:pos x="179161" y="42995"/>
                      </a:cxn>
                      <a:cxn ang="0">
                        <a:pos x="214993" y="297657"/>
                      </a:cxn>
                      <a:cxn ang="0">
                        <a:pos x="133556" y="42995"/>
                      </a:cxn>
                      <a:cxn ang="0">
                        <a:pos x="123784" y="390261"/>
                      </a:cxn>
                      <a:cxn ang="0">
                        <a:pos x="143329" y="357188"/>
                      </a:cxn>
                      <a:cxn ang="0">
                        <a:pos x="117269" y="79375"/>
                      </a:cxn>
                      <a:cxn ang="0">
                        <a:pos x="156358" y="69453"/>
                      </a:cxn>
                      <a:cxn ang="0">
                        <a:pos x="140071" y="400183"/>
                      </a:cxn>
                      <a:cxn ang="0">
                        <a:pos x="110754" y="16536"/>
                      </a:cxn>
                      <a:cxn ang="0">
                        <a:pos x="107496" y="343959"/>
                      </a:cxn>
                      <a:cxn ang="0">
                        <a:pos x="140071" y="264584"/>
                      </a:cxn>
                      <a:cxn ang="0">
                        <a:pos x="241053" y="231511"/>
                      </a:cxn>
                      <a:cxn ang="0">
                        <a:pos x="237795" y="241433"/>
                      </a:cxn>
                      <a:cxn ang="0">
                        <a:pos x="45605" y="373724"/>
                      </a:cxn>
                      <a:cxn ang="0">
                        <a:pos x="188933" y="261276"/>
                      </a:cxn>
                      <a:cxn ang="0">
                        <a:pos x="61892" y="383646"/>
                      </a:cxn>
                      <a:cxn ang="0">
                        <a:pos x="175903" y="105833"/>
                      </a:cxn>
                      <a:cxn ang="0">
                        <a:pos x="94467" y="46302"/>
                      </a:cxn>
                      <a:cxn ang="0">
                        <a:pos x="29317" y="406797"/>
                      </a:cxn>
                      <a:cxn ang="0">
                        <a:pos x="100981" y="85990"/>
                      </a:cxn>
                      <a:cxn ang="0">
                        <a:pos x="205220" y="231511"/>
                      </a:cxn>
                      <a:cxn ang="0">
                        <a:pos x="172646" y="201745"/>
                      </a:cxn>
                      <a:cxn ang="0">
                        <a:pos x="159616" y="287735"/>
                      </a:cxn>
                      <a:cxn ang="0">
                        <a:pos x="127041" y="102526"/>
                      </a:cxn>
                      <a:cxn ang="0">
                        <a:pos x="156358" y="85990"/>
                      </a:cxn>
                      <a:cxn ang="0">
                        <a:pos x="87952" y="29766"/>
                      </a:cxn>
                      <a:cxn ang="0">
                        <a:pos x="110754" y="175287"/>
                      </a:cxn>
                      <a:cxn ang="0">
                        <a:pos x="179161" y="135599"/>
                      </a:cxn>
                      <a:cxn ang="0">
                        <a:pos x="153101" y="238125"/>
                      </a:cxn>
                      <a:cxn ang="0">
                        <a:pos x="179161" y="175287"/>
                      </a:cxn>
                      <a:cxn ang="0">
                        <a:pos x="100981" y="105833"/>
                      </a:cxn>
                      <a:cxn ang="0">
                        <a:pos x="123784" y="357188"/>
                      </a:cxn>
                      <a:cxn ang="0">
                        <a:pos x="136814" y="105833"/>
                      </a:cxn>
                      <a:cxn ang="0">
                        <a:pos x="143329" y="327422"/>
                      </a:cxn>
                      <a:cxn ang="0">
                        <a:pos x="65149" y="33073"/>
                      </a:cxn>
                      <a:cxn ang="0">
                        <a:pos x="153101" y="211667"/>
                      </a:cxn>
                      <a:cxn ang="0">
                        <a:pos x="205220" y="208360"/>
                      </a:cxn>
                      <a:cxn ang="0">
                        <a:pos x="172646" y="92604"/>
                      </a:cxn>
                      <a:cxn ang="0">
                        <a:pos x="107496" y="76068"/>
                      </a:cxn>
                      <a:cxn ang="0">
                        <a:pos x="130299" y="29766"/>
                      </a:cxn>
                      <a:cxn ang="0">
                        <a:pos x="107496" y="383646"/>
                      </a:cxn>
                      <a:cxn ang="0">
                        <a:pos x="94467" y="69453"/>
                      </a:cxn>
                      <a:cxn ang="0">
                        <a:pos x="81437" y="383646"/>
                      </a:cxn>
                      <a:cxn ang="0">
                        <a:pos x="133556" y="119063"/>
                      </a:cxn>
                      <a:cxn ang="0">
                        <a:pos x="156358" y="188516"/>
                      </a:cxn>
                      <a:cxn ang="0">
                        <a:pos x="188933" y="201745"/>
                      </a:cxn>
                      <a:cxn ang="0">
                        <a:pos x="84694" y="66146"/>
                      </a:cxn>
                      <a:cxn ang="0">
                        <a:pos x="159616" y="39688"/>
                      </a:cxn>
                      <a:cxn ang="0">
                        <a:pos x="172646" y="138906"/>
                      </a:cxn>
                      <a:cxn ang="0">
                        <a:pos x="162873" y="264584"/>
                      </a:cxn>
                    </a:cxnLst>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w="9525">
                    <a:noFill/>
                  </a:ln>
                </p:spPr>
                <p:txBody>
                  <a:bodyPr/>
                  <a:lstStyle/>
                  <a:p>
                    <a:endParaRPr lang="zh-CN" altLang="en-US"/>
                  </a:p>
                </p:txBody>
              </p:sp>
              <p:sp>
                <p:nvSpPr>
                  <p:cNvPr id="18460" name="Freeform 7"/>
                  <p:cNvSpPr>
                    <a:spLocks noEditPoints="1"/>
                  </p:cNvSpPr>
                  <p:nvPr/>
                </p:nvSpPr>
                <p:spPr>
                  <a:xfrm>
                    <a:off x="5656263" y="3211513"/>
                    <a:ext cx="255588" cy="431800"/>
                  </a:xfrm>
                  <a:custGeom>
                    <a:avLst/>
                    <a:gdLst/>
                    <a:ahLst/>
                    <a:cxnLst>
                      <a:cxn ang="0">
                        <a:pos x="154008" y="421835"/>
                      </a:cxn>
                      <a:cxn ang="0">
                        <a:pos x="124517" y="431800"/>
                      </a:cxn>
                      <a:cxn ang="0">
                        <a:pos x="29491" y="421835"/>
                      </a:cxn>
                      <a:cxn ang="0">
                        <a:pos x="22937" y="385298"/>
                      </a:cxn>
                      <a:cxn ang="0">
                        <a:pos x="81919" y="302260"/>
                      </a:cxn>
                      <a:cxn ang="0">
                        <a:pos x="124517" y="242472"/>
                      </a:cxn>
                      <a:cxn ang="0">
                        <a:pos x="121240" y="219222"/>
                      </a:cxn>
                      <a:cxn ang="0">
                        <a:pos x="81919" y="116254"/>
                      </a:cxn>
                      <a:cxn ang="0">
                        <a:pos x="62259" y="63109"/>
                      </a:cxn>
                      <a:cxn ang="0">
                        <a:pos x="42598" y="16608"/>
                      </a:cxn>
                      <a:cxn ang="0">
                        <a:pos x="121240" y="3322"/>
                      </a:cxn>
                      <a:cxn ang="0">
                        <a:pos x="170392" y="3322"/>
                      </a:cxn>
                      <a:cxn ang="0">
                        <a:pos x="209713" y="116254"/>
                      </a:cxn>
                      <a:cxn ang="0">
                        <a:pos x="252311" y="219222"/>
                      </a:cxn>
                      <a:cxn ang="0">
                        <a:pos x="242481" y="262402"/>
                      </a:cxn>
                      <a:cxn ang="0">
                        <a:pos x="147455" y="401906"/>
                      </a:cxn>
                      <a:cxn ang="0">
                        <a:pos x="176946" y="332154"/>
                      </a:cxn>
                      <a:cxn ang="0">
                        <a:pos x="52428" y="388620"/>
                      </a:cxn>
                      <a:cxn ang="0">
                        <a:pos x="29491" y="401906"/>
                      </a:cxn>
                      <a:cxn ang="0">
                        <a:pos x="65535" y="405228"/>
                      </a:cxn>
                      <a:cxn ang="0">
                        <a:pos x="140901" y="378655"/>
                      </a:cxn>
                      <a:cxn ang="0">
                        <a:pos x="193329" y="288974"/>
                      </a:cxn>
                      <a:cxn ang="0">
                        <a:pos x="65535" y="358726"/>
                      </a:cxn>
                      <a:cxn ang="0">
                        <a:pos x="49152" y="381977"/>
                      </a:cxn>
                      <a:cxn ang="0">
                        <a:pos x="183499" y="318868"/>
                      </a:cxn>
                      <a:cxn ang="0">
                        <a:pos x="235927" y="245794"/>
                      </a:cxn>
                      <a:cxn ang="0">
                        <a:pos x="88473" y="322189"/>
                      </a:cxn>
                      <a:cxn ang="0">
                        <a:pos x="183499" y="288974"/>
                      </a:cxn>
                      <a:cxn ang="0">
                        <a:pos x="186776" y="99646"/>
                      </a:cxn>
                      <a:cxn ang="0">
                        <a:pos x="124517" y="166077"/>
                      </a:cxn>
                      <a:cxn ang="0">
                        <a:pos x="101580" y="305581"/>
                      </a:cxn>
                      <a:cxn ang="0">
                        <a:pos x="232651" y="219222"/>
                      </a:cxn>
                      <a:cxn ang="0">
                        <a:pos x="134348" y="262402"/>
                      </a:cxn>
                      <a:cxn ang="0">
                        <a:pos x="95026" y="106289"/>
                      </a:cxn>
                      <a:cxn ang="0">
                        <a:pos x="150731" y="46502"/>
                      </a:cxn>
                      <a:cxn ang="0">
                        <a:pos x="131071" y="255758"/>
                      </a:cxn>
                      <a:cxn ang="0">
                        <a:pos x="222820" y="212578"/>
                      </a:cxn>
                      <a:cxn ang="0">
                        <a:pos x="140901" y="229186"/>
                      </a:cxn>
                      <a:cxn ang="0">
                        <a:pos x="183499" y="89682"/>
                      </a:cxn>
                      <a:cxn ang="0">
                        <a:pos x="98303" y="112932"/>
                      </a:cxn>
                      <a:cxn ang="0">
                        <a:pos x="173669" y="96325"/>
                      </a:cxn>
                      <a:cxn ang="0">
                        <a:pos x="206436" y="152791"/>
                      </a:cxn>
                      <a:cxn ang="0">
                        <a:pos x="131071" y="169398"/>
                      </a:cxn>
                      <a:cxn ang="0">
                        <a:pos x="167115" y="209257"/>
                      </a:cxn>
                      <a:cxn ang="0">
                        <a:pos x="140901" y="199292"/>
                      </a:cxn>
                      <a:cxn ang="0">
                        <a:pos x="88473" y="73074"/>
                      </a:cxn>
                      <a:cxn ang="0">
                        <a:pos x="150731" y="23251"/>
                      </a:cxn>
                      <a:cxn ang="0">
                        <a:pos x="75366" y="56466"/>
                      </a:cxn>
                      <a:cxn ang="0">
                        <a:pos x="111410" y="13286"/>
                      </a:cxn>
                      <a:cxn ang="0">
                        <a:pos x="75366" y="56466"/>
                      </a:cxn>
                      <a:cxn ang="0">
                        <a:pos x="78642" y="411871"/>
                      </a:cxn>
                      <a:cxn ang="0">
                        <a:pos x="137624" y="391941"/>
                      </a:cxn>
                      <a:cxn ang="0">
                        <a:pos x="58982" y="23251"/>
                      </a:cxn>
                      <a:cxn ang="0">
                        <a:pos x="167115" y="29894"/>
                      </a:cxn>
                      <a:cxn ang="0">
                        <a:pos x="167115" y="29894"/>
                      </a:cxn>
                      <a:cxn ang="0">
                        <a:pos x="121240" y="176042"/>
                      </a:cxn>
                      <a:cxn ang="0">
                        <a:pos x="13107" y="415192"/>
                      </a:cxn>
                      <a:cxn ang="0">
                        <a:pos x="131071" y="202614"/>
                      </a:cxn>
                      <a:cxn ang="0">
                        <a:pos x="170392" y="49823"/>
                      </a:cxn>
                    </a:cxnLst>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w="9525">
                    <a:noFill/>
                  </a:ln>
                </p:spPr>
                <p:txBody>
                  <a:bodyPr/>
                  <a:lstStyle/>
                  <a:p>
                    <a:endParaRPr lang="zh-CN" altLang="en-US"/>
                  </a:p>
                </p:txBody>
              </p:sp>
              <p:sp>
                <p:nvSpPr>
                  <p:cNvPr id="18461" name="Freeform 8"/>
                  <p:cNvSpPr>
                    <a:spLocks noEditPoints="1"/>
                  </p:cNvSpPr>
                  <p:nvPr/>
                </p:nvSpPr>
                <p:spPr>
                  <a:xfrm>
                    <a:off x="6075363" y="3198813"/>
                    <a:ext cx="250825" cy="450850"/>
                  </a:xfrm>
                  <a:custGeom>
                    <a:avLst/>
                    <a:gdLst/>
                    <a:ahLst/>
                    <a:cxnLst>
                      <a:cxn ang="0">
                        <a:pos x="3257" y="430960"/>
                      </a:cxn>
                      <a:cxn ang="0">
                        <a:pos x="123784" y="248631"/>
                      </a:cxn>
                      <a:cxn ang="0">
                        <a:pos x="120526" y="222110"/>
                      </a:cxn>
                      <a:cxn ang="0">
                        <a:pos x="100981" y="165754"/>
                      </a:cxn>
                      <a:cxn ang="0">
                        <a:pos x="71664" y="72932"/>
                      </a:cxn>
                      <a:cxn ang="0">
                        <a:pos x="52119" y="13260"/>
                      </a:cxn>
                      <a:cxn ang="0">
                        <a:pos x="78179" y="9945"/>
                      </a:cxn>
                      <a:cxn ang="0">
                        <a:pos x="179161" y="19890"/>
                      </a:cxn>
                      <a:cxn ang="0">
                        <a:pos x="185676" y="23206"/>
                      </a:cxn>
                      <a:cxn ang="0">
                        <a:pos x="231280" y="188959"/>
                      </a:cxn>
                      <a:cxn ang="0">
                        <a:pos x="231280" y="285096"/>
                      </a:cxn>
                      <a:cxn ang="0">
                        <a:pos x="169388" y="364658"/>
                      </a:cxn>
                      <a:cxn ang="0">
                        <a:pos x="71664" y="447535"/>
                      </a:cxn>
                      <a:cxn ang="0">
                        <a:pos x="22802" y="417699"/>
                      </a:cxn>
                      <a:cxn ang="0">
                        <a:pos x="97724" y="421014"/>
                      </a:cxn>
                      <a:cxn ang="0">
                        <a:pos x="48862" y="437590"/>
                      </a:cxn>
                      <a:cxn ang="0">
                        <a:pos x="110754" y="440905"/>
                      </a:cxn>
                      <a:cxn ang="0">
                        <a:pos x="140071" y="367973"/>
                      </a:cxn>
                      <a:cxn ang="0">
                        <a:pos x="52119" y="387864"/>
                      </a:cxn>
                      <a:cxn ang="0">
                        <a:pos x="140071" y="361343"/>
                      </a:cxn>
                      <a:cxn ang="0">
                        <a:pos x="192191" y="308302"/>
                      </a:cxn>
                      <a:cxn ang="0">
                        <a:pos x="45605" y="381233"/>
                      </a:cxn>
                      <a:cxn ang="0">
                        <a:pos x="179161" y="66301"/>
                      </a:cxn>
                      <a:cxn ang="0">
                        <a:pos x="100981" y="109397"/>
                      </a:cxn>
                      <a:cxn ang="0">
                        <a:pos x="127041" y="119343"/>
                      </a:cxn>
                      <a:cxn ang="0">
                        <a:pos x="185676" y="96137"/>
                      </a:cxn>
                      <a:cxn ang="0">
                        <a:pos x="110754" y="139233"/>
                      </a:cxn>
                      <a:cxn ang="0">
                        <a:pos x="188933" y="106082"/>
                      </a:cxn>
                      <a:cxn ang="0">
                        <a:pos x="133556" y="324877"/>
                      </a:cxn>
                      <a:cxn ang="0">
                        <a:pos x="221508" y="265206"/>
                      </a:cxn>
                      <a:cxn ang="0">
                        <a:pos x="104239" y="318247"/>
                      </a:cxn>
                      <a:cxn ang="0">
                        <a:pos x="231280" y="228740"/>
                      </a:cxn>
                      <a:cxn ang="0">
                        <a:pos x="97724" y="308302"/>
                      </a:cxn>
                      <a:cxn ang="0">
                        <a:pos x="195448" y="265206"/>
                      </a:cxn>
                      <a:cxn ang="0">
                        <a:pos x="130299" y="265206"/>
                      </a:cxn>
                      <a:cxn ang="0">
                        <a:pos x="185676" y="215480"/>
                      </a:cxn>
                      <a:cxn ang="0">
                        <a:pos x="130299" y="251946"/>
                      </a:cxn>
                      <a:cxn ang="0">
                        <a:pos x="120526" y="179014"/>
                      </a:cxn>
                      <a:cxn ang="0">
                        <a:pos x="205220" y="135918"/>
                      </a:cxn>
                      <a:cxn ang="0">
                        <a:pos x="87952" y="82877"/>
                      </a:cxn>
                      <a:cxn ang="0">
                        <a:pos x="146586" y="76247"/>
                      </a:cxn>
                      <a:cxn ang="0">
                        <a:pos x="146586" y="53041"/>
                      </a:cxn>
                      <a:cxn ang="0">
                        <a:pos x="130299" y="228740"/>
                      </a:cxn>
                      <a:cxn ang="0">
                        <a:pos x="195448" y="202219"/>
                      </a:cxn>
                      <a:cxn ang="0">
                        <a:pos x="182418" y="185644"/>
                      </a:cxn>
                      <a:cxn ang="0">
                        <a:pos x="208478" y="152493"/>
                      </a:cxn>
                      <a:cxn ang="0">
                        <a:pos x="130299" y="185644"/>
                      </a:cxn>
                      <a:cxn ang="0">
                        <a:pos x="169388" y="185644"/>
                      </a:cxn>
                      <a:cxn ang="0">
                        <a:pos x="114011" y="43096"/>
                      </a:cxn>
                      <a:cxn ang="0">
                        <a:pos x="91209" y="72932"/>
                      </a:cxn>
                      <a:cxn ang="0">
                        <a:pos x="172646" y="19890"/>
                      </a:cxn>
                      <a:cxn ang="0">
                        <a:pos x="110754" y="19890"/>
                      </a:cxn>
                      <a:cxn ang="0">
                        <a:pos x="81437" y="46411"/>
                      </a:cxn>
                      <a:cxn ang="0">
                        <a:pos x="84694" y="23206"/>
                      </a:cxn>
                      <a:cxn ang="0">
                        <a:pos x="61892" y="13260"/>
                      </a:cxn>
                      <a:cxn ang="0">
                        <a:pos x="224765" y="275151"/>
                      </a:cxn>
                      <a:cxn ang="0">
                        <a:pos x="241053" y="258576"/>
                      </a:cxn>
                    </a:cxnLst>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w="9525">
                    <a:noFill/>
                  </a:ln>
                </p:spPr>
                <p:txBody>
                  <a:bodyPr/>
                  <a:lstStyle/>
                  <a:p>
                    <a:endParaRPr lang="zh-CN" altLang="en-US"/>
                  </a:p>
                </p:txBody>
              </p:sp>
              <p:sp>
                <p:nvSpPr>
                  <p:cNvPr id="18462" name="Freeform 9"/>
                  <p:cNvSpPr/>
                  <p:nvPr/>
                </p:nvSpPr>
                <p:spPr>
                  <a:xfrm>
                    <a:off x="6094413" y="3586163"/>
                    <a:ext cx="114300" cy="39688"/>
                  </a:xfrm>
                  <a:custGeom>
                    <a:avLst/>
                    <a:gdLst/>
                    <a:ahLst/>
                    <a:cxnLst>
                      <a:cxn ang="0">
                        <a:pos x="3266" y="29766"/>
                      </a:cxn>
                      <a:cxn ang="0">
                        <a:pos x="9797" y="29766"/>
                      </a:cxn>
                      <a:cxn ang="0">
                        <a:pos x="9797" y="29766"/>
                      </a:cxn>
                      <a:cxn ang="0">
                        <a:pos x="16329" y="33073"/>
                      </a:cxn>
                      <a:cxn ang="0">
                        <a:pos x="29391" y="33073"/>
                      </a:cxn>
                      <a:cxn ang="0">
                        <a:pos x="71846" y="16537"/>
                      </a:cxn>
                      <a:cxn ang="0">
                        <a:pos x="101237" y="0"/>
                      </a:cxn>
                      <a:cxn ang="0">
                        <a:pos x="104503" y="0"/>
                      </a:cxn>
                      <a:cxn ang="0">
                        <a:pos x="114300" y="3307"/>
                      </a:cxn>
                      <a:cxn ang="0">
                        <a:pos x="111034" y="13229"/>
                      </a:cxn>
                      <a:cxn ang="0">
                        <a:pos x="107769" y="13229"/>
                      </a:cxn>
                      <a:cxn ang="0">
                        <a:pos x="71846" y="26459"/>
                      </a:cxn>
                      <a:cxn ang="0">
                        <a:pos x="42454" y="36381"/>
                      </a:cxn>
                      <a:cxn ang="0">
                        <a:pos x="22860" y="39688"/>
                      </a:cxn>
                      <a:cxn ang="0">
                        <a:pos x="3266" y="39688"/>
                      </a:cxn>
                      <a:cxn ang="0">
                        <a:pos x="3266" y="39688"/>
                      </a:cxn>
                      <a:cxn ang="0">
                        <a:pos x="0" y="29766"/>
                      </a:cxn>
                      <a:cxn ang="0">
                        <a:pos x="3266" y="29766"/>
                      </a:cxn>
                    </a:cxnLst>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w="9525">
                    <a:noFill/>
                  </a:ln>
                </p:spPr>
                <p:txBody>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wrap="square" rtlCol="0">
              <a:spAutoFit/>
            </a:bodyPr>
            <a:lstStyle/>
            <a:p>
              <a:pPr marR="0" defTabSz="914400" rtl="0" fontAlgn="auto">
                <a:spcBef>
                  <a:spcPct val="0"/>
                </a:spcBef>
                <a:spcAft>
                  <a:spcPct val="0"/>
                </a:spcAft>
                <a:buClrTx/>
                <a:buSzTx/>
                <a:buFontTx/>
                <a:buNone/>
                <a:defRPr/>
              </a:pPr>
              <a:r>
                <a:rPr kumimoji="0" lang="zh-CN" altLang="en-US" sz="5400" b="1" kern="1200" cap="none" spc="0" normalizeH="0" baseline="0" noProof="0" smtClean="0">
                  <a:blipFill dpi="0" rotWithShape="1">
                    <a:blip r:embed="rId1"/>
                    <a:stretch>
                      <a:fillRect/>
                    </a:stretch>
                  </a:blipFill>
                  <a:latin typeface="+mn-lt"/>
                  <a:ea typeface="+mn-ea"/>
                  <a:cs typeface="+mn-cs"/>
                </a:rPr>
                <a:t>广告集装箱</a:t>
              </a:r>
              <a:endParaRPr kumimoji="0" lang="zh-CN" altLang="en-US" sz="5400" b="1" kern="1200" cap="none" spc="0" normalizeH="0" baseline="0" noProof="0">
                <a:blipFill dpi="0" rotWithShape="1">
                  <a:blip r:embed="rId1"/>
                  <a:stretch>
                    <a:fillRect/>
                  </a:stretch>
                </a:blipFill>
                <a:latin typeface="+mn-lt"/>
                <a:ea typeface="+mn-ea"/>
                <a:cs typeface="+mn-cs"/>
              </a:endParaRPr>
            </a:p>
          </p:txBody>
        </p:sp>
        <p:grpSp>
          <p:nvGrpSpPr>
            <p:cNvPr id="18464" name="组合 39"/>
            <p:cNvGrpSpPr/>
            <p:nvPr/>
          </p:nvGrpSpPr>
          <p:grpSpPr>
            <a:xfrm>
              <a:off x="3807322" y="2072460"/>
              <a:ext cx="887413" cy="1591200"/>
              <a:chOff x="2665413" y="5559425"/>
              <a:chExt cx="887413" cy="1635125"/>
            </a:xfrm>
          </p:grpSpPr>
          <p:sp>
            <p:nvSpPr>
              <p:cNvPr id="41"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3">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mph" presetSubtype="0" repeatCount="10000" fill="hold" grpId="0" nodeType="afterEffect">
                                  <p:childTnLst>
                                    <p:anim calcmode="discrete" valueType="str">
                                      <p:cBhvr override="childStyle">
                                        <p:cTn id="6" dur="250" fill="hold"/>
                                        <p:tgtEl>
                                          <p:spTgt spid="220"/>
                                        </p:tgtEl>
                                        <p:attrNameLst>
                                          <p:attrName>style.fontWeight</p:attrName>
                                        </p:attrNameLst>
                                      </p:cBhvr>
                                      <p:tavLst>
                                        <p:tav tm="0">
                                          <p:val>
                                            <p:strVal val="normal"/>
                                          </p:val>
                                        </p:tav>
                                        <p:tav tm="50000">
                                          <p:val>
                                            <p:strVal val="bold"/>
                                          </p:val>
                                        </p:tav>
                                        <p:tav tm="60000">
                                          <p:val>
                                            <p:strVal val="normal"/>
                                          </p:val>
                                        </p:tav>
                                        <p:tav tm="100000">
                                          <p:val>
                                            <p:strVal val="normal"/>
                                          </p:val>
                                        </p:tav>
                                      </p:tavLst>
                                    </p:anim>
                                  </p:childTnLst>
                                </p:cTn>
                              </p:par>
                              <p:par>
                                <p:cTn id="7" presetID="14" presetClass="entr" presetSubtype="10" fill="hold" nodeType="withEffect">
                                  <p:childTnLst>
                                    <p:set>
                                      <p:cBhvr>
                                        <p:cTn id="8" dur="1" fill="hold">
                                          <p:stCondLst>
                                            <p:cond delay="0"/>
                                          </p:stCondLst>
                                        </p:cTn>
                                        <p:tgtEl>
                                          <p:spTgt spid="2"/>
                                        </p:tgtEl>
                                        <p:attrNameLst>
                                          <p:attrName>style.visibility</p:attrName>
                                        </p:attrNameLst>
                                      </p:cBhvr>
                                      <p:to>
                                        <p:strVal val="visible"/>
                                      </p:to>
                                    </p:set>
                                    <p:animEffect transition="in" filter="randombar(horizontal)">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noEditPoints="1"/>
          </p:cNvSpPr>
          <p:nvPr/>
        </p:nvSpPr>
        <p:spPr bwMode="auto">
          <a:xfrm>
            <a:off x="1163638" y="2495550"/>
            <a:ext cx="1852613" cy="2238375"/>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6"/>
          <p:cNvSpPr/>
          <p:nvPr/>
        </p:nvSpPr>
        <p:spPr bwMode="auto">
          <a:xfrm>
            <a:off x="3348038" y="4559300"/>
            <a:ext cx="71438" cy="68263"/>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7"/>
          <p:cNvSpPr/>
          <p:nvPr/>
        </p:nvSpPr>
        <p:spPr bwMode="auto">
          <a:xfrm>
            <a:off x="3367088" y="4287838"/>
            <a:ext cx="79375" cy="258763"/>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8"/>
          <p:cNvSpPr>
            <a:spLocks noEditPoints="1"/>
          </p:cNvSpPr>
          <p:nvPr/>
        </p:nvSpPr>
        <p:spPr bwMode="auto">
          <a:xfrm>
            <a:off x="2320925" y="4424363"/>
            <a:ext cx="182563" cy="257175"/>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0">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9"/>
          <p:cNvSpPr>
            <a:spLocks noEditPoints="1"/>
          </p:cNvSpPr>
          <p:nvPr/>
        </p:nvSpPr>
        <p:spPr bwMode="auto">
          <a:xfrm>
            <a:off x="2508250" y="4411663"/>
            <a:ext cx="328613" cy="236538"/>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10"/>
          <p:cNvSpPr>
            <a:spLocks noEditPoints="1"/>
          </p:cNvSpPr>
          <p:nvPr/>
        </p:nvSpPr>
        <p:spPr bwMode="auto">
          <a:xfrm>
            <a:off x="2820988" y="4367213"/>
            <a:ext cx="234950" cy="260350"/>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11"/>
          <p:cNvSpPr>
            <a:spLocks noEditPoints="1"/>
          </p:cNvSpPr>
          <p:nvPr/>
        </p:nvSpPr>
        <p:spPr bwMode="auto">
          <a:xfrm>
            <a:off x="3063875" y="4356100"/>
            <a:ext cx="201613" cy="263525"/>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12"/>
          <p:cNvSpPr/>
          <p:nvPr/>
        </p:nvSpPr>
        <p:spPr bwMode="auto">
          <a:xfrm>
            <a:off x="3444875" y="5738813"/>
            <a:ext cx="263525" cy="7938"/>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13"/>
          <p:cNvSpPr/>
          <p:nvPr/>
        </p:nvSpPr>
        <p:spPr bwMode="auto">
          <a:xfrm>
            <a:off x="3683000" y="5738813"/>
            <a:ext cx="31750" cy="1588"/>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4"/>
          <p:cNvSpPr/>
          <p:nvPr/>
        </p:nvSpPr>
        <p:spPr bwMode="auto">
          <a:xfrm>
            <a:off x="3254375" y="5727700"/>
            <a:ext cx="101600" cy="7938"/>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15"/>
          <p:cNvSpPr/>
          <p:nvPr/>
        </p:nvSpPr>
        <p:spPr bwMode="auto">
          <a:xfrm>
            <a:off x="2678113" y="5502275"/>
            <a:ext cx="68263" cy="10795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8"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16"/>
          <p:cNvSpPr/>
          <p:nvPr/>
        </p:nvSpPr>
        <p:spPr bwMode="auto">
          <a:xfrm>
            <a:off x="1909763" y="4767263"/>
            <a:ext cx="1828800" cy="977900"/>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3">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17"/>
          <p:cNvSpPr/>
          <p:nvPr/>
        </p:nvSpPr>
        <p:spPr bwMode="auto">
          <a:xfrm>
            <a:off x="2789238" y="4787900"/>
            <a:ext cx="179388" cy="1428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8"/>
          <p:cNvSpPr/>
          <p:nvPr/>
        </p:nvSpPr>
        <p:spPr bwMode="auto">
          <a:xfrm>
            <a:off x="3505200" y="4764088"/>
            <a:ext cx="84138"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9"/>
          <p:cNvSpPr/>
          <p:nvPr/>
        </p:nvSpPr>
        <p:spPr bwMode="auto">
          <a:xfrm>
            <a:off x="1595438" y="4908550"/>
            <a:ext cx="347663" cy="4286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20"/>
          <p:cNvSpPr/>
          <p:nvPr/>
        </p:nvSpPr>
        <p:spPr bwMode="auto">
          <a:xfrm>
            <a:off x="1482725" y="4897438"/>
            <a:ext cx="568325" cy="80963"/>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21"/>
          <p:cNvSpPr/>
          <p:nvPr/>
        </p:nvSpPr>
        <p:spPr bwMode="auto">
          <a:xfrm>
            <a:off x="1390650" y="4975225"/>
            <a:ext cx="100013" cy="1428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 name="组合 57"/>
          <p:cNvGrpSpPr/>
          <p:nvPr/>
        </p:nvGrpSpPr>
        <p:grpSpPr>
          <a:xfrm>
            <a:off x="4721225" y="2344738"/>
            <a:ext cx="6219825" cy="830262"/>
            <a:chOff x="4474068" y="1936728"/>
            <a:chExt cx="6219921" cy="830997"/>
          </a:xfrm>
        </p:grpSpPr>
        <p:grpSp>
          <p:nvGrpSpPr>
            <p:cNvPr id="19475" name="组合 19"/>
            <p:cNvGrpSpPr/>
            <p:nvPr/>
          </p:nvGrpSpPr>
          <p:grpSpPr>
            <a:xfrm>
              <a:off x="4474068" y="2116029"/>
              <a:ext cx="514169" cy="472394"/>
              <a:chOff x="3265488" y="3252788"/>
              <a:chExt cx="3614738" cy="3321049"/>
            </a:xfrm>
          </p:grpSpPr>
          <p:sp>
            <p:nvSpPr>
              <p:cNvPr id="19476" name="Freeform 43"/>
              <p:cNvSpPr>
                <a:spLocks noEditPoints="1"/>
              </p:cNvSpPr>
              <p:nvPr/>
            </p:nvSpPr>
            <p:spPr>
              <a:xfrm>
                <a:off x="3735388" y="3544888"/>
                <a:ext cx="3144838" cy="2665412"/>
              </a:xfrm>
              <a:custGeom>
                <a:avLst/>
                <a:gdLst/>
                <a:ahLst/>
                <a:cxnLst>
                  <a:cxn ang="0">
                    <a:pos x="353754" y="497327"/>
                  </a:cxn>
                  <a:cxn ang="0">
                    <a:pos x="3002038" y="1417219"/>
                  </a:cxn>
                  <a:cxn ang="0">
                    <a:pos x="3024756" y="910141"/>
                  </a:cxn>
                  <a:cxn ang="0">
                    <a:pos x="1502642" y="2600402"/>
                  </a:cxn>
                  <a:cxn ang="0">
                    <a:pos x="269372" y="1748771"/>
                  </a:cxn>
                  <a:cxn ang="0">
                    <a:pos x="366736" y="1898294"/>
                  </a:cxn>
                  <a:cxn ang="0">
                    <a:pos x="1366333" y="2564646"/>
                  </a:cxn>
                  <a:cxn ang="0">
                    <a:pos x="1677896" y="2564646"/>
                  </a:cxn>
                  <a:cxn ang="0">
                    <a:pos x="1187834" y="2483384"/>
                  </a:cxn>
                  <a:cxn ang="0">
                    <a:pos x="1265724" y="2450879"/>
                  </a:cxn>
                  <a:cxn ang="0">
                    <a:pos x="1541587" y="2424875"/>
                  </a:cxn>
                  <a:cxn ang="0">
                    <a:pos x="2226377" y="2437877"/>
                  </a:cxn>
                  <a:cxn ang="0">
                    <a:pos x="2580130" y="1547239"/>
                  </a:cxn>
                  <a:cxn ang="0">
                    <a:pos x="399190" y="1943801"/>
                  </a:cxn>
                  <a:cxn ang="0">
                    <a:pos x="2255586" y="2437877"/>
                  </a:cxn>
                  <a:cxn ang="0">
                    <a:pos x="619880" y="2177837"/>
                  </a:cxn>
                  <a:cxn ang="0">
                    <a:pos x="1246252" y="2441127"/>
                  </a:cxn>
                  <a:cxn ang="0">
                    <a:pos x="2002441" y="2012061"/>
                  </a:cxn>
                  <a:cxn ang="0">
                    <a:pos x="973634" y="2278602"/>
                  </a:cxn>
                  <a:cxn ang="0">
                    <a:pos x="765925" y="2203841"/>
                  </a:cxn>
                  <a:cxn ang="0">
                    <a:pos x="639353" y="2184338"/>
                  </a:cxn>
                  <a:cxn ang="0">
                    <a:pos x="2826784" y="1797528"/>
                  </a:cxn>
                  <a:cxn ang="0">
                    <a:pos x="869780" y="546084"/>
                  </a:cxn>
                  <a:cxn ang="0">
                    <a:pos x="2563903" y="2291604"/>
                  </a:cxn>
                  <a:cxn ang="0">
                    <a:pos x="2985811" y="1696763"/>
                  </a:cxn>
                  <a:cxn ang="0">
                    <a:pos x="389454" y="923143"/>
                  </a:cxn>
                  <a:cxn ang="0">
                    <a:pos x="408926" y="994654"/>
                  </a:cxn>
                  <a:cxn ang="0">
                    <a:pos x="2976075" y="1696763"/>
                  </a:cxn>
                  <a:cxn ang="0">
                    <a:pos x="499799" y="2038065"/>
                  </a:cxn>
                  <a:cxn ang="0">
                    <a:pos x="723735" y="2008811"/>
                  </a:cxn>
                  <a:cxn ang="0">
                    <a:pos x="376472" y="1898294"/>
                  </a:cxn>
                  <a:cxn ang="0">
                    <a:pos x="337526" y="1836534"/>
                  </a:cxn>
                  <a:cxn ang="0">
                    <a:pos x="285599" y="1121423"/>
                  </a:cxn>
                  <a:cxn ang="0">
                    <a:pos x="214200" y="1618750"/>
                  </a:cxn>
                  <a:cxn ang="0">
                    <a:pos x="402435" y="643599"/>
                  </a:cxn>
                  <a:cxn ang="0">
                    <a:pos x="402435" y="643599"/>
                  </a:cxn>
                  <a:cxn ang="0">
                    <a:pos x="2479522" y="715111"/>
                  </a:cxn>
                  <a:cxn ang="0">
                    <a:pos x="2862484" y="1514734"/>
                  </a:cxn>
                  <a:cxn ang="0">
                    <a:pos x="382963" y="916642"/>
                  </a:cxn>
                  <a:cxn ang="0">
                    <a:pos x="1655178" y="458321"/>
                  </a:cxn>
                  <a:cxn ang="0">
                    <a:pos x="561462" y="526581"/>
                  </a:cxn>
                  <a:cxn ang="0">
                    <a:pos x="2593112" y="783371"/>
                  </a:cxn>
                  <a:cxn ang="0">
                    <a:pos x="2729421" y="848381"/>
                  </a:cxn>
                  <a:cxn ang="0">
                    <a:pos x="2018668" y="191780"/>
                  </a:cxn>
                  <a:cxn ang="0">
                    <a:pos x="444626" y="819127"/>
                  </a:cxn>
                  <a:cxn ang="0">
                    <a:pos x="454363" y="786622"/>
                  </a:cxn>
                  <a:cxn ang="0">
                    <a:pos x="950916" y="451820"/>
                  </a:cxn>
                  <a:cxn ang="0">
                    <a:pos x="950916" y="451820"/>
                  </a:cxn>
                  <a:cxn ang="0">
                    <a:pos x="2479522" y="702109"/>
                  </a:cxn>
                  <a:cxn ang="0">
                    <a:pos x="2129013" y="412814"/>
                  </a:cxn>
                  <a:cxn ang="0">
                    <a:pos x="1992705" y="312048"/>
                  </a:cxn>
                  <a:cxn ang="0">
                    <a:pos x="694526" y="377058"/>
                  </a:cxn>
                  <a:cxn ang="0">
                    <a:pos x="2184186" y="507078"/>
                  </a:cxn>
                  <a:cxn ang="0">
                    <a:pos x="876271" y="529832"/>
                  </a:cxn>
                  <a:cxn ang="0">
                    <a:pos x="1551324" y="442068"/>
                  </a:cxn>
                  <a:cxn ang="0">
                    <a:pos x="1982968" y="412814"/>
                  </a:cxn>
                  <a:cxn ang="0">
                    <a:pos x="1158625" y="328301"/>
                  </a:cxn>
                  <a:cxn ang="0">
                    <a:pos x="843816" y="276293"/>
                  </a:cxn>
                  <a:cxn ang="0">
                    <a:pos x="1119679" y="344553"/>
                  </a:cxn>
                  <a:cxn ang="0">
                    <a:pos x="1158625" y="338052"/>
                  </a:cxn>
                  <a:cxn ang="0">
                    <a:pos x="1427997" y="234036"/>
                  </a:cxn>
                </a:cxnLst>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w="9525">
                <a:noFill/>
              </a:ln>
            </p:spPr>
            <p:txBody>
              <a:bodyPr/>
              <a:lstStyle/>
              <a:p>
                <a:endParaRPr lang="zh-CN" altLang="en-US"/>
              </a:p>
            </p:txBody>
          </p:sp>
          <p:sp>
            <p:nvSpPr>
              <p:cNvPr id="19477" name="Freeform 44"/>
              <p:cNvSpPr>
                <a:spLocks noEditPoints="1"/>
              </p:cNvSpPr>
              <p:nvPr/>
            </p:nvSpPr>
            <p:spPr>
              <a:xfrm>
                <a:off x="3489325" y="3548063"/>
                <a:ext cx="3349625" cy="2790825"/>
              </a:xfrm>
              <a:custGeom>
                <a:avLst/>
                <a:gdLst/>
                <a:ahLst/>
                <a:cxnLst>
                  <a:cxn ang="0">
                    <a:pos x="938025" y="2465933"/>
                  </a:cxn>
                  <a:cxn ang="0">
                    <a:pos x="545288" y="292403"/>
                  </a:cxn>
                  <a:cxn ang="0">
                    <a:pos x="116847" y="1289823"/>
                  </a:cxn>
                  <a:cxn ang="0">
                    <a:pos x="1408660" y="3249"/>
                  </a:cxn>
                  <a:cxn ang="0">
                    <a:pos x="3200319" y="2040324"/>
                  </a:cxn>
                  <a:cxn ang="0">
                    <a:pos x="2505727" y="2699855"/>
                  </a:cxn>
                  <a:cxn ang="0">
                    <a:pos x="1587177" y="2722598"/>
                  </a:cxn>
                  <a:cxn ang="0">
                    <a:pos x="1207423" y="2592641"/>
                  </a:cxn>
                  <a:cxn ang="0">
                    <a:pos x="1502787" y="2709602"/>
                  </a:cxn>
                  <a:cxn ang="0">
                    <a:pos x="2953642" y="2329478"/>
                  </a:cxn>
                  <a:cxn ang="0">
                    <a:pos x="2797845" y="669278"/>
                  </a:cxn>
                  <a:cxn ang="0">
                    <a:pos x="1947456" y="2644623"/>
                  </a:cxn>
                  <a:cxn ang="0">
                    <a:pos x="1739728" y="2696606"/>
                  </a:cxn>
                  <a:cxn ang="0">
                    <a:pos x="1051626" y="2511418"/>
                  </a:cxn>
                  <a:cxn ang="0">
                    <a:pos x="2142202" y="2530911"/>
                  </a:cxn>
                  <a:cxn ang="0">
                    <a:pos x="1051626" y="2511418"/>
                  </a:cxn>
                  <a:cxn ang="0">
                    <a:pos x="2872498" y="2033826"/>
                  </a:cxn>
                  <a:cxn ang="0">
                    <a:pos x="2859515" y="1042904"/>
                  </a:cxn>
                  <a:cxn ang="0">
                    <a:pos x="804948" y="2283993"/>
                  </a:cxn>
                  <a:cxn ang="0">
                    <a:pos x="2849777" y="1042904"/>
                  </a:cxn>
                  <a:cxn ang="0">
                    <a:pos x="707576" y="367128"/>
                  </a:cxn>
                  <a:cxn ang="0">
                    <a:pos x="804948" y="2283993"/>
                  </a:cxn>
                  <a:cxn ang="0">
                    <a:pos x="2200625" y="2501671"/>
                  </a:cxn>
                  <a:cxn ang="0">
                    <a:pos x="918550" y="2433444"/>
                  </a:cxn>
                  <a:cxn ang="0">
                    <a:pos x="194746" y="964930"/>
                  </a:cxn>
                  <a:cxn ang="0">
                    <a:pos x="616694" y="2134543"/>
                  </a:cxn>
                  <a:cxn ang="0">
                    <a:pos x="671872" y="2199521"/>
                  </a:cxn>
                  <a:cxn ang="0">
                    <a:pos x="837406" y="2365216"/>
                  </a:cxn>
                  <a:cxn ang="0">
                    <a:pos x="850389" y="2365216"/>
                  </a:cxn>
                  <a:cxn ang="0">
                    <a:pos x="619940" y="2124796"/>
                  </a:cxn>
                  <a:cxn ang="0">
                    <a:pos x="561517" y="1559483"/>
                  </a:cxn>
                  <a:cxn ang="0">
                    <a:pos x="220712" y="841471"/>
                  </a:cxn>
                  <a:cxn ang="0">
                    <a:pos x="285627" y="1390539"/>
                  </a:cxn>
                  <a:cxn ang="0">
                    <a:pos x="220712" y="841471"/>
                  </a:cxn>
                  <a:cxn ang="0">
                    <a:pos x="3216548" y="1991590"/>
                  </a:cxn>
                  <a:cxn ang="0">
                    <a:pos x="2778371" y="640038"/>
                  </a:cxn>
                  <a:cxn ang="0">
                    <a:pos x="418703" y="1205351"/>
                  </a:cxn>
                  <a:cxn ang="0">
                    <a:pos x="555025" y="584806"/>
                  </a:cxn>
                  <a:cxn ang="0">
                    <a:pos x="2359668" y="363879"/>
                  </a:cxn>
                  <a:cxn ang="0">
                    <a:pos x="379754" y="500334"/>
                  </a:cxn>
                  <a:cxn ang="0">
                    <a:pos x="379754" y="500334"/>
                  </a:cxn>
                  <a:cxn ang="0">
                    <a:pos x="1609897" y="25991"/>
                  </a:cxn>
                  <a:cxn ang="0">
                    <a:pos x="418703" y="451600"/>
                  </a:cxn>
                  <a:cxn ang="0">
                    <a:pos x="1528753" y="61730"/>
                  </a:cxn>
                  <a:cxn ang="0">
                    <a:pos x="418703" y="451600"/>
                  </a:cxn>
                  <a:cxn ang="0">
                    <a:pos x="584237" y="292403"/>
                  </a:cxn>
                  <a:cxn ang="0">
                    <a:pos x="2434320" y="393120"/>
                  </a:cxn>
                  <a:cxn ang="0">
                    <a:pos x="2294752" y="321643"/>
                  </a:cxn>
                  <a:cxn ang="0">
                    <a:pos x="1327516" y="116961"/>
                  </a:cxn>
                  <a:cxn ang="0">
                    <a:pos x="1522261" y="12996"/>
                  </a:cxn>
                </a:cxnLst>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w="9525">
                <a:noFill/>
              </a:ln>
            </p:spPr>
            <p:txBody>
              <a:bodyPr/>
              <a:lstStyle/>
              <a:p>
                <a:endParaRPr lang="zh-CN" altLang="en-US"/>
              </a:p>
            </p:txBody>
          </p:sp>
          <p:sp>
            <p:nvSpPr>
              <p:cNvPr id="19478" name="Freeform 45"/>
              <p:cNvSpPr>
                <a:spLocks noEditPoints="1"/>
              </p:cNvSpPr>
              <p:nvPr/>
            </p:nvSpPr>
            <p:spPr>
              <a:xfrm>
                <a:off x="3517900" y="3460750"/>
                <a:ext cx="3113088" cy="2790825"/>
              </a:xfrm>
              <a:custGeom>
                <a:avLst/>
                <a:gdLst/>
                <a:ahLst/>
                <a:cxnLst>
                  <a:cxn ang="0">
                    <a:pos x="240217" y="711514"/>
                  </a:cxn>
                  <a:cxn ang="0">
                    <a:pos x="2739777" y="393120"/>
                  </a:cxn>
                  <a:cxn ang="0">
                    <a:pos x="2463852" y="2501671"/>
                  </a:cxn>
                  <a:cxn ang="0">
                    <a:pos x="714160" y="2618632"/>
                  </a:cxn>
                  <a:cxn ang="0">
                    <a:pos x="142832" y="1835642"/>
                  </a:cxn>
                  <a:cxn ang="0">
                    <a:pos x="1918494" y="2703104"/>
                  </a:cxn>
                  <a:cxn ang="0">
                    <a:pos x="1915247" y="2693357"/>
                  </a:cxn>
                  <a:cxn ang="0">
                    <a:pos x="824530" y="2452937"/>
                  </a:cxn>
                  <a:cxn ang="0">
                    <a:pos x="1480259" y="2725847"/>
                  </a:cxn>
                  <a:cxn ang="0">
                    <a:pos x="2187927" y="2586143"/>
                  </a:cxn>
                  <a:cxn ang="0">
                    <a:pos x="2392436" y="2371714"/>
                  </a:cxn>
                  <a:cxn ang="0">
                    <a:pos x="1603614" y="2608885"/>
                  </a:cxn>
                  <a:cxn ang="0">
                    <a:pos x="1788646" y="2602388"/>
                  </a:cxn>
                  <a:cxn ang="0">
                    <a:pos x="1110194" y="2550405"/>
                  </a:cxn>
                  <a:cxn ang="0">
                    <a:pos x="2402174" y="2352220"/>
                  </a:cxn>
                  <a:cxn ang="0">
                    <a:pos x="1902263" y="2534160"/>
                  </a:cxn>
                  <a:cxn ang="0">
                    <a:pos x="1902263" y="2527662"/>
                  </a:cxn>
                  <a:cxn ang="0">
                    <a:pos x="1347165" y="204682"/>
                  </a:cxn>
                  <a:cxn ang="0">
                    <a:pos x="1113440" y="2540658"/>
                  </a:cxn>
                  <a:cxn ang="0">
                    <a:pos x="1113440" y="2540658"/>
                  </a:cxn>
                  <a:cxn ang="0">
                    <a:pos x="818038" y="2439941"/>
                  </a:cxn>
                  <a:cxn ang="0">
                    <a:pos x="2872871" y="1988341"/>
                  </a:cxn>
                  <a:cxn ang="0">
                    <a:pos x="2872871" y="1988341"/>
                  </a:cxn>
                  <a:cxn ang="0">
                    <a:pos x="496666" y="2215766"/>
                  </a:cxn>
                  <a:cxn ang="0">
                    <a:pos x="691437" y="2339225"/>
                  </a:cxn>
                  <a:cxn ang="0">
                    <a:pos x="499912" y="2137792"/>
                  </a:cxn>
                  <a:cxn ang="0">
                    <a:pos x="444727" y="2059817"/>
                  </a:cxn>
                  <a:cxn ang="0">
                    <a:pos x="116863" y="1549736"/>
                  </a:cxn>
                  <a:cxn ang="0">
                    <a:pos x="2992979" y="1572479"/>
                  </a:cxn>
                  <a:cxn ang="0">
                    <a:pos x="441481" y="2033826"/>
                  </a:cxn>
                  <a:cxn ang="0">
                    <a:pos x="668713" y="490587"/>
                  </a:cxn>
                  <a:cxn ang="0">
                    <a:pos x="376557" y="1955852"/>
                  </a:cxn>
                  <a:cxn ang="0">
                    <a:pos x="2915071" y="1897371"/>
                  </a:cxn>
                  <a:cxn ang="0">
                    <a:pos x="32462" y="1442522"/>
                  </a:cxn>
                  <a:cxn ang="0">
                    <a:pos x="123355" y="1156617"/>
                  </a:cxn>
                  <a:cxn ang="0">
                    <a:pos x="3009210" y="1523745"/>
                  </a:cxn>
                  <a:cxn ang="0">
                    <a:pos x="123355" y="1198853"/>
                  </a:cxn>
                  <a:cxn ang="0">
                    <a:pos x="2950779" y="922694"/>
                  </a:cxn>
                  <a:cxn ang="0">
                    <a:pos x="142832" y="1315814"/>
                  </a:cxn>
                  <a:cxn ang="0">
                    <a:pos x="717406" y="402866"/>
                  </a:cxn>
                  <a:cxn ang="0">
                    <a:pos x="928408" y="276158"/>
                  </a:cxn>
                  <a:cxn ang="0">
                    <a:pos x="3041672" y="1137123"/>
                  </a:cxn>
                  <a:cxn ang="0">
                    <a:pos x="246710" y="718012"/>
                  </a:cxn>
                  <a:cxn ang="0">
                    <a:pos x="246710" y="718012"/>
                  </a:cxn>
                  <a:cxn ang="0">
                    <a:pos x="2785224" y="461347"/>
                  </a:cxn>
                  <a:cxn ang="0">
                    <a:pos x="2859886" y="867463"/>
                  </a:cxn>
                  <a:cxn ang="0">
                    <a:pos x="1415335" y="191686"/>
                  </a:cxn>
                  <a:cxn ang="0">
                    <a:pos x="707668" y="464596"/>
                  </a:cxn>
                  <a:cxn ang="0">
                    <a:pos x="2885855" y="656282"/>
                  </a:cxn>
                  <a:cxn ang="0">
                    <a:pos x="2934548" y="870712"/>
                  </a:cxn>
                  <a:cxn ang="0">
                    <a:pos x="1347165" y="194935"/>
                  </a:cxn>
                  <a:cxn ang="0">
                    <a:pos x="2522283" y="292403"/>
                  </a:cxn>
                  <a:cxn ang="0">
                    <a:pos x="1230303" y="113712"/>
                  </a:cxn>
                  <a:cxn ang="0">
                    <a:pos x="1960694" y="58481"/>
                  </a:cxn>
                  <a:cxn ang="0">
                    <a:pos x="960870" y="315146"/>
                  </a:cxn>
                  <a:cxn ang="0">
                    <a:pos x="2249604" y="100717"/>
                  </a:cxn>
                  <a:cxn ang="0">
                    <a:pos x="1863308" y="45485"/>
                  </a:cxn>
                  <a:cxn ang="0">
                    <a:pos x="1278996" y="107214"/>
                  </a:cxn>
                  <a:cxn ang="0">
                    <a:pos x="1350412" y="100717"/>
                  </a:cxn>
                  <a:cxn ang="0">
                    <a:pos x="1350412" y="100717"/>
                  </a:cxn>
                  <a:cxn ang="0">
                    <a:pos x="1580890" y="77974"/>
                  </a:cxn>
                  <a:cxn ang="0">
                    <a:pos x="1752938" y="48734"/>
                  </a:cxn>
                </a:cxnLst>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w="9525">
                <a:noFill/>
              </a:ln>
            </p:spPr>
            <p:txBody>
              <a:bodyPr/>
              <a:lstStyle/>
              <a:p>
                <a:endParaRPr lang="zh-CN" altLang="en-US"/>
              </a:p>
            </p:txBody>
          </p:sp>
          <p:sp>
            <p:nvSpPr>
              <p:cNvPr id="19479" name="Freeform 46"/>
              <p:cNvSpPr>
                <a:spLocks noEditPoints="1"/>
              </p:cNvSpPr>
              <p:nvPr/>
            </p:nvSpPr>
            <p:spPr>
              <a:xfrm>
                <a:off x="3467100" y="3535363"/>
                <a:ext cx="3300413" cy="2771775"/>
              </a:xfrm>
              <a:custGeom>
                <a:avLst/>
                <a:gdLst/>
                <a:ahLst/>
                <a:cxnLst>
                  <a:cxn ang="0">
                    <a:pos x="94112" y="1423256"/>
                  </a:cxn>
                  <a:cxn ang="0">
                    <a:pos x="1535000" y="22746"/>
                  </a:cxn>
                  <a:cxn ang="0">
                    <a:pos x="2914229" y="2186875"/>
                  </a:cxn>
                  <a:cxn ang="0">
                    <a:pos x="1664810" y="2762027"/>
                  </a:cxn>
                  <a:cxn ang="0">
                    <a:pos x="2099673" y="2684040"/>
                  </a:cxn>
                  <a:cxn ang="0">
                    <a:pos x="1281871" y="2645047"/>
                  </a:cxn>
                  <a:cxn ang="0">
                    <a:pos x="1031988" y="2537815"/>
                  </a:cxn>
                  <a:cxn ang="0">
                    <a:pos x="996290" y="2521568"/>
                  </a:cxn>
                  <a:cxn ang="0">
                    <a:pos x="2148352" y="2615802"/>
                  </a:cxn>
                  <a:cxn ang="0">
                    <a:pos x="1431153" y="2674292"/>
                  </a:cxn>
                  <a:cxn ang="0">
                    <a:pos x="1093647" y="2365595"/>
                  </a:cxn>
                  <a:cxn ang="0">
                    <a:pos x="2414462" y="2576808"/>
                  </a:cxn>
                  <a:cxn ang="0">
                    <a:pos x="2145106" y="2606053"/>
                  </a:cxn>
                  <a:cxn ang="0">
                    <a:pos x="2982379" y="1855432"/>
                  </a:cxn>
                  <a:cxn ang="0">
                    <a:pos x="483541" y="1065817"/>
                  </a:cxn>
                  <a:cxn ang="0">
                    <a:pos x="1048214" y="2537815"/>
                  </a:cxn>
                  <a:cxn ang="0">
                    <a:pos x="2881777" y="2219370"/>
                  </a:cxn>
                  <a:cxn ang="0">
                    <a:pos x="2751967" y="2073145"/>
                  </a:cxn>
                  <a:cxn ang="0">
                    <a:pos x="577653" y="763619"/>
                  </a:cxn>
                  <a:cxn ang="0">
                    <a:pos x="512749" y="1926920"/>
                  </a:cxn>
                  <a:cxn ang="0">
                    <a:pos x="386184" y="1897675"/>
                  </a:cxn>
                  <a:cxn ang="0">
                    <a:pos x="2661100" y="2404588"/>
                  </a:cxn>
                  <a:cxn ang="0">
                    <a:pos x="541956" y="1842435"/>
                  </a:cxn>
                  <a:cxn ang="0">
                    <a:pos x="2768193" y="2294107"/>
                  </a:cxn>
                  <a:cxn ang="0">
                    <a:pos x="2907739" y="2180377"/>
                  </a:cxn>
                  <a:cxn ang="0">
                    <a:pos x="2936946" y="2147882"/>
                  </a:cxn>
                  <a:cxn ang="0">
                    <a:pos x="3164113" y="1410258"/>
                  </a:cxn>
                  <a:cxn ang="0">
                    <a:pos x="2907739" y="2092642"/>
                  </a:cxn>
                  <a:cxn ang="0">
                    <a:pos x="2846079" y="1039822"/>
                  </a:cxn>
                  <a:cxn ang="0">
                    <a:pos x="369958" y="1881428"/>
                  </a:cxn>
                  <a:cxn ang="0">
                    <a:pos x="363467" y="1878178"/>
                  </a:cxn>
                  <a:cxn ang="0">
                    <a:pos x="197960" y="724626"/>
                  </a:cxn>
                  <a:cxn ang="0">
                    <a:pos x="986554" y="55241"/>
                  </a:cxn>
                  <a:cxn ang="0">
                    <a:pos x="2547517" y="578401"/>
                  </a:cxn>
                  <a:cxn ang="0">
                    <a:pos x="3057020" y="1471998"/>
                  </a:cxn>
                  <a:cxn ang="0">
                    <a:pos x="493277" y="477668"/>
                  </a:cxn>
                  <a:cxn ang="0">
                    <a:pos x="3076491" y="1595477"/>
                  </a:cxn>
                  <a:cxn ang="0">
                    <a:pos x="2320350" y="266454"/>
                  </a:cxn>
                  <a:cxn ang="0">
                    <a:pos x="3066755" y="1488245"/>
                  </a:cxn>
                  <a:cxn ang="0">
                    <a:pos x="3037548" y="1338771"/>
                  </a:cxn>
                  <a:cxn ang="0">
                    <a:pos x="493277" y="1147053"/>
                  </a:cxn>
                  <a:cxn ang="0">
                    <a:pos x="525730" y="679134"/>
                  </a:cxn>
                  <a:cxn ang="0">
                    <a:pos x="619842" y="357439"/>
                  </a:cxn>
                  <a:cxn ang="0">
                    <a:pos x="1564208" y="113731"/>
                  </a:cxn>
                  <a:cxn ang="0">
                    <a:pos x="2670836" y="581650"/>
                  </a:cxn>
                  <a:cxn ang="0">
                    <a:pos x="847009" y="357439"/>
                  </a:cxn>
                  <a:cxn ang="0">
                    <a:pos x="623087" y="334693"/>
                  </a:cxn>
                  <a:cxn ang="0">
                    <a:pos x="707463" y="272953"/>
                  </a:cxn>
                  <a:cxn ang="0">
                    <a:pos x="785349" y="230710"/>
                  </a:cxn>
                  <a:cxn ang="0">
                    <a:pos x="1609641" y="110481"/>
                  </a:cxn>
                  <a:cxn ang="0">
                    <a:pos x="662030" y="289200"/>
                  </a:cxn>
                  <a:cxn ang="0">
                    <a:pos x="993045" y="243708"/>
                  </a:cxn>
                  <a:cxn ang="0">
                    <a:pos x="837273" y="129978"/>
                  </a:cxn>
                  <a:cxn ang="0">
                    <a:pos x="876216" y="181969"/>
                  </a:cxn>
                  <a:cxn ang="0">
                    <a:pos x="2012051" y="129978"/>
                  </a:cxn>
                  <a:cxn ang="0">
                    <a:pos x="1567453" y="64989"/>
                  </a:cxn>
                  <a:cxn ang="0">
                    <a:pos x="1483076" y="61739"/>
                  </a:cxn>
                  <a:cxn ang="0">
                    <a:pos x="1609641" y="35744"/>
                  </a:cxn>
                  <a:cxn ang="0">
                    <a:pos x="1424662" y="19497"/>
                  </a:cxn>
                </a:cxnLst>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w="9525">
                <a:noFill/>
              </a:ln>
            </p:spPr>
            <p:txBody>
              <a:bodyPr/>
              <a:lstStyle/>
              <a:p>
                <a:endParaRPr lang="zh-CN" altLang="en-US"/>
              </a:p>
            </p:txBody>
          </p:sp>
          <p:sp>
            <p:nvSpPr>
              <p:cNvPr id="19480" name="Freeform 47"/>
              <p:cNvSpPr>
                <a:spLocks noEditPoints="1"/>
              </p:cNvSpPr>
              <p:nvPr/>
            </p:nvSpPr>
            <p:spPr>
              <a:xfrm>
                <a:off x="3489325" y="3495675"/>
                <a:ext cx="3325813" cy="2957512"/>
              </a:xfrm>
              <a:custGeom>
                <a:avLst/>
                <a:gdLst/>
                <a:ahLst/>
                <a:cxnLst>
                  <a:cxn ang="0">
                    <a:pos x="567822" y="253501"/>
                  </a:cxn>
                  <a:cxn ang="0">
                    <a:pos x="3241450" y="1105005"/>
                  </a:cxn>
                  <a:cxn ang="0">
                    <a:pos x="230373" y="2314010"/>
                  </a:cxn>
                  <a:cxn ang="0">
                    <a:pos x="584045" y="2375760"/>
                  </a:cxn>
                  <a:cxn ang="0">
                    <a:pos x="1550964" y="2827512"/>
                  </a:cxn>
                  <a:cxn ang="0">
                    <a:pos x="1645060" y="2817761"/>
                  </a:cxn>
                  <a:cxn ang="0">
                    <a:pos x="1885168" y="2765761"/>
                  </a:cxn>
                  <a:cxn ang="0">
                    <a:pos x="2871555" y="1933758"/>
                  </a:cxn>
                  <a:cxn ang="0">
                    <a:pos x="1807295" y="2752761"/>
                  </a:cxn>
                  <a:cxn ang="0">
                    <a:pos x="1022079" y="2642261"/>
                  </a:cxn>
                  <a:cxn ang="0">
                    <a:pos x="635960" y="2320510"/>
                  </a:cxn>
                  <a:cxn ang="0">
                    <a:pos x="1956551" y="2687761"/>
                  </a:cxn>
                  <a:cxn ang="0">
                    <a:pos x="1547719" y="2674761"/>
                  </a:cxn>
                  <a:cxn ang="0">
                    <a:pos x="2816395" y="1264255"/>
                  </a:cxn>
                  <a:cxn ang="0">
                    <a:pos x="1525007" y="2671511"/>
                  </a:cxn>
                  <a:cxn ang="0">
                    <a:pos x="2826129" y="1264255"/>
                  </a:cxn>
                  <a:cxn ang="0">
                    <a:pos x="2874800" y="1387756"/>
                  </a:cxn>
                  <a:cxn ang="0">
                    <a:pos x="772237" y="2223009"/>
                  </a:cxn>
                  <a:cxn ang="0">
                    <a:pos x="606758" y="2034509"/>
                  </a:cxn>
                  <a:cxn ang="0">
                    <a:pos x="2014956" y="2668261"/>
                  </a:cxn>
                  <a:cxn ang="0">
                    <a:pos x="2436766" y="2138509"/>
                  </a:cxn>
                  <a:cxn ang="0">
                    <a:pos x="645694" y="822253"/>
                  </a:cxn>
                  <a:cxn ang="0">
                    <a:pos x="2167456" y="2632511"/>
                  </a:cxn>
                  <a:cxn ang="0">
                    <a:pos x="2949428" y="1615257"/>
                  </a:cxn>
                  <a:cxn ang="0">
                    <a:pos x="2371872" y="328251"/>
                  </a:cxn>
                  <a:cxn ang="0">
                    <a:pos x="840376" y="2551260"/>
                  </a:cxn>
                  <a:cxn ang="0">
                    <a:pos x="2816395" y="2031258"/>
                  </a:cxn>
                  <a:cxn ang="0">
                    <a:pos x="551598" y="2340010"/>
                  </a:cxn>
                  <a:cxn ang="0">
                    <a:pos x="2495171" y="373752"/>
                  </a:cxn>
                  <a:cxn ang="0">
                    <a:pos x="2495171" y="373752"/>
                  </a:cxn>
                  <a:cxn ang="0">
                    <a:pos x="207661" y="1439756"/>
                  </a:cxn>
                  <a:cxn ang="0">
                    <a:pos x="635960" y="819003"/>
                  </a:cxn>
                  <a:cxn ang="0">
                    <a:pos x="603513" y="737753"/>
                  </a:cxn>
                  <a:cxn ang="0">
                    <a:pos x="217395" y="1573006"/>
                  </a:cxn>
                  <a:cxn ang="0">
                    <a:pos x="240107" y="656503"/>
                  </a:cxn>
                  <a:cxn ang="0">
                    <a:pos x="778727" y="250251"/>
                  </a:cxn>
                  <a:cxn ang="0">
                    <a:pos x="2443255" y="510252"/>
                  </a:cxn>
                  <a:cxn ang="0">
                    <a:pos x="2183680" y="276251"/>
                  </a:cxn>
                  <a:cxn ang="0">
                    <a:pos x="220639" y="874254"/>
                  </a:cxn>
                  <a:cxn ang="0">
                    <a:pos x="236863" y="845004"/>
                  </a:cxn>
                  <a:cxn ang="0">
                    <a:pos x="603513" y="448502"/>
                  </a:cxn>
                  <a:cxn ang="0">
                    <a:pos x="1839742" y="230751"/>
                  </a:cxn>
                  <a:cxn ang="0">
                    <a:pos x="837131" y="490752"/>
                  </a:cxn>
                  <a:cxn ang="0">
                    <a:pos x="551598" y="552502"/>
                  </a:cxn>
                  <a:cxn ang="0">
                    <a:pos x="765748" y="435502"/>
                  </a:cxn>
                  <a:cxn ang="0">
                    <a:pos x="2293999" y="367251"/>
                  </a:cxn>
                  <a:cxn ang="0">
                    <a:pos x="2053892" y="149501"/>
                  </a:cxn>
                  <a:cxn ang="0">
                    <a:pos x="934472" y="406252"/>
                  </a:cxn>
                  <a:cxn ang="0">
                    <a:pos x="768993" y="445252"/>
                  </a:cxn>
                  <a:cxn ang="0">
                    <a:pos x="1022079" y="341251"/>
                  </a:cxn>
                  <a:cxn ang="0">
                    <a:pos x="2436766" y="341251"/>
                  </a:cxn>
                  <a:cxn ang="0">
                    <a:pos x="1135643" y="295751"/>
                  </a:cxn>
                  <a:cxn ang="0">
                    <a:pos x="2310223" y="299001"/>
                  </a:cxn>
                  <a:cxn ang="0">
                    <a:pos x="2157722" y="263251"/>
                  </a:cxn>
                  <a:cxn ang="0">
                    <a:pos x="1505538" y="175501"/>
                  </a:cxn>
                  <a:cxn ang="0">
                    <a:pos x="1894902" y="139751"/>
                  </a:cxn>
                  <a:cxn ang="0">
                    <a:pos x="1842987" y="224251"/>
                  </a:cxn>
                  <a:cxn ang="0">
                    <a:pos x="1346548" y="120251"/>
                  </a:cxn>
                  <a:cxn ang="0">
                    <a:pos x="1722933" y="133251"/>
                  </a:cxn>
                  <a:cxn ang="0">
                    <a:pos x="1401708" y="159251"/>
                  </a:cxn>
                  <a:cxn ang="0">
                    <a:pos x="2018201" y="146251"/>
                  </a:cxn>
                </a:cxnLst>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w="9525">
                <a:noFill/>
              </a:ln>
            </p:spPr>
            <p:txBody>
              <a:bodyPr/>
              <a:lstStyle/>
              <a:p>
                <a:endParaRPr lang="zh-CN" altLang="en-US"/>
              </a:p>
            </p:txBody>
          </p:sp>
          <p:sp>
            <p:nvSpPr>
              <p:cNvPr id="19481" name="Freeform 48"/>
              <p:cNvSpPr>
                <a:spLocks noEditPoints="1"/>
              </p:cNvSpPr>
              <p:nvPr/>
            </p:nvSpPr>
            <p:spPr>
              <a:xfrm>
                <a:off x="3433763" y="3417888"/>
                <a:ext cx="3336925" cy="3155949"/>
              </a:xfrm>
              <a:custGeom>
                <a:avLst/>
                <a:gdLst/>
                <a:ahLst/>
                <a:cxnLst>
                  <a:cxn ang="0">
                    <a:pos x="288897" y="2538410"/>
                  </a:cxn>
                  <a:cxn ang="0">
                    <a:pos x="542088" y="526533"/>
                  </a:cxn>
                  <a:cxn ang="0">
                    <a:pos x="3119440" y="711795"/>
                  </a:cxn>
                  <a:cxn ang="0">
                    <a:pos x="2898710" y="2395401"/>
                  </a:cxn>
                  <a:cxn ang="0">
                    <a:pos x="1470454" y="3090945"/>
                  </a:cxn>
                  <a:cxn ang="0">
                    <a:pos x="1801550" y="3055193"/>
                  </a:cxn>
                  <a:cxn ang="0">
                    <a:pos x="1428256" y="2609915"/>
                  </a:cxn>
                  <a:cxn ang="0">
                    <a:pos x="295389" y="1784363"/>
                  </a:cxn>
                  <a:cxn ang="0">
                    <a:pos x="100627" y="1365086"/>
                  </a:cxn>
                  <a:cxn ang="0">
                    <a:pos x="587532" y="2135385"/>
                  </a:cxn>
                  <a:cxn ang="0">
                    <a:pos x="1486684" y="2619665"/>
                  </a:cxn>
                  <a:cxn ang="0">
                    <a:pos x="2772114" y="2366149"/>
                  </a:cxn>
                  <a:cxn ang="0">
                    <a:pos x="1418517" y="2596914"/>
                  </a:cxn>
                  <a:cxn ang="0">
                    <a:pos x="2944154" y="1885119"/>
                  </a:cxn>
                  <a:cxn ang="0">
                    <a:pos x="1876209" y="2538410"/>
                  </a:cxn>
                  <a:cxn ang="0">
                    <a:pos x="912136" y="2346648"/>
                  </a:cxn>
                  <a:cxn ang="0">
                    <a:pos x="2629289" y="2590413"/>
                  </a:cxn>
                  <a:cxn ang="0">
                    <a:pos x="2843527" y="2317396"/>
                  </a:cxn>
                  <a:cxn ang="0">
                    <a:pos x="1353597" y="2583913"/>
                  </a:cxn>
                  <a:cxn ang="0">
                    <a:pos x="610255" y="2112633"/>
                  </a:cxn>
                  <a:cxn ang="0">
                    <a:pos x="2781852" y="2154886"/>
                  </a:cxn>
                  <a:cxn ang="0">
                    <a:pos x="2901956" y="1170074"/>
                  </a:cxn>
                  <a:cxn ang="0">
                    <a:pos x="551826" y="2018378"/>
                  </a:cxn>
                  <a:cxn ang="0">
                    <a:pos x="2953892" y="1888369"/>
                  </a:cxn>
                  <a:cxn ang="0">
                    <a:pos x="3171376" y="1270830"/>
                  </a:cxn>
                  <a:cxn ang="0">
                    <a:pos x="2492955" y="419277"/>
                  </a:cxn>
                  <a:cxn ang="0">
                    <a:pos x="2973368" y="1384587"/>
                  </a:cxn>
                  <a:cxn ang="0">
                    <a:pos x="607009" y="2096382"/>
                  </a:cxn>
                  <a:cxn ang="0">
                    <a:pos x="262929" y="975062"/>
                  </a:cxn>
                  <a:cxn ang="0">
                    <a:pos x="577794" y="2073631"/>
                  </a:cxn>
                  <a:cxn ang="0">
                    <a:pos x="753080" y="516783"/>
                  </a:cxn>
                  <a:cxn ang="0">
                    <a:pos x="2840281" y="640290"/>
                  </a:cxn>
                  <a:cxn ang="0">
                    <a:pos x="3262265" y="1654354"/>
                  </a:cxn>
                  <a:cxn ang="0">
                    <a:pos x="3268757" y="1582850"/>
                  </a:cxn>
                  <a:cxn ang="0">
                    <a:pos x="798525" y="490781"/>
                  </a:cxn>
                  <a:cxn ang="0">
                    <a:pos x="454445" y="1810364"/>
                  </a:cxn>
                  <a:cxn ang="0">
                    <a:pos x="798525" y="490781"/>
                  </a:cxn>
                  <a:cxn ang="0">
                    <a:pos x="3112948" y="718295"/>
                  </a:cxn>
                  <a:cxn ang="0">
                    <a:pos x="2103431" y="279518"/>
                  </a:cxn>
                  <a:cxn ang="0">
                    <a:pos x="990041" y="354272"/>
                  </a:cxn>
                  <a:cxn ang="0">
                    <a:pos x="256437" y="968561"/>
                  </a:cxn>
                  <a:cxn ang="0">
                    <a:pos x="990041" y="354272"/>
                  </a:cxn>
                  <a:cxn ang="0">
                    <a:pos x="2908448" y="1166824"/>
                  </a:cxn>
                  <a:cxn ang="0">
                    <a:pos x="1694431" y="269767"/>
                  </a:cxn>
                  <a:cxn ang="0">
                    <a:pos x="1571081" y="276267"/>
                  </a:cxn>
                  <a:cxn ang="0">
                    <a:pos x="298635" y="906807"/>
                  </a:cxn>
                  <a:cxn ang="0">
                    <a:pos x="866692" y="429027"/>
                  </a:cxn>
                  <a:cxn ang="0">
                    <a:pos x="873184" y="435528"/>
                  </a:cxn>
                  <a:cxn ang="0">
                    <a:pos x="1285430" y="302269"/>
                  </a:cxn>
                  <a:cxn ang="0">
                    <a:pos x="986795" y="367273"/>
                  </a:cxn>
                  <a:cxn ang="0">
                    <a:pos x="1694431" y="260016"/>
                  </a:cxn>
                  <a:cxn ang="0">
                    <a:pos x="1687939" y="260016"/>
                  </a:cxn>
                </a:cxnLst>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w="9525">
                <a:noFill/>
              </a:ln>
            </p:spPr>
            <p:txBody>
              <a:bodyPr/>
              <a:lstStyle/>
              <a:p>
                <a:endParaRPr lang="zh-CN" altLang="en-US"/>
              </a:p>
            </p:txBody>
          </p:sp>
          <p:sp>
            <p:nvSpPr>
              <p:cNvPr id="19482" name="Freeform 49"/>
              <p:cNvSpPr>
                <a:spLocks noEditPoints="1"/>
              </p:cNvSpPr>
              <p:nvPr/>
            </p:nvSpPr>
            <p:spPr>
              <a:xfrm>
                <a:off x="3265488" y="3252788"/>
                <a:ext cx="3433763" cy="3132137"/>
              </a:xfrm>
              <a:custGeom>
                <a:avLst/>
                <a:gdLst/>
                <a:ahLst/>
                <a:cxnLst>
                  <a:cxn ang="0">
                    <a:pos x="207713" y="2069680"/>
                  </a:cxn>
                  <a:cxn ang="0">
                    <a:pos x="2210201" y="149459"/>
                  </a:cxn>
                  <a:cxn ang="0">
                    <a:pos x="2544489" y="2878707"/>
                  </a:cxn>
                  <a:cxn ang="0">
                    <a:pos x="1453994" y="3102895"/>
                  </a:cxn>
                  <a:cxn ang="0">
                    <a:pos x="1379347" y="3089899"/>
                  </a:cxn>
                  <a:cxn ang="0">
                    <a:pos x="1622761" y="3024917"/>
                  </a:cxn>
                  <a:cxn ang="0">
                    <a:pos x="1379347" y="3089899"/>
                  </a:cxn>
                  <a:cxn ang="0">
                    <a:pos x="1158651" y="3015169"/>
                  </a:cxn>
                  <a:cxn ang="0">
                    <a:pos x="1051549" y="2816974"/>
                  </a:cxn>
                  <a:cxn ang="0">
                    <a:pos x="2320548" y="2969682"/>
                  </a:cxn>
                  <a:cxn ang="0">
                    <a:pos x="1658462" y="3018418"/>
                  </a:cxn>
                  <a:cxn ang="0">
                    <a:pos x="1658462" y="3018418"/>
                  </a:cxn>
                  <a:cxn ang="0">
                    <a:pos x="1132687" y="2849465"/>
                  </a:cxn>
                  <a:cxn ang="0">
                    <a:pos x="999621" y="2940440"/>
                  </a:cxn>
                  <a:cxn ang="0">
                    <a:pos x="1090496" y="2823472"/>
                  </a:cxn>
                  <a:cxn ang="0">
                    <a:pos x="2878778" y="2176900"/>
                  </a:cxn>
                  <a:cxn ang="0">
                    <a:pos x="3021581" y="2466071"/>
                  </a:cxn>
                  <a:cxn ang="0">
                    <a:pos x="499810" y="2329608"/>
                  </a:cxn>
                  <a:cxn ang="0">
                    <a:pos x="490074" y="2293868"/>
                  </a:cxn>
                  <a:cxn ang="0">
                    <a:pos x="2544489" y="2784483"/>
                  </a:cxn>
                  <a:cxn ang="0">
                    <a:pos x="2187482" y="2846216"/>
                  </a:cxn>
                  <a:cxn ang="0">
                    <a:pos x="366744" y="714803"/>
                  </a:cxn>
                  <a:cxn ang="0">
                    <a:pos x="418672" y="2163904"/>
                  </a:cxn>
                  <a:cxn ang="0">
                    <a:pos x="824363" y="451626"/>
                  </a:cxn>
                  <a:cxn ang="0">
                    <a:pos x="2917724" y="2121666"/>
                  </a:cxn>
                  <a:cxn ang="0">
                    <a:pos x="571212" y="1920221"/>
                  </a:cxn>
                  <a:cxn ang="0">
                    <a:pos x="765943" y="2498562"/>
                  </a:cxn>
                  <a:cxn ang="0">
                    <a:pos x="1268999" y="464622"/>
                  </a:cxn>
                  <a:cxn ang="0">
                    <a:pos x="603667" y="2443327"/>
                  </a:cxn>
                  <a:cxn ang="0">
                    <a:pos x="3174121" y="1709029"/>
                  </a:cxn>
                  <a:cxn ang="0">
                    <a:pos x="3167629" y="1955961"/>
                  </a:cxn>
                  <a:cxn ang="0">
                    <a:pos x="3183857" y="1686286"/>
                  </a:cxn>
                  <a:cxn ang="0">
                    <a:pos x="3248768" y="1393866"/>
                  </a:cxn>
                  <a:cxn ang="0">
                    <a:pos x="3245522" y="2095673"/>
                  </a:cxn>
                  <a:cxn ang="0">
                    <a:pos x="3248768" y="1384119"/>
                  </a:cxn>
                  <a:cxn ang="0">
                    <a:pos x="421918" y="1965709"/>
                  </a:cxn>
                  <a:cxn ang="0">
                    <a:pos x="2927461" y="2124915"/>
                  </a:cxn>
                  <a:cxn ang="0">
                    <a:pos x="428409" y="2160655"/>
                  </a:cxn>
                  <a:cxn ang="0">
                    <a:pos x="1268999" y="454875"/>
                  </a:cxn>
                  <a:cxn ang="0">
                    <a:pos x="470601" y="874009"/>
                  </a:cxn>
                  <a:cxn ang="0">
                    <a:pos x="473846" y="880508"/>
                  </a:cxn>
                  <a:cxn ang="0">
                    <a:pos x="2521771" y="688810"/>
                  </a:cxn>
                  <a:cxn ang="0">
                    <a:pos x="3125438" y="1588812"/>
                  </a:cxn>
                  <a:cxn ang="0">
                    <a:pos x="379726" y="2046936"/>
                  </a:cxn>
                  <a:cxn ang="0">
                    <a:pos x="408936" y="1842243"/>
                  </a:cxn>
                  <a:cxn ang="0">
                    <a:pos x="3131929" y="1588812"/>
                  </a:cxn>
                  <a:cxn ang="0">
                    <a:pos x="2927461" y="1039714"/>
                  </a:cxn>
                  <a:cxn ang="0">
                    <a:pos x="2417914" y="610832"/>
                  </a:cxn>
                  <a:cxn ang="0">
                    <a:pos x="3008599" y="906500"/>
                  </a:cxn>
                  <a:cxn ang="0">
                    <a:pos x="684805" y="1140436"/>
                  </a:cxn>
                  <a:cxn ang="0">
                    <a:pos x="2930706" y="835020"/>
                  </a:cxn>
                  <a:cxn ang="0">
                    <a:pos x="902255" y="415886"/>
                  </a:cxn>
                  <a:cxn ang="0">
                    <a:pos x="2930706" y="835020"/>
                  </a:cxn>
                  <a:cxn ang="0">
                    <a:pos x="2122572" y="480868"/>
                  </a:cxn>
                  <a:cxn ang="0">
                    <a:pos x="2125817" y="490615"/>
                  </a:cxn>
                  <a:cxn ang="0">
                    <a:pos x="1632498" y="383394"/>
                  </a:cxn>
                </a:cxnLst>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w="9525">
                <a:noFill/>
              </a:ln>
            </p:spPr>
            <p:txBody>
              <a:bodyPr/>
              <a:lstStyle/>
              <a:p>
                <a:endParaRPr lang="zh-CN" altLang="en-US"/>
              </a:p>
            </p:txBody>
          </p:sp>
        </p:grpSp>
        <p:sp>
          <p:nvSpPr>
            <p:cNvPr id="28" name="文本框 27"/>
            <p:cNvSpPr txBox="1"/>
            <p:nvPr/>
          </p:nvSpPr>
          <p:spPr>
            <a:xfrm>
              <a:off x="5513404" y="1936728"/>
              <a:ext cx="5180585"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9" name="组合 56"/>
          <p:cNvGrpSpPr/>
          <p:nvPr/>
        </p:nvGrpSpPr>
        <p:grpSpPr>
          <a:xfrm>
            <a:off x="4721225" y="3651250"/>
            <a:ext cx="6219825" cy="830263"/>
            <a:chOff x="4474068" y="3523903"/>
            <a:chExt cx="6219921" cy="830997"/>
          </a:xfrm>
        </p:grpSpPr>
        <p:grpSp>
          <p:nvGrpSpPr>
            <p:cNvPr id="19485" name="组合 30"/>
            <p:cNvGrpSpPr/>
            <p:nvPr/>
          </p:nvGrpSpPr>
          <p:grpSpPr>
            <a:xfrm>
              <a:off x="4474068" y="3703204"/>
              <a:ext cx="514169" cy="472394"/>
              <a:chOff x="3265488" y="3252788"/>
              <a:chExt cx="3614738" cy="3321049"/>
            </a:xfrm>
          </p:grpSpPr>
          <p:sp>
            <p:nvSpPr>
              <p:cNvPr id="19486" name="Freeform 43"/>
              <p:cNvSpPr>
                <a:spLocks noEditPoints="1"/>
              </p:cNvSpPr>
              <p:nvPr/>
            </p:nvSpPr>
            <p:spPr>
              <a:xfrm>
                <a:off x="3735388" y="3544888"/>
                <a:ext cx="3144838" cy="2665412"/>
              </a:xfrm>
              <a:custGeom>
                <a:avLst/>
                <a:gdLst/>
                <a:ahLst/>
                <a:cxnLst>
                  <a:cxn ang="0">
                    <a:pos x="353754" y="497327"/>
                  </a:cxn>
                  <a:cxn ang="0">
                    <a:pos x="3002038" y="1417219"/>
                  </a:cxn>
                  <a:cxn ang="0">
                    <a:pos x="3024756" y="910141"/>
                  </a:cxn>
                  <a:cxn ang="0">
                    <a:pos x="1502642" y="2600402"/>
                  </a:cxn>
                  <a:cxn ang="0">
                    <a:pos x="269372" y="1748771"/>
                  </a:cxn>
                  <a:cxn ang="0">
                    <a:pos x="366736" y="1898294"/>
                  </a:cxn>
                  <a:cxn ang="0">
                    <a:pos x="1366333" y="2564646"/>
                  </a:cxn>
                  <a:cxn ang="0">
                    <a:pos x="1677896" y="2564646"/>
                  </a:cxn>
                  <a:cxn ang="0">
                    <a:pos x="1187834" y="2483384"/>
                  </a:cxn>
                  <a:cxn ang="0">
                    <a:pos x="1265724" y="2450879"/>
                  </a:cxn>
                  <a:cxn ang="0">
                    <a:pos x="1541587" y="2424875"/>
                  </a:cxn>
                  <a:cxn ang="0">
                    <a:pos x="2226377" y="2437877"/>
                  </a:cxn>
                  <a:cxn ang="0">
                    <a:pos x="2580130" y="1547239"/>
                  </a:cxn>
                  <a:cxn ang="0">
                    <a:pos x="399190" y="1943801"/>
                  </a:cxn>
                  <a:cxn ang="0">
                    <a:pos x="2255586" y="2437877"/>
                  </a:cxn>
                  <a:cxn ang="0">
                    <a:pos x="619880" y="2177837"/>
                  </a:cxn>
                  <a:cxn ang="0">
                    <a:pos x="1246252" y="2441127"/>
                  </a:cxn>
                  <a:cxn ang="0">
                    <a:pos x="2002441" y="2012061"/>
                  </a:cxn>
                  <a:cxn ang="0">
                    <a:pos x="973634" y="2278602"/>
                  </a:cxn>
                  <a:cxn ang="0">
                    <a:pos x="765925" y="2203841"/>
                  </a:cxn>
                  <a:cxn ang="0">
                    <a:pos x="639353" y="2184338"/>
                  </a:cxn>
                  <a:cxn ang="0">
                    <a:pos x="2826784" y="1797528"/>
                  </a:cxn>
                  <a:cxn ang="0">
                    <a:pos x="869780" y="546084"/>
                  </a:cxn>
                  <a:cxn ang="0">
                    <a:pos x="2563903" y="2291604"/>
                  </a:cxn>
                  <a:cxn ang="0">
                    <a:pos x="2985811" y="1696763"/>
                  </a:cxn>
                  <a:cxn ang="0">
                    <a:pos x="389454" y="923143"/>
                  </a:cxn>
                  <a:cxn ang="0">
                    <a:pos x="408926" y="994654"/>
                  </a:cxn>
                  <a:cxn ang="0">
                    <a:pos x="2976075" y="1696763"/>
                  </a:cxn>
                  <a:cxn ang="0">
                    <a:pos x="499799" y="2038065"/>
                  </a:cxn>
                  <a:cxn ang="0">
                    <a:pos x="723735" y="2008811"/>
                  </a:cxn>
                  <a:cxn ang="0">
                    <a:pos x="376472" y="1898294"/>
                  </a:cxn>
                  <a:cxn ang="0">
                    <a:pos x="337526" y="1836534"/>
                  </a:cxn>
                  <a:cxn ang="0">
                    <a:pos x="285599" y="1121423"/>
                  </a:cxn>
                  <a:cxn ang="0">
                    <a:pos x="214200" y="1618750"/>
                  </a:cxn>
                  <a:cxn ang="0">
                    <a:pos x="402435" y="643599"/>
                  </a:cxn>
                  <a:cxn ang="0">
                    <a:pos x="402435" y="643599"/>
                  </a:cxn>
                  <a:cxn ang="0">
                    <a:pos x="2479522" y="715111"/>
                  </a:cxn>
                  <a:cxn ang="0">
                    <a:pos x="2862484" y="1514734"/>
                  </a:cxn>
                  <a:cxn ang="0">
                    <a:pos x="382963" y="916642"/>
                  </a:cxn>
                  <a:cxn ang="0">
                    <a:pos x="1655178" y="458321"/>
                  </a:cxn>
                  <a:cxn ang="0">
                    <a:pos x="561462" y="526581"/>
                  </a:cxn>
                  <a:cxn ang="0">
                    <a:pos x="2593112" y="783371"/>
                  </a:cxn>
                  <a:cxn ang="0">
                    <a:pos x="2729421" y="848381"/>
                  </a:cxn>
                  <a:cxn ang="0">
                    <a:pos x="2018668" y="191780"/>
                  </a:cxn>
                  <a:cxn ang="0">
                    <a:pos x="444626" y="819127"/>
                  </a:cxn>
                  <a:cxn ang="0">
                    <a:pos x="454363" y="786622"/>
                  </a:cxn>
                  <a:cxn ang="0">
                    <a:pos x="950916" y="451820"/>
                  </a:cxn>
                  <a:cxn ang="0">
                    <a:pos x="950916" y="451820"/>
                  </a:cxn>
                  <a:cxn ang="0">
                    <a:pos x="2479522" y="702109"/>
                  </a:cxn>
                  <a:cxn ang="0">
                    <a:pos x="2129013" y="412814"/>
                  </a:cxn>
                  <a:cxn ang="0">
                    <a:pos x="1992705" y="312048"/>
                  </a:cxn>
                  <a:cxn ang="0">
                    <a:pos x="694526" y="377058"/>
                  </a:cxn>
                  <a:cxn ang="0">
                    <a:pos x="2184186" y="507078"/>
                  </a:cxn>
                  <a:cxn ang="0">
                    <a:pos x="876271" y="529832"/>
                  </a:cxn>
                  <a:cxn ang="0">
                    <a:pos x="1551324" y="442068"/>
                  </a:cxn>
                  <a:cxn ang="0">
                    <a:pos x="1982968" y="412814"/>
                  </a:cxn>
                  <a:cxn ang="0">
                    <a:pos x="1158625" y="328301"/>
                  </a:cxn>
                  <a:cxn ang="0">
                    <a:pos x="843816" y="276293"/>
                  </a:cxn>
                  <a:cxn ang="0">
                    <a:pos x="1119679" y="344553"/>
                  </a:cxn>
                  <a:cxn ang="0">
                    <a:pos x="1158625" y="338052"/>
                  </a:cxn>
                  <a:cxn ang="0">
                    <a:pos x="1427997" y="234036"/>
                  </a:cxn>
                </a:cxnLst>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w="9525">
                <a:noFill/>
              </a:ln>
            </p:spPr>
            <p:txBody>
              <a:bodyPr/>
              <a:lstStyle/>
              <a:p>
                <a:endParaRPr lang="zh-CN" altLang="en-US"/>
              </a:p>
            </p:txBody>
          </p:sp>
          <p:sp>
            <p:nvSpPr>
              <p:cNvPr id="19487" name="Freeform 44"/>
              <p:cNvSpPr>
                <a:spLocks noEditPoints="1"/>
              </p:cNvSpPr>
              <p:nvPr/>
            </p:nvSpPr>
            <p:spPr>
              <a:xfrm>
                <a:off x="3489325" y="3548063"/>
                <a:ext cx="3349625" cy="2790825"/>
              </a:xfrm>
              <a:custGeom>
                <a:avLst/>
                <a:gdLst/>
                <a:ahLst/>
                <a:cxnLst>
                  <a:cxn ang="0">
                    <a:pos x="938025" y="2465933"/>
                  </a:cxn>
                  <a:cxn ang="0">
                    <a:pos x="545288" y="292403"/>
                  </a:cxn>
                  <a:cxn ang="0">
                    <a:pos x="116847" y="1289823"/>
                  </a:cxn>
                  <a:cxn ang="0">
                    <a:pos x="1408660" y="3249"/>
                  </a:cxn>
                  <a:cxn ang="0">
                    <a:pos x="3200319" y="2040324"/>
                  </a:cxn>
                  <a:cxn ang="0">
                    <a:pos x="2505727" y="2699855"/>
                  </a:cxn>
                  <a:cxn ang="0">
                    <a:pos x="1587177" y="2722598"/>
                  </a:cxn>
                  <a:cxn ang="0">
                    <a:pos x="1207423" y="2592641"/>
                  </a:cxn>
                  <a:cxn ang="0">
                    <a:pos x="1502787" y="2709602"/>
                  </a:cxn>
                  <a:cxn ang="0">
                    <a:pos x="2953642" y="2329478"/>
                  </a:cxn>
                  <a:cxn ang="0">
                    <a:pos x="2797845" y="669278"/>
                  </a:cxn>
                  <a:cxn ang="0">
                    <a:pos x="1947456" y="2644623"/>
                  </a:cxn>
                  <a:cxn ang="0">
                    <a:pos x="1739728" y="2696606"/>
                  </a:cxn>
                  <a:cxn ang="0">
                    <a:pos x="1051626" y="2511418"/>
                  </a:cxn>
                  <a:cxn ang="0">
                    <a:pos x="2142202" y="2530911"/>
                  </a:cxn>
                  <a:cxn ang="0">
                    <a:pos x="1051626" y="2511418"/>
                  </a:cxn>
                  <a:cxn ang="0">
                    <a:pos x="2872498" y="2033826"/>
                  </a:cxn>
                  <a:cxn ang="0">
                    <a:pos x="2859515" y="1042904"/>
                  </a:cxn>
                  <a:cxn ang="0">
                    <a:pos x="804948" y="2283993"/>
                  </a:cxn>
                  <a:cxn ang="0">
                    <a:pos x="2849777" y="1042904"/>
                  </a:cxn>
                  <a:cxn ang="0">
                    <a:pos x="707576" y="367128"/>
                  </a:cxn>
                  <a:cxn ang="0">
                    <a:pos x="804948" y="2283993"/>
                  </a:cxn>
                  <a:cxn ang="0">
                    <a:pos x="2200625" y="2501671"/>
                  </a:cxn>
                  <a:cxn ang="0">
                    <a:pos x="918550" y="2433444"/>
                  </a:cxn>
                  <a:cxn ang="0">
                    <a:pos x="194746" y="964930"/>
                  </a:cxn>
                  <a:cxn ang="0">
                    <a:pos x="616694" y="2134543"/>
                  </a:cxn>
                  <a:cxn ang="0">
                    <a:pos x="671872" y="2199521"/>
                  </a:cxn>
                  <a:cxn ang="0">
                    <a:pos x="837406" y="2365216"/>
                  </a:cxn>
                  <a:cxn ang="0">
                    <a:pos x="850389" y="2365216"/>
                  </a:cxn>
                  <a:cxn ang="0">
                    <a:pos x="619940" y="2124796"/>
                  </a:cxn>
                  <a:cxn ang="0">
                    <a:pos x="561517" y="1559483"/>
                  </a:cxn>
                  <a:cxn ang="0">
                    <a:pos x="220712" y="841471"/>
                  </a:cxn>
                  <a:cxn ang="0">
                    <a:pos x="285627" y="1390539"/>
                  </a:cxn>
                  <a:cxn ang="0">
                    <a:pos x="220712" y="841471"/>
                  </a:cxn>
                  <a:cxn ang="0">
                    <a:pos x="3216548" y="1991590"/>
                  </a:cxn>
                  <a:cxn ang="0">
                    <a:pos x="2778371" y="640038"/>
                  </a:cxn>
                  <a:cxn ang="0">
                    <a:pos x="418703" y="1205351"/>
                  </a:cxn>
                  <a:cxn ang="0">
                    <a:pos x="555025" y="584806"/>
                  </a:cxn>
                  <a:cxn ang="0">
                    <a:pos x="2359668" y="363879"/>
                  </a:cxn>
                  <a:cxn ang="0">
                    <a:pos x="379754" y="500334"/>
                  </a:cxn>
                  <a:cxn ang="0">
                    <a:pos x="379754" y="500334"/>
                  </a:cxn>
                  <a:cxn ang="0">
                    <a:pos x="1609897" y="25991"/>
                  </a:cxn>
                  <a:cxn ang="0">
                    <a:pos x="418703" y="451600"/>
                  </a:cxn>
                  <a:cxn ang="0">
                    <a:pos x="1528753" y="61730"/>
                  </a:cxn>
                  <a:cxn ang="0">
                    <a:pos x="418703" y="451600"/>
                  </a:cxn>
                  <a:cxn ang="0">
                    <a:pos x="584237" y="292403"/>
                  </a:cxn>
                  <a:cxn ang="0">
                    <a:pos x="2434320" y="393120"/>
                  </a:cxn>
                  <a:cxn ang="0">
                    <a:pos x="2294752" y="321643"/>
                  </a:cxn>
                  <a:cxn ang="0">
                    <a:pos x="1327516" y="116961"/>
                  </a:cxn>
                  <a:cxn ang="0">
                    <a:pos x="1522261" y="12996"/>
                  </a:cxn>
                </a:cxnLst>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w="9525">
                <a:noFill/>
              </a:ln>
            </p:spPr>
            <p:txBody>
              <a:bodyPr/>
              <a:lstStyle/>
              <a:p>
                <a:endParaRPr lang="zh-CN" altLang="en-US"/>
              </a:p>
            </p:txBody>
          </p:sp>
          <p:sp>
            <p:nvSpPr>
              <p:cNvPr id="19488" name="Freeform 45"/>
              <p:cNvSpPr>
                <a:spLocks noEditPoints="1"/>
              </p:cNvSpPr>
              <p:nvPr/>
            </p:nvSpPr>
            <p:spPr>
              <a:xfrm>
                <a:off x="3517900" y="3460750"/>
                <a:ext cx="3113088" cy="2790825"/>
              </a:xfrm>
              <a:custGeom>
                <a:avLst/>
                <a:gdLst/>
                <a:ahLst/>
                <a:cxnLst>
                  <a:cxn ang="0">
                    <a:pos x="240217" y="711514"/>
                  </a:cxn>
                  <a:cxn ang="0">
                    <a:pos x="2739777" y="393120"/>
                  </a:cxn>
                  <a:cxn ang="0">
                    <a:pos x="2463852" y="2501671"/>
                  </a:cxn>
                  <a:cxn ang="0">
                    <a:pos x="714160" y="2618632"/>
                  </a:cxn>
                  <a:cxn ang="0">
                    <a:pos x="142832" y="1835642"/>
                  </a:cxn>
                  <a:cxn ang="0">
                    <a:pos x="1918494" y="2703104"/>
                  </a:cxn>
                  <a:cxn ang="0">
                    <a:pos x="1915247" y="2693357"/>
                  </a:cxn>
                  <a:cxn ang="0">
                    <a:pos x="824530" y="2452937"/>
                  </a:cxn>
                  <a:cxn ang="0">
                    <a:pos x="1480259" y="2725847"/>
                  </a:cxn>
                  <a:cxn ang="0">
                    <a:pos x="2187927" y="2586143"/>
                  </a:cxn>
                  <a:cxn ang="0">
                    <a:pos x="2392436" y="2371714"/>
                  </a:cxn>
                  <a:cxn ang="0">
                    <a:pos x="1603614" y="2608885"/>
                  </a:cxn>
                  <a:cxn ang="0">
                    <a:pos x="1788646" y="2602388"/>
                  </a:cxn>
                  <a:cxn ang="0">
                    <a:pos x="1110194" y="2550405"/>
                  </a:cxn>
                  <a:cxn ang="0">
                    <a:pos x="2402174" y="2352220"/>
                  </a:cxn>
                  <a:cxn ang="0">
                    <a:pos x="1902263" y="2534160"/>
                  </a:cxn>
                  <a:cxn ang="0">
                    <a:pos x="1902263" y="2527662"/>
                  </a:cxn>
                  <a:cxn ang="0">
                    <a:pos x="1347165" y="204682"/>
                  </a:cxn>
                  <a:cxn ang="0">
                    <a:pos x="1113440" y="2540658"/>
                  </a:cxn>
                  <a:cxn ang="0">
                    <a:pos x="1113440" y="2540658"/>
                  </a:cxn>
                  <a:cxn ang="0">
                    <a:pos x="818038" y="2439941"/>
                  </a:cxn>
                  <a:cxn ang="0">
                    <a:pos x="2872871" y="1988341"/>
                  </a:cxn>
                  <a:cxn ang="0">
                    <a:pos x="2872871" y="1988341"/>
                  </a:cxn>
                  <a:cxn ang="0">
                    <a:pos x="496666" y="2215766"/>
                  </a:cxn>
                  <a:cxn ang="0">
                    <a:pos x="691437" y="2339225"/>
                  </a:cxn>
                  <a:cxn ang="0">
                    <a:pos x="499912" y="2137792"/>
                  </a:cxn>
                  <a:cxn ang="0">
                    <a:pos x="444727" y="2059817"/>
                  </a:cxn>
                  <a:cxn ang="0">
                    <a:pos x="116863" y="1549736"/>
                  </a:cxn>
                  <a:cxn ang="0">
                    <a:pos x="2992979" y="1572479"/>
                  </a:cxn>
                  <a:cxn ang="0">
                    <a:pos x="441481" y="2033826"/>
                  </a:cxn>
                  <a:cxn ang="0">
                    <a:pos x="668713" y="490587"/>
                  </a:cxn>
                  <a:cxn ang="0">
                    <a:pos x="376557" y="1955852"/>
                  </a:cxn>
                  <a:cxn ang="0">
                    <a:pos x="2915071" y="1897371"/>
                  </a:cxn>
                  <a:cxn ang="0">
                    <a:pos x="32462" y="1442522"/>
                  </a:cxn>
                  <a:cxn ang="0">
                    <a:pos x="123355" y="1156617"/>
                  </a:cxn>
                  <a:cxn ang="0">
                    <a:pos x="3009210" y="1523745"/>
                  </a:cxn>
                  <a:cxn ang="0">
                    <a:pos x="123355" y="1198853"/>
                  </a:cxn>
                  <a:cxn ang="0">
                    <a:pos x="2950779" y="922694"/>
                  </a:cxn>
                  <a:cxn ang="0">
                    <a:pos x="142832" y="1315814"/>
                  </a:cxn>
                  <a:cxn ang="0">
                    <a:pos x="717406" y="402866"/>
                  </a:cxn>
                  <a:cxn ang="0">
                    <a:pos x="928408" y="276158"/>
                  </a:cxn>
                  <a:cxn ang="0">
                    <a:pos x="3041672" y="1137123"/>
                  </a:cxn>
                  <a:cxn ang="0">
                    <a:pos x="246710" y="718012"/>
                  </a:cxn>
                  <a:cxn ang="0">
                    <a:pos x="246710" y="718012"/>
                  </a:cxn>
                  <a:cxn ang="0">
                    <a:pos x="2785224" y="461347"/>
                  </a:cxn>
                  <a:cxn ang="0">
                    <a:pos x="2859886" y="867463"/>
                  </a:cxn>
                  <a:cxn ang="0">
                    <a:pos x="1415335" y="191686"/>
                  </a:cxn>
                  <a:cxn ang="0">
                    <a:pos x="707668" y="464596"/>
                  </a:cxn>
                  <a:cxn ang="0">
                    <a:pos x="2885855" y="656282"/>
                  </a:cxn>
                  <a:cxn ang="0">
                    <a:pos x="2934548" y="870712"/>
                  </a:cxn>
                  <a:cxn ang="0">
                    <a:pos x="1347165" y="194935"/>
                  </a:cxn>
                  <a:cxn ang="0">
                    <a:pos x="2522283" y="292403"/>
                  </a:cxn>
                  <a:cxn ang="0">
                    <a:pos x="1230303" y="113712"/>
                  </a:cxn>
                  <a:cxn ang="0">
                    <a:pos x="1960694" y="58481"/>
                  </a:cxn>
                  <a:cxn ang="0">
                    <a:pos x="960870" y="315146"/>
                  </a:cxn>
                  <a:cxn ang="0">
                    <a:pos x="2249604" y="100717"/>
                  </a:cxn>
                  <a:cxn ang="0">
                    <a:pos x="1863308" y="45485"/>
                  </a:cxn>
                  <a:cxn ang="0">
                    <a:pos x="1278996" y="107214"/>
                  </a:cxn>
                  <a:cxn ang="0">
                    <a:pos x="1350412" y="100717"/>
                  </a:cxn>
                  <a:cxn ang="0">
                    <a:pos x="1350412" y="100717"/>
                  </a:cxn>
                  <a:cxn ang="0">
                    <a:pos x="1580890" y="77974"/>
                  </a:cxn>
                  <a:cxn ang="0">
                    <a:pos x="1752938" y="48734"/>
                  </a:cxn>
                </a:cxnLst>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w="9525">
                <a:noFill/>
              </a:ln>
            </p:spPr>
            <p:txBody>
              <a:bodyPr/>
              <a:lstStyle/>
              <a:p>
                <a:endParaRPr lang="zh-CN" altLang="en-US"/>
              </a:p>
            </p:txBody>
          </p:sp>
          <p:sp>
            <p:nvSpPr>
              <p:cNvPr id="19489" name="Freeform 46"/>
              <p:cNvSpPr>
                <a:spLocks noEditPoints="1"/>
              </p:cNvSpPr>
              <p:nvPr/>
            </p:nvSpPr>
            <p:spPr>
              <a:xfrm>
                <a:off x="3467100" y="3535363"/>
                <a:ext cx="3300413" cy="2771775"/>
              </a:xfrm>
              <a:custGeom>
                <a:avLst/>
                <a:gdLst/>
                <a:ahLst/>
                <a:cxnLst>
                  <a:cxn ang="0">
                    <a:pos x="94112" y="1423256"/>
                  </a:cxn>
                  <a:cxn ang="0">
                    <a:pos x="1535000" y="22746"/>
                  </a:cxn>
                  <a:cxn ang="0">
                    <a:pos x="2914229" y="2186875"/>
                  </a:cxn>
                  <a:cxn ang="0">
                    <a:pos x="1664810" y="2762027"/>
                  </a:cxn>
                  <a:cxn ang="0">
                    <a:pos x="2099673" y="2684040"/>
                  </a:cxn>
                  <a:cxn ang="0">
                    <a:pos x="1281871" y="2645047"/>
                  </a:cxn>
                  <a:cxn ang="0">
                    <a:pos x="1031988" y="2537815"/>
                  </a:cxn>
                  <a:cxn ang="0">
                    <a:pos x="996290" y="2521568"/>
                  </a:cxn>
                  <a:cxn ang="0">
                    <a:pos x="2148352" y="2615802"/>
                  </a:cxn>
                  <a:cxn ang="0">
                    <a:pos x="1431153" y="2674292"/>
                  </a:cxn>
                  <a:cxn ang="0">
                    <a:pos x="1093647" y="2365595"/>
                  </a:cxn>
                  <a:cxn ang="0">
                    <a:pos x="2414462" y="2576808"/>
                  </a:cxn>
                  <a:cxn ang="0">
                    <a:pos x="2145106" y="2606053"/>
                  </a:cxn>
                  <a:cxn ang="0">
                    <a:pos x="2982379" y="1855432"/>
                  </a:cxn>
                  <a:cxn ang="0">
                    <a:pos x="483541" y="1065817"/>
                  </a:cxn>
                  <a:cxn ang="0">
                    <a:pos x="1048214" y="2537815"/>
                  </a:cxn>
                  <a:cxn ang="0">
                    <a:pos x="2881777" y="2219370"/>
                  </a:cxn>
                  <a:cxn ang="0">
                    <a:pos x="2751967" y="2073145"/>
                  </a:cxn>
                  <a:cxn ang="0">
                    <a:pos x="577653" y="763619"/>
                  </a:cxn>
                  <a:cxn ang="0">
                    <a:pos x="512749" y="1926920"/>
                  </a:cxn>
                  <a:cxn ang="0">
                    <a:pos x="386184" y="1897675"/>
                  </a:cxn>
                  <a:cxn ang="0">
                    <a:pos x="2661100" y="2404588"/>
                  </a:cxn>
                  <a:cxn ang="0">
                    <a:pos x="541956" y="1842435"/>
                  </a:cxn>
                  <a:cxn ang="0">
                    <a:pos x="2768193" y="2294107"/>
                  </a:cxn>
                  <a:cxn ang="0">
                    <a:pos x="2907739" y="2180377"/>
                  </a:cxn>
                  <a:cxn ang="0">
                    <a:pos x="2936946" y="2147882"/>
                  </a:cxn>
                  <a:cxn ang="0">
                    <a:pos x="3164113" y="1410258"/>
                  </a:cxn>
                  <a:cxn ang="0">
                    <a:pos x="2907739" y="2092642"/>
                  </a:cxn>
                  <a:cxn ang="0">
                    <a:pos x="2846079" y="1039822"/>
                  </a:cxn>
                  <a:cxn ang="0">
                    <a:pos x="369958" y="1881428"/>
                  </a:cxn>
                  <a:cxn ang="0">
                    <a:pos x="363467" y="1878178"/>
                  </a:cxn>
                  <a:cxn ang="0">
                    <a:pos x="197960" y="724626"/>
                  </a:cxn>
                  <a:cxn ang="0">
                    <a:pos x="986554" y="55241"/>
                  </a:cxn>
                  <a:cxn ang="0">
                    <a:pos x="2547517" y="578401"/>
                  </a:cxn>
                  <a:cxn ang="0">
                    <a:pos x="3057020" y="1471998"/>
                  </a:cxn>
                  <a:cxn ang="0">
                    <a:pos x="493277" y="477668"/>
                  </a:cxn>
                  <a:cxn ang="0">
                    <a:pos x="3076491" y="1595477"/>
                  </a:cxn>
                  <a:cxn ang="0">
                    <a:pos x="2320350" y="266454"/>
                  </a:cxn>
                  <a:cxn ang="0">
                    <a:pos x="3066755" y="1488245"/>
                  </a:cxn>
                  <a:cxn ang="0">
                    <a:pos x="3037548" y="1338771"/>
                  </a:cxn>
                  <a:cxn ang="0">
                    <a:pos x="493277" y="1147053"/>
                  </a:cxn>
                  <a:cxn ang="0">
                    <a:pos x="525730" y="679134"/>
                  </a:cxn>
                  <a:cxn ang="0">
                    <a:pos x="619842" y="357439"/>
                  </a:cxn>
                  <a:cxn ang="0">
                    <a:pos x="1564208" y="113731"/>
                  </a:cxn>
                  <a:cxn ang="0">
                    <a:pos x="2670836" y="581650"/>
                  </a:cxn>
                  <a:cxn ang="0">
                    <a:pos x="847009" y="357439"/>
                  </a:cxn>
                  <a:cxn ang="0">
                    <a:pos x="623087" y="334693"/>
                  </a:cxn>
                  <a:cxn ang="0">
                    <a:pos x="707463" y="272953"/>
                  </a:cxn>
                  <a:cxn ang="0">
                    <a:pos x="785349" y="230710"/>
                  </a:cxn>
                  <a:cxn ang="0">
                    <a:pos x="1609641" y="110481"/>
                  </a:cxn>
                  <a:cxn ang="0">
                    <a:pos x="662030" y="289200"/>
                  </a:cxn>
                  <a:cxn ang="0">
                    <a:pos x="993045" y="243708"/>
                  </a:cxn>
                  <a:cxn ang="0">
                    <a:pos x="837273" y="129978"/>
                  </a:cxn>
                  <a:cxn ang="0">
                    <a:pos x="876216" y="181969"/>
                  </a:cxn>
                  <a:cxn ang="0">
                    <a:pos x="2012051" y="129978"/>
                  </a:cxn>
                  <a:cxn ang="0">
                    <a:pos x="1567453" y="64989"/>
                  </a:cxn>
                  <a:cxn ang="0">
                    <a:pos x="1483076" y="61739"/>
                  </a:cxn>
                  <a:cxn ang="0">
                    <a:pos x="1609641" y="35744"/>
                  </a:cxn>
                  <a:cxn ang="0">
                    <a:pos x="1424662" y="19497"/>
                  </a:cxn>
                </a:cxnLst>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w="9525">
                <a:noFill/>
              </a:ln>
            </p:spPr>
            <p:txBody>
              <a:bodyPr/>
              <a:lstStyle/>
              <a:p>
                <a:endParaRPr lang="zh-CN" altLang="en-US"/>
              </a:p>
            </p:txBody>
          </p:sp>
          <p:sp>
            <p:nvSpPr>
              <p:cNvPr id="19490" name="Freeform 47"/>
              <p:cNvSpPr>
                <a:spLocks noEditPoints="1"/>
              </p:cNvSpPr>
              <p:nvPr/>
            </p:nvSpPr>
            <p:spPr>
              <a:xfrm>
                <a:off x="3489325" y="3495675"/>
                <a:ext cx="3325813" cy="2957512"/>
              </a:xfrm>
              <a:custGeom>
                <a:avLst/>
                <a:gdLst/>
                <a:ahLst/>
                <a:cxnLst>
                  <a:cxn ang="0">
                    <a:pos x="567822" y="253501"/>
                  </a:cxn>
                  <a:cxn ang="0">
                    <a:pos x="3241450" y="1105005"/>
                  </a:cxn>
                  <a:cxn ang="0">
                    <a:pos x="230373" y="2314010"/>
                  </a:cxn>
                  <a:cxn ang="0">
                    <a:pos x="584045" y="2375760"/>
                  </a:cxn>
                  <a:cxn ang="0">
                    <a:pos x="1550964" y="2827512"/>
                  </a:cxn>
                  <a:cxn ang="0">
                    <a:pos x="1645060" y="2817761"/>
                  </a:cxn>
                  <a:cxn ang="0">
                    <a:pos x="1885168" y="2765761"/>
                  </a:cxn>
                  <a:cxn ang="0">
                    <a:pos x="2871555" y="1933758"/>
                  </a:cxn>
                  <a:cxn ang="0">
                    <a:pos x="1807295" y="2752761"/>
                  </a:cxn>
                  <a:cxn ang="0">
                    <a:pos x="1022079" y="2642261"/>
                  </a:cxn>
                  <a:cxn ang="0">
                    <a:pos x="635960" y="2320510"/>
                  </a:cxn>
                  <a:cxn ang="0">
                    <a:pos x="1956551" y="2687761"/>
                  </a:cxn>
                  <a:cxn ang="0">
                    <a:pos x="1547719" y="2674761"/>
                  </a:cxn>
                  <a:cxn ang="0">
                    <a:pos x="2816395" y="1264255"/>
                  </a:cxn>
                  <a:cxn ang="0">
                    <a:pos x="1525007" y="2671511"/>
                  </a:cxn>
                  <a:cxn ang="0">
                    <a:pos x="2826129" y="1264255"/>
                  </a:cxn>
                  <a:cxn ang="0">
                    <a:pos x="2874800" y="1387756"/>
                  </a:cxn>
                  <a:cxn ang="0">
                    <a:pos x="772237" y="2223009"/>
                  </a:cxn>
                  <a:cxn ang="0">
                    <a:pos x="606758" y="2034509"/>
                  </a:cxn>
                  <a:cxn ang="0">
                    <a:pos x="2014956" y="2668261"/>
                  </a:cxn>
                  <a:cxn ang="0">
                    <a:pos x="2436766" y="2138509"/>
                  </a:cxn>
                  <a:cxn ang="0">
                    <a:pos x="645694" y="822253"/>
                  </a:cxn>
                  <a:cxn ang="0">
                    <a:pos x="2167456" y="2632511"/>
                  </a:cxn>
                  <a:cxn ang="0">
                    <a:pos x="2949428" y="1615257"/>
                  </a:cxn>
                  <a:cxn ang="0">
                    <a:pos x="2371872" y="328251"/>
                  </a:cxn>
                  <a:cxn ang="0">
                    <a:pos x="840376" y="2551260"/>
                  </a:cxn>
                  <a:cxn ang="0">
                    <a:pos x="2816395" y="2031258"/>
                  </a:cxn>
                  <a:cxn ang="0">
                    <a:pos x="551598" y="2340010"/>
                  </a:cxn>
                  <a:cxn ang="0">
                    <a:pos x="2495171" y="373752"/>
                  </a:cxn>
                  <a:cxn ang="0">
                    <a:pos x="2495171" y="373752"/>
                  </a:cxn>
                  <a:cxn ang="0">
                    <a:pos x="207661" y="1439756"/>
                  </a:cxn>
                  <a:cxn ang="0">
                    <a:pos x="635960" y="819003"/>
                  </a:cxn>
                  <a:cxn ang="0">
                    <a:pos x="603513" y="737753"/>
                  </a:cxn>
                  <a:cxn ang="0">
                    <a:pos x="217395" y="1573006"/>
                  </a:cxn>
                  <a:cxn ang="0">
                    <a:pos x="240107" y="656503"/>
                  </a:cxn>
                  <a:cxn ang="0">
                    <a:pos x="778727" y="250251"/>
                  </a:cxn>
                  <a:cxn ang="0">
                    <a:pos x="2443255" y="510252"/>
                  </a:cxn>
                  <a:cxn ang="0">
                    <a:pos x="2183680" y="276251"/>
                  </a:cxn>
                  <a:cxn ang="0">
                    <a:pos x="220639" y="874254"/>
                  </a:cxn>
                  <a:cxn ang="0">
                    <a:pos x="236863" y="845004"/>
                  </a:cxn>
                  <a:cxn ang="0">
                    <a:pos x="603513" y="448502"/>
                  </a:cxn>
                  <a:cxn ang="0">
                    <a:pos x="1839742" y="230751"/>
                  </a:cxn>
                  <a:cxn ang="0">
                    <a:pos x="837131" y="490752"/>
                  </a:cxn>
                  <a:cxn ang="0">
                    <a:pos x="551598" y="552502"/>
                  </a:cxn>
                  <a:cxn ang="0">
                    <a:pos x="765748" y="435502"/>
                  </a:cxn>
                  <a:cxn ang="0">
                    <a:pos x="2293999" y="367251"/>
                  </a:cxn>
                  <a:cxn ang="0">
                    <a:pos x="2053892" y="149501"/>
                  </a:cxn>
                  <a:cxn ang="0">
                    <a:pos x="934472" y="406252"/>
                  </a:cxn>
                  <a:cxn ang="0">
                    <a:pos x="768993" y="445252"/>
                  </a:cxn>
                  <a:cxn ang="0">
                    <a:pos x="1022079" y="341251"/>
                  </a:cxn>
                  <a:cxn ang="0">
                    <a:pos x="2436766" y="341251"/>
                  </a:cxn>
                  <a:cxn ang="0">
                    <a:pos x="1135643" y="295751"/>
                  </a:cxn>
                  <a:cxn ang="0">
                    <a:pos x="2310223" y="299001"/>
                  </a:cxn>
                  <a:cxn ang="0">
                    <a:pos x="2157722" y="263251"/>
                  </a:cxn>
                  <a:cxn ang="0">
                    <a:pos x="1505538" y="175501"/>
                  </a:cxn>
                  <a:cxn ang="0">
                    <a:pos x="1894902" y="139751"/>
                  </a:cxn>
                  <a:cxn ang="0">
                    <a:pos x="1842987" y="224251"/>
                  </a:cxn>
                  <a:cxn ang="0">
                    <a:pos x="1346548" y="120251"/>
                  </a:cxn>
                  <a:cxn ang="0">
                    <a:pos x="1722933" y="133251"/>
                  </a:cxn>
                  <a:cxn ang="0">
                    <a:pos x="1401708" y="159251"/>
                  </a:cxn>
                  <a:cxn ang="0">
                    <a:pos x="2018201" y="146251"/>
                  </a:cxn>
                </a:cxnLst>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w="9525">
                <a:noFill/>
              </a:ln>
            </p:spPr>
            <p:txBody>
              <a:bodyPr/>
              <a:lstStyle/>
              <a:p>
                <a:endParaRPr lang="zh-CN" altLang="en-US"/>
              </a:p>
            </p:txBody>
          </p:sp>
          <p:sp>
            <p:nvSpPr>
              <p:cNvPr id="19491" name="Freeform 48"/>
              <p:cNvSpPr>
                <a:spLocks noEditPoints="1"/>
              </p:cNvSpPr>
              <p:nvPr/>
            </p:nvSpPr>
            <p:spPr>
              <a:xfrm>
                <a:off x="3433763" y="3417888"/>
                <a:ext cx="3336925" cy="3155949"/>
              </a:xfrm>
              <a:custGeom>
                <a:avLst/>
                <a:gdLst/>
                <a:ahLst/>
                <a:cxnLst>
                  <a:cxn ang="0">
                    <a:pos x="288897" y="2538410"/>
                  </a:cxn>
                  <a:cxn ang="0">
                    <a:pos x="542088" y="526533"/>
                  </a:cxn>
                  <a:cxn ang="0">
                    <a:pos x="3119440" y="711795"/>
                  </a:cxn>
                  <a:cxn ang="0">
                    <a:pos x="2898710" y="2395401"/>
                  </a:cxn>
                  <a:cxn ang="0">
                    <a:pos x="1470454" y="3090945"/>
                  </a:cxn>
                  <a:cxn ang="0">
                    <a:pos x="1801550" y="3055193"/>
                  </a:cxn>
                  <a:cxn ang="0">
                    <a:pos x="1428256" y="2609915"/>
                  </a:cxn>
                  <a:cxn ang="0">
                    <a:pos x="295389" y="1784363"/>
                  </a:cxn>
                  <a:cxn ang="0">
                    <a:pos x="100627" y="1365086"/>
                  </a:cxn>
                  <a:cxn ang="0">
                    <a:pos x="587532" y="2135385"/>
                  </a:cxn>
                  <a:cxn ang="0">
                    <a:pos x="1486684" y="2619665"/>
                  </a:cxn>
                  <a:cxn ang="0">
                    <a:pos x="2772114" y="2366149"/>
                  </a:cxn>
                  <a:cxn ang="0">
                    <a:pos x="1418517" y="2596914"/>
                  </a:cxn>
                  <a:cxn ang="0">
                    <a:pos x="2944154" y="1885119"/>
                  </a:cxn>
                  <a:cxn ang="0">
                    <a:pos x="1876209" y="2538410"/>
                  </a:cxn>
                  <a:cxn ang="0">
                    <a:pos x="912136" y="2346648"/>
                  </a:cxn>
                  <a:cxn ang="0">
                    <a:pos x="2629289" y="2590413"/>
                  </a:cxn>
                  <a:cxn ang="0">
                    <a:pos x="2843527" y="2317396"/>
                  </a:cxn>
                  <a:cxn ang="0">
                    <a:pos x="1353597" y="2583913"/>
                  </a:cxn>
                  <a:cxn ang="0">
                    <a:pos x="610255" y="2112633"/>
                  </a:cxn>
                  <a:cxn ang="0">
                    <a:pos x="2781852" y="2154886"/>
                  </a:cxn>
                  <a:cxn ang="0">
                    <a:pos x="2901956" y="1170074"/>
                  </a:cxn>
                  <a:cxn ang="0">
                    <a:pos x="551826" y="2018378"/>
                  </a:cxn>
                  <a:cxn ang="0">
                    <a:pos x="2953892" y="1888369"/>
                  </a:cxn>
                  <a:cxn ang="0">
                    <a:pos x="3171376" y="1270830"/>
                  </a:cxn>
                  <a:cxn ang="0">
                    <a:pos x="2492955" y="419277"/>
                  </a:cxn>
                  <a:cxn ang="0">
                    <a:pos x="2973368" y="1384587"/>
                  </a:cxn>
                  <a:cxn ang="0">
                    <a:pos x="607009" y="2096382"/>
                  </a:cxn>
                  <a:cxn ang="0">
                    <a:pos x="262929" y="975062"/>
                  </a:cxn>
                  <a:cxn ang="0">
                    <a:pos x="577794" y="2073631"/>
                  </a:cxn>
                  <a:cxn ang="0">
                    <a:pos x="753080" y="516783"/>
                  </a:cxn>
                  <a:cxn ang="0">
                    <a:pos x="2840281" y="640290"/>
                  </a:cxn>
                  <a:cxn ang="0">
                    <a:pos x="3262265" y="1654354"/>
                  </a:cxn>
                  <a:cxn ang="0">
                    <a:pos x="3268757" y="1582850"/>
                  </a:cxn>
                  <a:cxn ang="0">
                    <a:pos x="798525" y="490781"/>
                  </a:cxn>
                  <a:cxn ang="0">
                    <a:pos x="454445" y="1810364"/>
                  </a:cxn>
                  <a:cxn ang="0">
                    <a:pos x="798525" y="490781"/>
                  </a:cxn>
                  <a:cxn ang="0">
                    <a:pos x="3112948" y="718295"/>
                  </a:cxn>
                  <a:cxn ang="0">
                    <a:pos x="2103431" y="279518"/>
                  </a:cxn>
                  <a:cxn ang="0">
                    <a:pos x="990041" y="354272"/>
                  </a:cxn>
                  <a:cxn ang="0">
                    <a:pos x="256437" y="968561"/>
                  </a:cxn>
                  <a:cxn ang="0">
                    <a:pos x="990041" y="354272"/>
                  </a:cxn>
                  <a:cxn ang="0">
                    <a:pos x="2908448" y="1166824"/>
                  </a:cxn>
                  <a:cxn ang="0">
                    <a:pos x="1694431" y="269767"/>
                  </a:cxn>
                  <a:cxn ang="0">
                    <a:pos x="1571081" y="276267"/>
                  </a:cxn>
                  <a:cxn ang="0">
                    <a:pos x="298635" y="906807"/>
                  </a:cxn>
                  <a:cxn ang="0">
                    <a:pos x="866692" y="429027"/>
                  </a:cxn>
                  <a:cxn ang="0">
                    <a:pos x="873184" y="435528"/>
                  </a:cxn>
                  <a:cxn ang="0">
                    <a:pos x="1285430" y="302269"/>
                  </a:cxn>
                  <a:cxn ang="0">
                    <a:pos x="986795" y="367273"/>
                  </a:cxn>
                  <a:cxn ang="0">
                    <a:pos x="1694431" y="260016"/>
                  </a:cxn>
                  <a:cxn ang="0">
                    <a:pos x="1687939" y="260016"/>
                  </a:cxn>
                </a:cxnLst>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w="9525">
                <a:noFill/>
              </a:ln>
            </p:spPr>
            <p:txBody>
              <a:bodyPr/>
              <a:lstStyle/>
              <a:p>
                <a:endParaRPr lang="zh-CN" altLang="en-US"/>
              </a:p>
            </p:txBody>
          </p:sp>
          <p:sp>
            <p:nvSpPr>
              <p:cNvPr id="19492" name="Freeform 49"/>
              <p:cNvSpPr>
                <a:spLocks noEditPoints="1"/>
              </p:cNvSpPr>
              <p:nvPr/>
            </p:nvSpPr>
            <p:spPr>
              <a:xfrm>
                <a:off x="3265488" y="3252788"/>
                <a:ext cx="3433763" cy="3132137"/>
              </a:xfrm>
              <a:custGeom>
                <a:avLst/>
                <a:gdLst/>
                <a:ahLst/>
                <a:cxnLst>
                  <a:cxn ang="0">
                    <a:pos x="207713" y="2069680"/>
                  </a:cxn>
                  <a:cxn ang="0">
                    <a:pos x="2210201" y="149459"/>
                  </a:cxn>
                  <a:cxn ang="0">
                    <a:pos x="2544489" y="2878707"/>
                  </a:cxn>
                  <a:cxn ang="0">
                    <a:pos x="1453994" y="3102895"/>
                  </a:cxn>
                  <a:cxn ang="0">
                    <a:pos x="1379347" y="3089899"/>
                  </a:cxn>
                  <a:cxn ang="0">
                    <a:pos x="1622761" y="3024917"/>
                  </a:cxn>
                  <a:cxn ang="0">
                    <a:pos x="1379347" y="3089899"/>
                  </a:cxn>
                  <a:cxn ang="0">
                    <a:pos x="1158651" y="3015169"/>
                  </a:cxn>
                  <a:cxn ang="0">
                    <a:pos x="1051549" y="2816974"/>
                  </a:cxn>
                  <a:cxn ang="0">
                    <a:pos x="2320548" y="2969682"/>
                  </a:cxn>
                  <a:cxn ang="0">
                    <a:pos x="1658462" y="3018418"/>
                  </a:cxn>
                  <a:cxn ang="0">
                    <a:pos x="1658462" y="3018418"/>
                  </a:cxn>
                  <a:cxn ang="0">
                    <a:pos x="1132687" y="2849465"/>
                  </a:cxn>
                  <a:cxn ang="0">
                    <a:pos x="999621" y="2940440"/>
                  </a:cxn>
                  <a:cxn ang="0">
                    <a:pos x="1090496" y="2823472"/>
                  </a:cxn>
                  <a:cxn ang="0">
                    <a:pos x="2878778" y="2176900"/>
                  </a:cxn>
                  <a:cxn ang="0">
                    <a:pos x="3021581" y="2466071"/>
                  </a:cxn>
                  <a:cxn ang="0">
                    <a:pos x="499810" y="2329608"/>
                  </a:cxn>
                  <a:cxn ang="0">
                    <a:pos x="490074" y="2293868"/>
                  </a:cxn>
                  <a:cxn ang="0">
                    <a:pos x="2544489" y="2784483"/>
                  </a:cxn>
                  <a:cxn ang="0">
                    <a:pos x="2187482" y="2846216"/>
                  </a:cxn>
                  <a:cxn ang="0">
                    <a:pos x="366744" y="714803"/>
                  </a:cxn>
                  <a:cxn ang="0">
                    <a:pos x="418672" y="2163904"/>
                  </a:cxn>
                  <a:cxn ang="0">
                    <a:pos x="824363" y="451626"/>
                  </a:cxn>
                  <a:cxn ang="0">
                    <a:pos x="2917724" y="2121666"/>
                  </a:cxn>
                  <a:cxn ang="0">
                    <a:pos x="571212" y="1920221"/>
                  </a:cxn>
                  <a:cxn ang="0">
                    <a:pos x="765943" y="2498562"/>
                  </a:cxn>
                  <a:cxn ang="0">
                    <a:pos x="1268999" y="464622"/>
                  </a:cxn>
                  <a:cxn ang="0">
                    <a:pos x="603667" y="2443327"/>
                  </a:cxn>
                  <a:cxn ang="0">
                    <a:pos x="3174121" y="1709029"/>
                  </a:cxn>
                  <a:cxn ang="0">
                    <a:pos x="3167629" y="1955961"/>
                  </a:cxn>
                  <a:cxn ang="0">
                    <a:pos x="3183857" y="1686286"/>
                  </a:cxn>
                  <a:cxn ang="0">
                    <a:pos x="3248768" y="1393866"/>
                  </a:cxn>
                  <a:cxn ang="0">
                    <a:pos x="3245522" y="2095673"/>
                  </a:cxn>
                  <a:cxn ang="0">
                    <a:pos x="3248768" y="1384119"/>
                  </a:cxn>
                  <a:cxn ang="0">
                    <a:pos x="421918" y="1965709"/>
                  </a:cxn>
                  <a:cxn ang="0">
                    <a:pos x="2927461" y="2124915"/>
                  </a:cxn>
                  <a:cxn ang="0">
                    <a:pos x="428409" y="2160655"/>
                  </a:cxn>
                  <a:cxn ang="0">
                    <a:pos x="1268999" y="454875"/>
                  </a:cxn>
                  <a:cxn ang="0">
                    <a:pos x="470601" y="874009"/>
                  </a:cxn>
                  <a:cxn ang="0">
                    <a:pos x="473846" y="880508"/>
                  </a:cxn>
                  <a:cxn ang="0">
                    <a:pos x="2521771" y="688810"/>
                  </a:cxn>
                  <a:cxn ang="0">
                    <a:pos x="3125438" y="1588812"/>
                  </a:cxn>
                  <a:cxn ang="0">
                    <a:pos x="379726" y="2046936"/>
                  </a:cxn>
                  <a:cxn ang="0">
                    <a:pos x="408936" y="1842243"/>
                  </a:cxn>
                  <a:cxn ang="0">
                    <a:pos x="3131929" y="1588812"/>
                  </a:cxn>
                  <a:cxn ang="0">
                    <a:pos x="2927461" y="1039714"/>
                  </a:cxn>
                  <a:cxn ang="0">
                    <a:pos x="2417914" y="610832"/>
                  </a:cxn>
                  <a:cxn ang="0">
                    <a:pos x="3008599" y="906500"/>
                  </a:cxn>
                  <a:cxn ang="0">
                    <a:pos x="684805" y="1140436"/>
                  </a:cxn>
                  <a:cxn ang="0">
                    <a:pos x="2930706" y="835020"/>
                  </a:cxn>
                  <a:cxn ang="0">
                    <a:pos x="902255" y="415886"/>
                  </a:cxn>
                  <a:cxn ang="0">
                    <a:pos x="2930706" y="835020"/>
                  </a:cxn>
                  <a:cxn ang="0">
                    <a:pos x="2122572" y="480868"/>
                  </a:cxn>
                  <a:cxn ang="0">
                    <a:pos x="2125817" y="490615"/>
                  </a:cxn>
                  <a:cxn ang="0">
                    <a:pos x="1632498" y="383394"/>
                  </a:cxn>
                </a:cxnLst>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w="9525">
                <a:noFill/>
              </a:ln>
            </p:spPr>
            <p:txBody>
              <a:bodyPr/>
              <a:lstStyle/>
              <a:p>
                <a:endParaRPr lang="zh-CN" altLang="en-US"/>
              </a:p>
            </p:txBody>
          </p:sp>
        </p:grpSp>
        <p:sp>
          <p:nvSpPr>
            <p:cNvPr id="32" name="文本框 31"/>
            <p:cNvSpPr txBox="1"/>
            <p:nvPr/>
          </p:nvSpPr>
          <p:spPr>
            <a:xfrm>
              <a:off x="5513404" y="3523903"/>
              <a:ext cx="5180585"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31" name="组合 55"/>
          <p:cNvGrpSpPr/>
          <p:nvPr/>
        </p:nvGrpSpPr>
        <p:grpSpPr>
          <a:xfrm>
            <a:off x="4721225" y="4957763"/>
            <a:ext cx="6219825" cy="830262"/>
            <a:chOff x="4474068" y="5111078"/>
            <a:chExt cx="6219921" cy="830997"/>
          </a:xfrm>
        </p:grpSpPr>
        <p:grpSp>
          <p:nvGrpSpPr>
            <p:cNvPr id="19495" name="组合 40"/>
            <p:cNvGrpSpPr/>
            <p:nvPr/>
          </p:nvGrpSpPr>
          <p:grpSpPr>
            <a:xfrm>
              <a:off x="4474068" y="5290379"/>
              <a:ext cx="514169" cy="472394"/>
              <a:chOff x="3265488" y="3252788"/>
              <a:chExt cx="3614738" cy="3321049"/>
            </a:xfrm>
          </p:grpSpPr>
          <p:sp>
            <p:nvSpPr>
              <p:cNvPr id="19496" name="Freeform 43"/>
              <p:cNvSpPr>
                <a:spLocks noEditPoints="1"/>
              </p:cNvSpPr>
              <p:nvPr/>
            </p:nvSpPr>
            <p:spPr>
              <a:xfrm>
                <a:off x="3735388" y="3544888"/>
                <a:ext cx="3144838" cy="2665412"/>
              </a:xfrm>
              <a:custGeom>
                <a:avLst/>
                <a:gdLst/>
                <a:ahLst/>
                <a:cxnLst>
                  <a:cxn ang="0">
                    <a:pos x="353754" y="497327"/>
                  </a:cxn>
                  <a:cxn ang="0">
                    <a:pos x="3002038" y="1417219"/>
                  </a:cxn>
                  <a:cxn ang="0">
                    <a:pos x="3024756" y="910141"/>
                  </a:cxn>
                  <a:cxn ang="0">
                    <a:pos x="1502642" y="2600402"/>
                  </a:cxn>
                  <a:cxn ang="0">
                    <a:pos x="269372" y="1748771"/>
                  </a:cxn>
                  <a:cxn ang="0">
                    <a:pos x="366736" y="1898294"/>
                  </a:cxn>
                  <a:cxn ang="0">
                    <a:pos x="1366333" y="2564646"/>
                  </a:cxn>
                  <a:cxn ang="0">
                    <a:pos x="1677896" y="2564646"/>
                  </a:cxn>
                  <a:cxn ang="0">
                    <a:pos x="1187834" y="2483384"/>
                  </a:cxn>
                  <a:cxn ang="0">
                    <a:pos x="1265724" y="2450879"/>
                  </a:cxn>
                  <a:cxn ang="0">
                    <a:pos x="1541587" y="2424875"/>
                  </a:cxn>
                  <a:cxn ang="0">
                    <a:pos x="2226377" y="2437877"/>
                  </a:cxn>
                  <a:cxn ang="0">
                    <a:pos x="2580130" y="1547239"/>
                  </a:cxn>
                  <a:cxn ang="0">
                    <a:pos x="399190" y="1943801"/>
                  </a:cxn>
                  <a:cxn ang="0">
                    <a:pos x="2255586" y="2437877"/>
                  </a:cxn>
                  <a:cxn ang="0">
                    <a:pos x="619880" y="2177837"/>
                  </a:cxn>
                  <a:cxn ang="0">
                    <a:pos x="1246252" y="2441127"/>
                  </a:cxn>
                  <a:cxn ang="0">
                    <a:pos x="2002441" y="2012061"/>
                  </a:cxn>
                  <a:cxn ang="0">
                    <a:pos x="973634" y="2278602"/>
                  </a:cxn>
                  <a:cxn ang="0">
                    <a:pos x="765925" y="2203841"/>
                  </a:cxn>
                  <a:cxn ang="0">
                    <a:pos x="639353" y="2184338"/>
                  </a:cxn>
                  <a:cxn ang="0">
                    <a:pos x="2826784" y="1797528"/>
                  </a:cxn>
                  <a:cxn ang="0">
                    <a:pos x="869780" y="546084"/>
                  </a:cxn>
                  <a:cxn ang="0">
                    <a:pos x="2563903" y="2291604"/>
                  </a:cxn>
                  <a:cxn ang="0">
                    <a:pos x="2985811" y="1696763"/>
                  </a:cxn>
                  <a:cxn ang="0">
                    <a:pos x="389454" y="923143"/>
                  </a:cxn>
                  <a:cxn ang="0">
                    <a:pos x="408926" y="994654"/>
                  </a:cxn>
                  <a:cxn ang="0">
                    <a:pos x="2976075" y="1696763"/>
                  </a:cxn>
                  <a:cxn ang="0">
                    <a:pos x="499799" y="2038065"/>
                  </a:cxn>
                  <a:cxn ang="0">
                    <a:pos x="723735" y="2008811"/>
                  </a:cxn>
                  <a:cxn ang="0">
                    <a:pos x="376472" y="1898294"/>
                  </a:cxn>
                  <a:cxn ang="0">
                    <a:pos x="337526" y="1836534"/>
                  </a:cxn>
                  <a:cxn ang="0">
                    <a:pos x="285599" y="1121423"/>
                  </a:cxn>
                  <a:cxn ang="0">
                    <a:pos x="214200" y="1618750"/>
                  </a:cxn>
                  <a:cxn ang="0">
                    <a:pos x="402435" y="643599"/>
                  </a:cxn>
                  <a:cxn ang="0">
                    <a:pos x="402435" y="643599"/>
                  </a:cxn>
                  <a:cxn ang="0">
                    <a:pos x="2479522" y="715111"/>
                  </a:cxn>
                  <a:cxn ang="0">
                    <a:pos x="2862484" y="1514734"/>
                  </a:cxn>
                  <a:cxn ang="0">
                    <a:pos x="382963" y="916642"/>
                  </a:cxn>
                  <a:cxn ang="0">
                    <a:pos x="1655178" y="458321"/>
                  </a:cxn>
                  <a:cxn ang="0">
                    <a:pos x="561462" y="526581"/>
                  </a:cxn>
                  <a:cxn ang="0">
                    <a:pos x="2593112" y="783371"/>
                  </a:cxn>
                  <a:cxn ang="0">
                    <a:pos x="2729421" y="848381"/>
                  </a:cxn>
                  <a:cxn ang="0">
                    <a:pos x="2018668" y="191780"/>
                  </a:cxn>
                  <a:cxn ang="0">
                    <a:pos x="444626" y="819127"/>
                  </a:cxn>
                  <a:cxn ang="0">
                    <a:pos x="454363" y="786622"/>
                  </a:cxn>
                  <a:cxn ang="0">
                    <a:pos x="950916" y="451820"/>
                  </a:cxn>
                  <a:cxn ang="0">
                    <a:pos x="950916" y="451820"/>
                  </a:cxn>
                  <a:cxn ang="0">
                    <a:pos x="2479522" y="702109"/>
                  </a:cxn>
                  <a:cxn ang="0">
                    <a:pos x="2129013" y="412814"/>
                  </a:cxn>
                  <a:cxn ang="0">
                    <a:pos x="1992705" y="312048"/>
                  </a:cxn>
                  <a:cxn ang="0">
                    <a:pos x="694526" y="377058"/>
                  </a:cxn>
                  <a:cxn ang="0">
                    <a:pos x="2184186" y="507078"/>
                  </a:cxn>
                  <a:cxn ang="0">
                    <a:pos x="876271" y="529832"/>
                  </a:cxn>
                  <a:cxn ang="0">
                    <a:pos x="1551324" y="442068"/>
                  </a:cxn>
                  <a:cxn ang="0">
                    <a:pos x="1982968" y="412814"/>
                  </a:cxn>
                  <a:cxn ang="0">
                    <a:pos x="1158625" y="328301"/>
                  </a:cxn>
                  <a:cxn ang="0">
                    <a:pos x="843816" y="276293"/>
                  </a:cxn>
                  <a:cxn ang="0">
                    <a:pos x="1119679" y="344553"/>
                  </a:cxn>
                  <a:cxn ang="0">
                    <a:pos x="1158625" y="338052"/>
                  </a:cxn>
                  <a:cxn ang="0">
                    <a:pos x="1427997" y="234036"/>
                  </a:cxn>
                </a:cxnLst>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w="9525">
                <a:noFill/>
              </a:ln>
            </p:spPr>
            <p:txBody>
              <a:bodyPr/>
              <a:lstStyle/>
              <a:p>
                <a:endParaRPr lang="zh-CN" altLang="en-US"/>
              </a:p>
            </p:txBody>
          </p:sp>
          <p:sp>
            <p:nvSpPr>
              <p:cNvPr id="19497" name="Freeform 44"/>
              <p:cNvSpPr>
                <a:spLocks noEditPoints="1"/>
              </p:cNvSpPr>
              <p:nvPr/>
            </p:nvSpPr>
            <p:spPr>
              <a:xfrm>
                <a:off x="3489325" y="3548063"/>
                <a:ext cx="3349625" cy="2790825"/>
              </a:xfrm>
              <a:custGeom>
                <a:avLst/>
                <a:gdLst/>
                <a:ahLst/>
                <a:cxnLst>
                  <a:cxn ang="0">
                    <a:pos x="938025" y="2465933"/>
                  </a:cxn>
                  <a:cxn ang="0">
                    <a:pos x="545288" y="292403"/>
                  </a:cxn>
                  <a:cxn ang="0">
                    <a:pos x="116847" y="1289823"/>
                  </a:cxn>
                  <a:cxn ang="0">
                    <a:pos x="1408660" y="3249"/>
                  </a:cxn>
                  <a:cxn ang="0">
                    <a:pos x="3200319" y="2040324"/>
                  </a:cxn>
                  <a:cxn ang="0">
                    <a:pos x="2505727" y="2699855"/>
                  </a:cxn>
                  <a:cxn ang="0">
                    <a:pos x="1587177" y="2722598"/>
                  </a:cxn>
                  <a:cxn ang="0">
                    <a:pos x="1207423" y="2592641"/>
                  </a:cxn>
                  <a:cxn ang="0">
                    <a:pos x="1502787" y="2709602"/>
                  </a:cxn>
                  <a:cxn ang="0">
                    <a:pos x="2953642" y="2329478"/>
                  </a:cxn>
                  <a:cxn ang="0">
                    <a:pos x="2797845" y="669278"/>
                  </a:cxn>
                  <a:cxn ang="0">
                    <a:pos x="1947456" y="2644623"/>
                  </a:cxn>
                  <a:cxn ang="0">
                    <a:pos x="1739728" y="2696606"/>
                  </a:cxn>
                  <a:cxn ang="0">
                    <a:pos x="1051626" y="2511418"/>
                  </a:cxn>
                  <a:cxn ang="0">
                    <a:pos x="2142202" y="2530911"/>
                  </a:cxn>
                  <a:cxn ang="0">
                    <a:pos x="1051626" y="2511418"/>
                  </a:cxn>
                  <a:cxn ang="0">
                    <a:pos x="2872498" y="2033826"/>
                  </a:cxn>
                  <a:cxn ang="0">
                    <a:pos x="2859515" y="1042904"/>
                  </a:cxn>
                  <a:cxn ang="0">
                    <a:pos x="804948" y="2283993"/>
                  </a:cxn>
                  <a:cxn ang="0">
                    <a:pos x="2849777" y="1042904"/>
                  </a:cxn>
                  <a:cxn ang="0">
                    <a:pos x="707576" y="367128"/>
                  </a:cxn>
                  <a:cxn ang="0">
                    <a:pos x="804948" y="2283993"/>
                  </a:cxn>
                  <a:cxn ang="0">
                    <a:pos x="2200625" y="2501671"/>
                  </a:cxn>
                  <a:cxn ang="0">
                    <a:pos x="918550" y="2433444"/>
                  </a:cxn>
                  <a:cxn ang="0">
                    <a:pos x="194746" y="964930"/>
                  </a:cxn>
                  <a:cxn ang="0">
                    <a:pos x="616694" y="2134543"/>
                  </a:cxn>
                  <a:cxn ang="0">
                    <a:pos x="671872" y="2199521"/>
                  </a:cxn>
                  <a:cxn ang="0">
                    <a:pos x="837406" y="2365216"/>
                  </a:cxn>
                  <a:cxn ang="0">
                    <a:pos x="850389" y="2365216"/>
                  </a:cxn>
                  <a:cxn ang="0">
                    <a:pos x="619940" y="2124796"/>
                  </a:cxn>
                  <a:cxn ang="0">
                    <a:pos x="561517" y="1559483"/>
                  </a:cxn>
                  <a:cxn ang="0">
                    <a:pos x="220712" y="841471"/>
                  </a:cxn>
                  <a:cxn ang="0">
                    <a:pos x="285627" y="1390539"/>
                  </a:cxn>
                  <a:cxn ang="0">
                    <a:pos x="220712" y="841471"/>
                  </a:cxn>
                  <a:cxn ang="0">
                    <a:pos x="3216548" y="1991590"/>
                  </a:cxn>
                  <a:cxn ang="0">
                    <a:pos x="2778371" y="640038"/>
                  </a:cxn>
                  <a:cxn ang="0">
                    <a:pos x="418703" y="1205351"/>
                  </a:cxn>
                  <a:cxn ang="0">
                    <a:pos x="555025" y="584806"/>
                  </a:cxn>
                  <a:cxn ang="0">
                    <a:pos x="2359668" y="363879"/>
                  </a:cxn>
                  <a:cxn ang="0">
                    <a:pos x="379754" y="500334"/>
                  </a:cxn>
                  <a:cxn ang="0">
                    <a:pos x="379754" y="500334"/>
                  </a:cxn>
                  <a:cxn ang="0">
                    <a:pos x="1609897" y="25991"/>
                  </a:cxn>
                  <a:cxn ang="0">
                    <a:pos x="418703" y="451600"/>
                  </a:cxn>
                  <a:cxn ang="0">
                    <a:pos x="1528753" y="61730"/>
                  </a:cxn>
                  <a:cxn ang="0">
                    <a:pos x="418703" y="451600"/>
                  </a:cxn>
                  <a:cxn ang="0">
                    <a:pos x="584237" y="292403"/>
                  </a:cxn>
                  <a:cxn ang="0">
                    <a:pos x="2434320" y="393120"/>
                  </a:cxn>
                  <a:cxn ang="0">
                    <a:pos x="2294752" y="321643"/>
                  </a:cxn>
                  <a:cxn ang="0">
                    <a:pos x="1327516" y="116961"/>
                  </a:cxn>
                  <a:cxn ang="0">
                    <a:pos x="1522261" y="12996"/>
                  </a:cxn>
                </a:cxnLst>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w="9525">
                <a:noFill/>
              </a:ln>
            </p:spPr>
            <p:txBody>
              <a:bodyPr/>
              <a:lstStyle/>
              <a:p>
                <a:endParaRPr lang="zh-CN" altLang="en-US"/>
              </a:p>
            </p:txBody>
          </p:sp>
          <p:sp>
            <p:nvSpPr>
              <p:cNvPr id="19498" name="Freeform 45"/>
              <p:cNvSpPr>
                <a:spLocks noEditPoints="1"/>
              </p:cNvSpPr>
              <p:nvPr/>
            </p:nvSpPr>
            <p:spPr>
              <a:xfrm>
                <a:off x="3517900" y="3460750"/>
                <a:ext cx="3113088" cy="2790825"/>
              </a:xfrm>
              <a:custGeom>
                <a:avLst/>
                <a:gdLst/>
                <a:ahLst/>
                <a:cxnLst>
                  <a:cxn ang="0">
                    <a:pos x="240217" y="711514"/>
                  </a:cxn>
                  <a:cxn ang="0">
                    <a:pos x="2739777" y="393120"/>
                  </a:cxn>
                  <a:cxn ang="0">
                    <a:pos x="2463852" y="2501671"/>
                  </a:cxn>
                  <a:cxn ang="0">
                    <a:pos x="714160" y="2618632"/>
                  </a:cxn>
                  <a:cxn ang="0">
                    <a:pos x="142832" y="1835642"/>
                  </a:cxn>
                  <a:cxn ang="0">
                    <a:pos x="1918494" y="2703104"/>
                  </a:cxn>
                  <a:cxn ang="0">
                    <a:pos x="1915247" y="2693357"/>
                  </a:cxn>
                  <a:cxn ang="0">
                    <a:pos x="824530" y="2452937"/>
                  </a:cxn>
                  <a:cxn ang="0">
                    <a:pos x="1480259" y="2725847"/>
                  </a:cxn>
                  <a:cxn ang="0">
                    <a:pos x="2187927" y="2586143"/>
                  </a:cxn>
                  <a:cxn ang="0">
                    <a:pos x="2392436" y="2371714"/>
                  </a:cxn>
                  <a:cxn ang="0">
                    <a:pos x="1603614" y="2608885"/>
                  </a:cxn>
                  <a:cxn ang="0">
                    <a:pos x="1788646" y="2602388"/>
                  </a:cxn>
                  <a:cxn ang="0">
                    <a:pos x="1110194" y="2550405"/>
                  </a:cxn>
                  <a:cxn ang="0">
                    <a:pos x="2402174" y="2352220"/>
                  </a:cxn>
                  <a:cxn ang="0">
                    <a:pos x="1902263" y="2534160"/>
                  </a:cxn>
                  <a:cxn ang="0">
                    <a:pos x="1902263" y="2527662"/>
                  </a:cxn>
                  <a:cxn ang="0">
                    <a:pos x="1347165" y="204682"/>
                  </a:cxn>
                  <a:cxn ang="0">
                    <a:pos x="1113440" y="2540658"/>
                  </a:cxn>
                  <a:cxn ang="0">
                    <a:pos x="1113440" y="2540658"/>
                  </a:cxn>
                  <a:cxn ang="0">
                    <a:pos x="818038" y="2439941"/>
                  </a:cxn>
                  <a:cxn ang="0">
                    <a:pos x="2872871" y="1988341"/>
                  </a:cxn>
                  <a:cxn ang="0">
                    <a:pos x="2872871" y="1988341"/>
                  </a:cxn>
                  <a:cxn ang="0">
                    <a:pos x="496666" y="2215766"/>
                  </a:cxn>
                  <a:cxn ang="0">
                    <a:pos x="691437" y="2339225"/>
                  </a:cxn>
                  <a:cxn ang="0">
                    <a:pos x="499912" y="2137792"/>
                  </a:cxn>
                  <a:cxn ang="0">
                    <a:pos x="444727" y="2059817"/>
                  </a:cxn>
                  <a:cxn ang="0">
                    <a:pos x="116863" y="1549736"/>
                  </a:cxn>
                  <a:cxn ang="0">
                    <a:pos x="2992979" y="1572479"/>
                  </a:cxn>
                  <a:cxn ang="0">
                    <a:pos x="441481" y="2033826"/>
                  </a:cxn>
                  <a:cxn ang="0">
                    <a:pos x="668713" y="490587"/>
                  </a:cxn>
                  <a:cxn ang="0">
                    <a:pos x="376557" y="1955852"/>
                  </a:cxn>
                  <a:cxn ang="0">
                    <a:pos x="2915071" y="1897371"/>
                  </a:cxn>
                  <a:cxn ang="0">
                    <a:pos x="32462" y="1442522"/>
                  </a:cxn>
                  <a:cxn ang="0">
                    <a:pos x="123355" y="1156617"/>
                  </a:cxn>
                  <a:cxn ang="0">
                    <a:pos x="3009210" y="1523745"/>
                  </a:cxn>
                  <a:cxn ang="0">
                    <a:pos x="123355" y="1198853"/>
                  </a:cxn>
                  <a:cxn ang="0">
                    <a:pos x="2950779" y="922694"/>
                  </a:cxn>
                  <a:cxn ang="0">
                    <a:pos x="142832" y="1315814"/>
                  </a:cxn>
                  <a:cxn ang="0">
                    <a:pos x="717406" y="402866"/>
                  </a:cxn>
                  <a:cxn ang="0">
                    <a:pos x="928408" y="276158"/>
                  </a:cxn>
                  <a:cxn ang="0">
                    <a:pos x="3041672" y="1137123"/>
                  </a:cxn>
                  <a:cxn ang="0">
                    <a:pos x="246710" y="718012"/>
                  </a:cxn>
                  <a:cxn ang="0">
                    <a:pos x="246710" y="718012"/>
                  </a:cxn>
                  <a:cxn ang="0">
                    <a:pos x="2785224" y="461347"/>
                  </a:cxn>
                  <a:cxn ang="0">
                    <a:pos x="2859886" y="867463"/>
                  </a:cxn>
                  <a:cxn ang="0">
                    <a:pos x="1415335" y="191686"/>
                  </a:cxn>
                  <a:cxn ang="0">
                    <a:pos x="707668" y="464596"/>
                  </a:cxn>
                  <a:cxn ang="0">
                    <a:pos x="2885855" y="656282"/>
                  </a:cxn>
                  <a:cxn ang="0">
                    <a:pos x="2934548" y="870712"/>
                  </a:cxn>
                  <a:cxn ang="0">
                    <a:pos x="1347165" y="194935"/>
                  </a:cxn>
                  <a:cxn ang="0">
                    <a:pos x="2522283" y="292403"/>
                  </a:cxn>
                  <a:cxn ang="0">
                    <a:pos x="1230303" y="113712"/>
                  </a:cxn>
                  <a:cxn ang="0">
                    <a:pos x="1960694" y="58481"/>
                  </a:cxn>
                  <a:cxn ang="0">
                    <a:pos x="960870" y="315146"/>
                  </a:cxn>
                  <a:cxn ang="0">
                    <a:pos x="2249604" y="100717"/>
                  </a:cxn>
                  <a:cxn ang="0">
                    <a:pos x="1863308" y="45485"/>
                  </a:cxn>
                  <a:cxn ang="0">
                    <a:pos x="1278996" y="107214"/>
                  </a:cxn>
                  <a:cxn ang="0">
                    <a:pos x="1350412" y="100717"/>
                  </a:cxn>
                  <a:cxn ang="0">
                    <a:pos x="1350412" y="100717"/>
                  </a:cxn>
                  <a:cxn ang="0">
                    <a:pos x="1580890" y="77974"/>
                  </a:cxn>
                  <a:cxn ang="0">
                    <a:pos x="1752938" y="48734"/>
                  </a:cxn>
                </a:cxnLst>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w="9525">
                <a:noFill/>
              </a:ln>
            </p:spPr>
            <p:txBody>
              <a:bodyPr/>
              <a:lstStyle/>
              <a:p>
                <a:endParaRPr lang="zh-CN" altLang="en-US"/>
              </a:p>
            </p:txBody>
          </p:sp>
          <p:sp>
            <p:nvSpPr>
              <p:cNvPr id="19499" name="Freeform 46"/>
              <p:cNvSpPr>
                <a:spLocks noEditPoints="1"/>
              </p:cNvSpPr>
              <p:nvPr/>
            </p:nvSpPr>
            <p:spPr>
              <a:xfrm>
                <a:off x="3467100" y="3535363"/>
                <a:ext cx="3300413" cy="2771775"/>
              </a:xfrm>
              <a:custGeom>
                <a:avLst/>
                <a:gdLst/>
                <a:ahLst/>
                <a:cxnLst>
                  <a:cxn ang="0">
                    <a:pos x="94112" y="1423256"/>
                  </a:cxn>
                  <a:cxn ang="0">
                    <a:pos x="1535000" y="22746"/>
                  </a:cxn>
                  <a:cxn ang="0">
                    <a:pos x="2914229" y="2186875"/>
                  </a:cxn>
                  <a:cxn ang="0">
                    <a:pos x="1664810" y="2762027"/>
                  </a:cxn>
                  <a:cxn ang="0">
                    <a:pos x="2099673" y="2684040"/>
                  </a:cxn>
                  <a:cxn ang="0">
                    <a:pos x="1281871" y="2645047"/>
                  </a:cxn>
                  <a:cxn ang="0">
                    <a:pos x="1031988" y="2537815"/>
                  </a:cxn>
                  <a:cxn ang="0">
                    <a:pos x="996290" y="2521568"/>
                  </a:cxn>
                  <a:cxn ang="0">
                    <a:pos x="2148352" y="2615802"/>
                  </a:cxn>
                  <a:cxn ang="0">
                    <a:pos x="1431153" y="2674292"/>
                  </a:cxn>
                  <a:cxn ang="0">
                    <a:pos x="1093647" y="2365595"/>
                  </a:cxn>
                  <a:cxn ang="0">
                    <a:pos x="2414462" y="2576808"/>
                  </a:cxn>
                  <a:cxn ang="0">
                    <a:pos x="2145106" y="2606053"/>
                  </a:cxn>
                  <a:cxn ang="0">
                    <a:pos x="2982379" y="1855432"/>
                  </a:cxn>
                  <a:cxn ang="0">
                    <a:pos x="483541" y="1065817"/>
                  </a:cxn>
                  <a:cxn ang="0">
                    <a:pos x="1048214" y="2537815"/>
                  </a:cxn>
                  <a:cxn ang="0">
                    <a:pos x="2881777" y="2219370"/>
                  </a:cxn>
                  <a:cxn ang="0">
                    <a:pos x="2751967" y="2073145"/>
                  </a:cxn>
                  <a:cxn ang="0">
                    <a:pos x="577653" y="763619"/>
                  </a:cxn>
                  <a:cxn ang="0">
                    <a:pos x="512749" y="1926920"/>
                  </a:cxn>
                  <a:cxn ang="0">
                    <a:pos x="386184" y="1897675"/>
                  </a:cxn>
                  <a:cxn ang="0">
                    <a:pos x="2661100" y="2404588"/>
                  </a:cxn>
                  <a:cxn ang="0">
                    <a:pos x="541956" y="1842435"/>
                  </a:cxn>
                  <a:cxn ang="0">
                    <a:pos x="2768193" y="2294107"/>
                  </a:cxn>
                  <a:cxn ang="0">
                    <a:pos x="2907739" y="2180377"/>
                  </a:cxn>
                  <a:cxn ang="0">
                    <a:pos x="2936946" y="2147882"/>
                  </a:cxn>
                  <a:cxn ang="0">
                    <a:pos x="3164113" y="1410258"/>
                  </a:cxn>
                  <a:cxn ang="0">
                    <a:pos x="2907739" y="2092642"/>
                  </a:cxn>
                  <a:cxn ang="0">
                    <a:pos x="2846079" y="1039822"/>
                  </a:cxn>
                  <a:cxn ang="0">
                    <a:pos x="369958" y="1881428"/>
                  </a:cxn>
                  <a:cxn ang="0">
                    <a:pos x="363467" y="1878178"/>
                  </a:cxn>
                  <a:cxn ang="0">
                    <a:pos x="197960" y="724626"/>
                  </a:cxn>
                  <a:cxn ang="0">
                    <a:pos x="986554" y="55241"/>
                  </a:cxn>
                  <a:cxn ang="0">
                    <a:pos x="2547517" y="578401"/>
                  </a:cxn>
                  <a:cxn ang="0">
                    <a:pos x="3057020" y="1471998"/>
                  </a:cxn>
                  <a:cxn ang="0">
                    <a:pos x="493277" y="477668"/>
                  </a:cxn>
                  <a:cxn ang="0">
                    <a:pos x="3076491" y="1595477"/>
                  </a:cxn>
                  <a:cxn ang="0">
                    <a:pos x="2320350" y="266454"/>
                  </a:cxn>
                  <a:cxn ang="0">
                    <a:pos x="3066755" y="1488245"/>
                  </a:cxn>
                  <a:cxn ang="0">
                    <a:pos x="3037548" y="1338771"/>
                  </a:cxn>
                  <a:cxn ang="0">
                    <a:pos x="493277" y="1147053"/>
                  </a:cxn>
                  <a:cxn ang="0">
                    <a:pos x="525730" y="679134"/>
                  </a:cxn>
                  <a:cxn ang="0">
                    <a:pos x="619842" y="357439"/>
                  </a:cxn>
                  <a:cxn ang="0">
                    <a:pos x="1564208" y="113731"/>
                  </a:cxn>
                  <a:cxn ang="0">
                    <a:pos x="2670836" y="581650"/>
                  </a:cxn>
                  <a:cxn ang="0">
                    <a:pos x="847009" y="357439"/>
                  </a:cxn>
                  <a:cxn ang="0">
                    <a:pos x="623087" y="334693"/>
                  </a:cxn>
                  <a:cxn ang="0">
                    <a:pos x="707463" y="272953"/>
                  </a:cxn>
                  <a:cxn ang="0">
                    <a:pos x="785349" y="230710"/>
                  </a:cxn>
                  <a:cxn ang="0">
                    <a:pos x="1609641" y="110481"/>
                  </a:cxn>
                  <a:cxn ang="0">
                    <a:pos x="662030" y="289200"/>
                  </a:cxn>
                  <a:cxn ang="0">
                    <a:pos x="993045" y="243708"/>
                  </a:cxn>
                  <a:cxn ang="0">
                    <a:pos x="837273" y="129978"/>
                  </a:cxn>
                  <a:cxn ang="0">
                    <a:pos x="876216" y="181969"/>
                  </a:cxn>
                  <a:cxn ang="0">
                    <a:pos x="2012051" y="129978"/>
                  </a:cxn>
                  <a:cxn ang="0">
                    <a:pos x="1567453" y="64989"/>
                  </a:cxn>
                  <a:cxn ang="0">
                    <a:pos x="1483076" y="61739"/>
                  </a:cxn>
                  <a:cxn ang="0">
                    <a:pos x="1609641" y="35744"/>
                  </a:cxn>
                  <a:cxn ang="0">
                    <a:pos x="1424662" y="19497"/>
                  </a:cxn>
                </a:cxnLst>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w="9525">
                <a:noFill/>
              </a:ln>
            </p:spPr>
            <p:txBody>
              <a:bodyPr/>
              <a:lstStyle/>
              <a:p>
                <a:endParaRPr lang="zh-CN" altLang="en-US"/>
              </a:p>
            </p:txBody>
          </p:sp>
          <p:sp>
            <p:nvSpPr>
              <p:cNvPr id="19500" name="Freeform 47"/>
              <p:cNvSpPr>
                <a:spLocks noEditPoints="1"/>
              </p:cNvSpPr>
              <p:nvPr/>
            </p:nvSpPr>
            <p:spPr>
              <a:xfrm>
                <a:off x="3489325" y="3495675"/>
                <a:ext cx="3325813" cy="2957512"/>
              </a:xfrm>
              <a:custGeom>
                <a:avLst/>
                <a:gdLst/>
                <a:ahLst/>
                <a:cxnLst>
                  <a:cxn ang="0">
                    <a:pos x="567822" y="253501"/>
                  </a:cxn>
                  <a:cxn ang="0">
                    <a:pos x="3241450" y="1105005"/>
                  </a:cxn>
                  <a:cxn ang="0">
                    <a:pos x="230373" y="2314010"/>
                  </a:cxn>
                  <a:cxn ang="0">
                    <a:pos x="584045" y="2375760"/>
                  </a:cxn>
                  <a:cxn ang="0">
                    <a:pos x="1550964" y="2827512"/>
                  </a:cxn>
                  <a:cxn ang="0">
                    <a:pos x="1645060" y="2817761"/>
                  </a:cxn>
                  <a:cxn ang="0">
                    <a:pos x="1885168" y="2765761"/>
                  </a:cxn>
                  <a:cxn ang="0">
                    <a:pos x="2871555" y="1933758"/>
                  </a:cxn>
                  <a:cxn ang="0">
                    <a:pos x="1807295" y="2752761"/>
                  </a:cxn>
                  <a:cxn ang="0">
                    <a:pos x="1022079" y="2642261"/>
                  </a:cxn>
                  <a:cxn ang="0">
                    <a:pos x="635960" y="2320510"/>
                  </a:cxn>
                  <a:cxn ang="0">
                    <a:pos x="1956551" y="2687761"/>
                  </a:cxn>
                  <a:cxn ang="0">
                    <a:pos x="1547719" y="2674761"/>
                  </a:cxn>
                  <a:cxn ang="0">
                    <a:pos x="2816395" y="1264255"/>
                  </a:cxn>
                  <a:cxn ang="0">
                    <a:pos x="1525007" y="2671511"/>
                  </a:cxn>
                  <a:cxn ang="0">
                    <a:pos x="2826129" y="1264255"/>
                  </a:cxn>
                  <a:cxn ang="0">
                    <a:pos x="2874800" y="1387756"/>
                  </a:cxn>
                  <a:cxn ang="0">
                    <a:pos x="772237" y="2223009"/>
                  </a:cxn>
                  <a:cxn ang="0">
                    <a:pos x="606758" y="2034509"/>
                  </a:cxn>
                  <a:cxn ang="0">
                    <a:pos x="2014956" y="2668261"/>
                  </a:cxn>
                  <a:cxn ang="0">
                    <a:pos x="2436766" y="2138509"/>
                  </a:cxn>
                  <a:cxn ang="0">
                    <a:pos x="645694" y="822253"/>
                  </a:cxn>
                  <a:cxn ang="0">
                    <a:pos x="2167456" y="2632511"/>
                  </a:cxn>
                  <a:cxn ang="0">
                    <a:pos x="2949428" y="1615257"/>
                  </a:cxn>
                  <a:cxn ang="0">
                    <a:pos x="2371872" y="328251"/>
                  </a:cxn>
                  <a:cxn ang="0">
                    <a:pos x="840376" y="2551260"/>
                  </a:cxn>
                  <a:cxn ang="0">
                    <a:pos x="2816395" y="2031258"/>
                  </a:cxn>
                  <a:cxn ang="0">
                    <a:pos x="551598" y="2340010"/>
                  </a:cxn>
                  <a:cxn ang="0">
                    <a:pos x="2495171" y="373752"/>
                  </a:cxn>
                  <a:cxn ang="0">
                    <a:pos x="2495171" y="373752"/>
                  </a:cxn>
                  <a:cxn ang="0">
                    <a:pos x="207661" y="1439756"/>
                  </a:cxn>
                  <a:cxn ang="0">
                    <a:pos x="635960" y="819003"/>
                  </a:cxn>
                  <a:cxn ang="0">
                    <a:pos x="603513" y="737753"/>
                  </a:cxn>
                  <a:cxn ang="0">
                    <a:pos x="217395" y="1573006"/>
                  </a:cxn>
                  <a:cxn ang="0">
                    <a:pos x="240107" y="656503"/>
                  </a:cxn>
                  <a:cxn ang="0">
                    <a:pos x="778727" y="250251"/>
                  </a:cxn>
                  <a:cxn ang="0">
                    <a:pos x="2443255" y="510252"/>
                  </a:cxn>
                  <a:cxn ang="0">
                    <a:pos x="2183680" y="276251"/>
                  </a:cxn>
                  <a:cxn ang="0">
                    <a:pos x="220639" y="874254"/>
                  </a:cxn>
                  <a:cxn ang="0">
                    <a:pos x="236863" y="845004"/>
                  </a:cxn>
                  <a:cxn ang="0">
                    <a:pos x="603513" y="448502"/>
                  </a:cxn>
                  <a:cxn ang="0">
                    <a:pos x="1839742" y="230751"/>
                  </a:cxn>
                  <a:cxn ang="0">
                    <a:pos x="837131" y="490752"/>
                  </a:cxn>
                  <a:cxn ang="0">
                    <a:pos x="551598" y="552502"/>
                  </a:cxn>
                  <a:cxn ang="0">
                    <a:pos x="765748" y="435502"/>
                  </a:cxn>
                  <a:cxn ang="0">
                    <a:pos x="2293999" y="367251"/>
                  </a:cxn>
                  <a:cxn ang="0">
                    <a:pos x="2053892" y="149501"/>
                  </a:cxn>
                  <a:cxn ang="0">
                    <a:pos x="934472" y="406252"/>
                  </a:cxn>
                  <a:cxn ang="0">
                    <a:pos x="768993" y="445252"/>
                  </a:cxn>
                  <a:cxn ang="0">
                    <a:pos x="1022079" y="341251"/>
                  </a:cxn>
                  <a:cxn ang="0">
                    <a:pos x="2436766" y="341251"/>
                  </a:cxn>
                  <a:cxn ang="0">
                    <a:pos x="1135643" y="295751"/>
                  </a:cxn>
                  <a:cxn ang="0">
                    <a:pos x="2310223" y="299001"/>
                  </a:cxn>
                  <a:cxn ang="0">
                    <a:pos x="2157722" y="263251"/>
                  </a:cxn>
                  <a:cxn ang="0">
                    <a:pos x="1505538" y="175501"/>
                  </a:cxn>
                  <a:cxn ang="0">
                    <a:pos x="1894902" y="139751"/>
                  </a:cxn>
                  <a:cxn ang="0">
                    <a:pos x="1842987" y="224251"/>
                  </a:cxn>
                  <a:cxn ang="0">
                    <a:pos x="1346548" y="120251"/>
                  </a:cxn>
                  <a:cxn ang="0">
                    <a:pos x="1722933" y="133251"/>
                  </a:cxn>
                  <a:cxn ang="0">
                    <a:pos x="1401708" y="159251"/>
                  </a:cxn>
                  <a:cxn ang="0">
                    <a:pos x="2018201" y="146251"/>
                  </a:cxn>
                </a:cxnLst>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w="9525">
                <a:noFill/>
              </a:ln>
            </p:spPr>
            <p:txBody>
              <a:bodyPr/>
              <a:lstStyle/>
              <a:p>
                <a:endParaRPr lang="zh-CN" altLang="en-US"/>
              </a:p>
            </p:txBody>
          </p:sp>
          <p:sp>
            <p:nvSpPr>
              <p:cNvPr id="19501" name="Freeform 48"/>
              <p:cNvSpPr>
                <a:spLocks noEditPoints="1"/>
              </p:cNvSpPr>
              <p:nvPr/>
            </p:nvSpPr>
            <p:spPr>
              <a:xfrm>
                <a:off x="3433763" y="3417888"/>
                <a:ext cx="3336925" cy="3155949"/>
              </a:xfrm>
              <a:custGeom>
                <a:avLst/>
                <a:gdLst/>
                <a:ahLst/>
                <a:cxnLst>
                  <a:cxn ang="0">
                    <a:pos x="288897" y="2538410"/>
                  </a:cxn>
                  <a:cxn ang="0">
                    <a:pos x="542088" y="526533"/>
                  </a:cxn>
                  <a:cxn ang="0">
                    <a:pos x="3119440" y="711795"/>
                  </a:cxn>
                  <a:cxn ang="0">
                    <a:pos x="2898710" y="2395401"/>
                  </a:cxn>
                  <a:cxn ang="0">
                    <a:pos x="1470454" y="3090945"/>
                  </a:cxn>
                  <a:cxn ang="0">
                    <a:pos x="1801550" y="3055193"/>
                  </a:cxn>
                  <a:cxn ang="0">
                    <a:pos x="1428256" y="2609915"/>
                  </a:cxn>
                  <a:cxn ang="0">
                    <a:pos x="295389" y="1784363"/>
                  </a:cxn>
                  <a:cxn ang="0">
                    <a:pos x="100627" y="1365086"/>
                  </a:cxn>
                  <a:cxn ang="0">
                    <a:pos x="587532" y="2135385"/>
                  </a:cxn>
                  <a:cxn ang="0">
                    <a:pos x="1486684" y="2619665"/>
                  </a:cxn>
                  <a:cxn ang="0">
                    <a:pos x="2772114" y="2366149"/>
                  </a:cxn>
                  <a:cxn ang="0">
                    <a:pos x="1418517" y="2596914"/>
                  </a:cxn>
                  <a:cxn ang="0">
                    <a:pos x="2944154" y="1885119"/>
                  </a:cxn>
                  <a:cxn ang="0">
                    <a:pos x="1876209" y="2538410"/>
                  </a:cxn>
                  <a:cxn ang="0">
                    <a:pos x="912136" y="2346648"/>
                  </a:cxn>
                  <a:cxn ang="0">
                    <a:pos x="2629289" y="2590413"/>
                  </a:cxn>
                  <a:cxn ang="0">
                    <a:pos x="2843527" y="2317396"/>
                  </a:cxn>
                  <a:cxn ang="0">
                    <a:pos x="1353597" y="2583913"/>
                  </a:cxn>
                  <a:cxn ang="0">
                    <a:pos x="610255" y="2112633"/>
                  </a:cxn>
                  <a:cxn ang="0">
                    <a:pos x="2781852" y="2154886"/>
                  </a:cxn>
                  <a:cxn ang="0">
                    <a:pos x="2901956" y="1170074"/>
                  </a:cxn>
                  <a:cxn ang="0">
                    <a:pos x="551826" y="2018378"/>
                  </a:cxn>
                  <a:cxn ang="0">
                    <a:pos x="2953892" y="1888369"/>
                  </a:cxn>
                  <a:cxn ang="0">
                    <a:pos x="3171376" y="1270830"/>
                  </a:cxn>
                  <a:cxn ang="0">
                    <a:pos x="2492955" y="419277"/>
                  </a:cxn>
                  <a:cxn ang="0">
                    <a:pos x="2973368" y="1384587"/>
                  </a:cxn>
                  <a:cxn ang="0">
                    <a:pos x="607009" y="2096382"/>
                  </a:cxn>
                  <a:cxn ang="0">
                    <a:pos x="262929" y="975062"/>
                  </a:cxn>
                  <a:cxn ang="0">
                    <a:pos x="577794" y="2073631"/>
                  </a:cxn>
                  <a:cxn ang="0">
                    <a:pos x="753080" y="516783"/>
                  </a:cxn>
                  <a:cxn ang="0">
                    <a:pos x="2840281" y="640290"/>
                  </a:cxn>
                  <a:cxn ang="0">
                    <a:pos x="3262265" y="1654354"/>
                  </a:cxn>
                  <a:cxn ang="0">
                    <a:pos x="3268757" y="1582850"/>
                  </a:cxn>
                  <a:cxn ang="0">
                    <a:pos x="798525" y="490781"/>
                  </a:cxn>
                  <a:cxn ang="0">
                    <a:pos x="454445" y="1810364"/>
                  </a:cxn>
                  <a:cxn ang="0">
                    <a:pos x="798525" y="490781"/>
                  </a:cxn>
                  <a:cxn ang="0">
                    <a:pos x="3112948" y="718295"/>
                  </a:cxn>
                  <a:cxn ang="0">
                    <a:pos x="2103431" y="279518"/>
                  </a:cxn>
                  <a:cxn ang="0">
                    <a:pos x="990041" y="354272"/>
                  </a:cxn>
                  <a:cxn ang="0">
                    <a:pos x="256437" y="968561"/>
                  </a:cxn>
                  <a:cxn ang="0">
                    <a:pos x="990041" y="354272"/>
                  </a:cxn>
                  <a:cxn ang="0">
                    <a:pos x="2908448" y="1166824"/>
                  </a:cxn>
                  <a:cxn ang="0">
                    <a:pos x="1694431" y="269767"/>
                  </a:cxn>
                  <a:cxn ang="0">
                    <a:pos x="1571081" y="276267"/>
                  </a:cxn>
                  <a:cxn ang="0">
                    <a:pos x="298635" y="906807"/>
                  </a:cxn>
                  <a:cxn ang="0">
                    <a:pos x="866692" y="429027"/>
                  </a:cxn>
                  <a:cxn ang="0">
                    <a:pos x="873184" y="435528"/>
                  </a:cxn>
                  <a:cxn ang="0">
                    <a:pos x="1285430" y="302269"/>
                  </a:cxn>
                  <a:cxn ang="0">
                    <a:pos x="986795" y="367273"/>
                  </a:cxn>
                  <a:cxn ang="0">
                    <a:pos x="1694431" y="260016"/>
                  </a:cxn>
                  <a:cxn ang="0">
                    <a:pos x="1687939" y="260016"/>
                  </a:cxn>
                </a:cxnLst>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w="9525">
                <a:noFill/>
              </a:ln>
            </p:spPr>
            <p:txBody>
              <a:bodyPr/>
              <a:lstStyle/>
              <a:p>
                <a:endParaRPr lang="zh-CN" altLang="en-US"/>
              </a:p>
            </p:txBody>
          </p:sp>
          <p:sp>
            <p:nvSpPr>
              <p:cNvPr id="19502" name="Freeform 49"/>
              <p:cNvSpPr>
                <a:spLocks noEditPoints="1"/>
              </p:cNvSpPr>
              <p:nvPr/>
            </p:nvSpPr>
            <p:spPr>
              <a:xfrm>
                <a:off x="3265488" y="3252788"/>
                <a:ext cx="3433763" cy="3132137"/>
              </a:xfrm>
              <a:custGeom>
                <a:avLst/>
                <a:gdLst/>
                <a:ahLst/>
                <a:cxnLst>
                  <a:cxn ang="0">
                    <a:pos x="207713" y="2069680"/>
                  </a:cxn>
                  <a:cxn ang="0">
                    <a:pos x="2210201" y="149459"/>
                  </a:cxn>
                  <a:cxn ang="0">
                    <a:pos x="2544489" y="2878707"/>
                  </a:cxn>
                  <a:cxn ang="0">
                    <a:pos x="1453994" y="3102895"/>
                  </a:cxn>
                  <a:cxn ang="0">
                    <a:pos x="1379347" y="3089899"/>
                  </a:cxn>
                  <a:cxn ang="0">
                    <a:pos x="1622761" y="3024917"/>
                  </a:cxn>
                  <a:cxn ang="0">
                    <a:pos x="1379347" y="3089899"/>
                  </a:cxn>
                  <a:cxn ang="0">
                    <a:pos x="1158651" y="3015169"/>
                  </a:cxn>
                  <a:cxn ang="0">
                    <a:pos x="1051549" y="2816974"/>
                  </a:cxn>
                  <a:cxn ang="0">
                    <a:pos x="2320548" y="2969682"/>
                  </a:cxn>
                  <a:cxn ang="0">
                    <a:pos x="1658462" y="3018418"/>
                  </a:cxn>
                  <a:cxn ang="0">
                    <a:pos x="1658462" y="3018418"/>
                  </a:cxn>
                  <a:cxn ang="0">
                    <a:pos x="1132687" y="2849465"/>
                  </a:cxn>
                  <a:cxn ang="0">
                    <a:pos x="999621" y="2940440"/>
                  </a:cxn>
                  <a:cxn ang="0">
                    <a:pos x="1090496" y="2823472"/>
                  </a:cxn>
                  <a:cxn ang="0">
                    <a:pos x="2878778" y="2176900"/>
                  </a:cxn>
                  <a:cxn ang="0">
                    <a:pos x="3021581" y="2466071"/>
                  </a:cxn>
                  <a:cxn ang="0">
                    <a:pos x="499810" y="2329608"/>
                  </a:cxn>
                  <a:cxn ang="0">
                    <a:pos x="490074" y="2293868"/>
                  </a:cxn>
                  <a:cxn ang="0">
                    <a:pos x="2544489" y="2784483"/>
                  </a:cxn>
                  <a:cxn ang="0">
                    <a:pos x="2187482" y="2846216"/>
                  </a:cxn>
                  <a:cxn ang="0">
                    <a:pos x="366744" y="714803"/>
                  </a:cxn>
                  <a:cxn ang="0">
                    <a:pos x="418672" y="2163904"/>
                  </a:cxn>
                  <a:cxn ang="0">
                    <a:pos x="824363" y="451626"/>
                  </a:cxn>
                  <a:cxn ang="0">
                    <a:pos x="2917724" y="2121666"/>
                  </a:cxn>
                  <a:cxn ang="0">
                    <a:pos x="571212" y="1920221"/>
                  </a:cxn>
                  <a:cxn ang="0">
                    <a:pos x="765943" y="2498562"/>
                  </a:cxn>
                  <a:cxn ang="0">
                    <a:pos x="1268999" y="464622"/>
                  </a:cxn>
                  <a:cxn ang="0">
                    <a:pos x="603667" y="2443327"/>
                  </a:cxn>
                  <a:cxn ang="0">
                    <a:pos x="3174121" y="1709029"/>
                  </a:cxn>
                  <a:cxn ang="0">
                    <a:pos x="3167629" y="1955961"/>
                  </a:cxn>
                  <a:cxn ang="0">
                    <a:pos x="3183857" y="1686286"/>
                  </a:cxn>
                  <a:cxn ang="0">
                    <a:pos x="3248768" y="1393866"/>
                  </a:cxn>
                  <a:cxn ang="0">
                    <a:pos x="3245522" y="2095673"/>
                  </a:cxn>
                  <a:cxn ang="0">
                    <a:pos x="3248768" y="1384119"/>
                  </a:cxn>
                  <a:cxn ang="0">
                    <a:pos x="421918" y="1965709"/>
                  </a:cxn>
                  <a:cxn ang="0">
                    <a:pos x="2927461" y="2124915"/>
                  </a:cxn>
                  <a:cxn ang="0">
                    <a:pos x="428409" y="2160655"/>
                  </a:cxn>
                  <a:cxn ang="0">
                    <a:pos x="1268999" y="454875"/>
                  </a:cxn>
                  <a:cxn ang="0">
                    <a:pos x="470601" y="874009"/>
                  </a:cxn>
                  <a:cxn ang="0">
                    <a:pos x="473846" y="880508"/>
                  </a:cxn>
                  <a:cxn ang="0">
                    <a:pos x="2521771" y="688810"/>
                  </a:cxn>
                  <a:cxn ang="0">
                    <a:pos x="3125438" y="1588812"/>
                  </a:cxn>
                  <a:cxn ang="0">
                    <a:pos x="379726" y="2046936"/>
                  </a:cxn>
                  <a:cxn ang="0">
                    <a:pos x="408936" y="1842243"/>
                  </a:cxn>
                  <a:cxn ang="0">
                    <a:pos x="3131929" y="1588812"/>
                  </a:cxn>
                  <a:cxn ang="0">
                    <a:pos x="2927461" y="1039714"/>
                  </a:cxn>
                  <a:cxn ang="0">
                    <a:pos x="2417914" y="610832"/>
                  </a:cxn>
                  <a:cxn ang="0">
                    <a:pos x="3008599" y="906500"/>
                  </a:cxn>
                  <a:cxn ang="0">
                    <a:pos x="684805" y="1140436"/>
                  </a:cxn>
                  <a:cxn ang="0">
                    <a:pos x="2930706" y="835020"/>
                  </a:cxn>
                  <a:cxn ang="0">
                    <a:pos x="902255" y="415886"/>
                  </a:cxn>
                  <a:cxn ang="0">
                    <a:pos x="2930706" y="835020"/>
                  </a:cxn>
                  <a:cxn ang="0">
                    <a:pos x="2122572" y="480868"/>
                  </a:cxn>
                  <a:cxn ang="0">
                    <a:pos x="2125817" y="490615"/>
                  </a:cxn>
                  <a:cxn ang="0">
                    <a:pos x="1632498" y="383394"/>
                  </a:cxn>
                </a:cxnLst>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w="9525">
                <a:noFill/>
              </a:ln>
            </p:spPr>
            <p:txBody>
              <a:bodyPr/>
              <a:lstStyle/>
              <a:p>
                <a:endParaRPr lang="zh-CN" altLang="en-US"/>
              </a:p>
            </p:txBody>
          </p:sp>
        </p:grpSp>
        <p:sp>
          <p:nvSpPr>
            <p:cNvPr id="42" name="文本框 41"/>
            <p:cNvSpPr txBox="1"/>
            <p:nvPr/>
          </p:nvSpPr>
          <p:spPr>
            <a:xfrm>
              <a:off x="5513404" y="5111078"/>
              <a:ext cx="5180585"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41" name="组合 52"/>
          <p:cNvGrpSpPr/>
          <p:nvPr/>
        </p:nvGrpSpPr>
        <p:grpSpPr>
          <a:xfrm>
            <a:off x="4870450" y="534988"/>
            <a:ext cx="2451100" cy="668337"/>
            <a:chOff x="4870451" y="534413"/>
            <a:chExt cx="2451100"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矩形 54"/>
            <p:cNvSpPr/>
            <p:nvPr/>
          </p:nvSpPr>
          <p:spPr>
            <a:xfrm>
              <a:off x="4977745" y="534413"/>
              <a:ext cx="2236511"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我是标题党</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500"/>
                            </p:stCondLst>
                            <p:childTnLst>
                              <p:par>
                                <p:cTn id="13" presetID="22" presetClass="entr" presetSubtype="4" fill="hold" nodeType="afterEffec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000"/>
                            </p:stCondLst>
                            <p:childTnLst>
                              <p:par>
                                <p:cTn id="17" presetID="22" presetClass="entr" presetSubtype="4" fill="hold" nodeType="afterEffec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par>
                          <p:cTn id="20" fill="hold">
                            <p:stCondLst>
                              <p:cond delay="1500"/>
                            </p:stCondLst>
                            <p:childTnLst>
                              <p:par>
                                <p:cTn id="21" presetID="22" presetClass="entr" presetSubtype="4" fill="hold" nodeType="afterEffect">
                                  <p:childTnLst>
                                    <p:set>
                                      <p:cBhvr>
                                        <p:cTn id="22" dur="1" fill="hold">
                                          <p:stCondLst>
                                            <p:cond delay="0"/>
                                          </p:stCondLst>
                                        </p:cTn>
                                        <p:tgtEl>
                                          <p:spTgt spid="31"/>
                                        </p:tgtEl>
                                        <p:attrNameLst>
                                          <p:attrName>style.visibility</p:attrName>
                                        </p:attrNameLst>
                                      </p:cBhvr>
                                      <p:to>
                                        <p:strVal val="visible"/>
                                      </p:to>
                                    </p:set>
                                    <p:animEffect transition="in" filter="wipe(down)">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2"/>
          <p:cNvGrpSpPr/>
          <p:nvPr/>
        </p:nvGrpSpPr>
        <p:grpSpPr>
          <a:xfrm>
            <a:off x="4362450" y="534988"/>
            <a:ext cx="3467100" cy="698500"/>
            <a:chOff x="4362192" y="534413"/>
            <a:chExt cx="3467616" cy="699280"/>
          </a:xfrm>
        </p:grpSpPr>
        <p:sp>
          <p:nvSpPr>
            <p:cNvPr id="54" name="Freeform 544"/>
            <p:cNvSpPr>
              <a:spLocks noEditPoints="1"/>
            </p:cNvSpPr>
            <p:nvPr/>
          </p:nvSpPr>
          <p:spPr bwMode="auto">
            <a:xfrm>
              <a:off x="4362192" y="1132063"/>
              <a:ext cx="3465794" cy="10163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矩形 54"/>
            <p:cNvSpPr/>
            <p:nvPr/>
          </p:nvSpPr>
          <p:spPr>
            <a:xfrm>
              <a:off x="4362192" y="534413"/>
              <a:ext cx="3467616" cy="584775"/>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smtClean="0">
                  <a:ln>
                    <a:noFill/>
                  </a:ln>
                  <a:blipFill>
                    <a:blip r:embed="rId1"/>
                    <a:stretch>
                      <a:fillRect/>
                    </a:stretch>
                  </a:blipFill>
                  <a:effectLst/>
                  <a:uLnTx/>
                  <a:uFillTx/>
                  <a:latin typeface="+mn-lt"/>
                  <a:ea typeface="+mn-ea"/>
                  <a:cs typeface="+mn-cs"/>
                </a:rPr>
                <a:t>其实我是一个讲台</a:t>
              </a:r>
              <a:endParaRPr kumimoji="0" lang="zh-CN" altLang="en-US" sz="3200" b="1" i="0" u="none" strike="noStrike" kern="1200" cap="none" spc="0" normalizeH="0" baseline="0" noProof="0">
                <a:ln>
                  <a:noFill/>
                </a:ln>
                <a:blipFill>
                  <a:blip r:embed="rId1"/>
                  <a:stretch>
                    <a:fillRect/>
                  </a:stretch>
                </a:blipFill>
                <a:effectLst/>
                <a:uLnTx/>
                <a:uFillTx/>
                <a:latin typeface="+mn-lt"/>
                <a:ea typeface="+mn-ea"/>
                <a:cs typeface="+mn-cs"/>
              </a:endParaRPr>
            </a:p>
          </p:txBody>
        </p:sp>
      </p:grpSp>
      <p:grpSp>
        <p:nvGrpSpPr>
          <p:cNvPr id="20484" name="组合 28"/>
          <p:cNvGrpSpPr/>
          <p:nvPr/>
        </p:nvGrpSpPr>
        <p:grpSpPr>
          <a:xfrm>
            <a:off x="1139825" y="2025650"/>
            <a:ext cx="4956175" cy="831850"/>
            <a:chOff x="1139671" y="2025753"/>
            <a:chExt cx="4956330" cy="830997"/>
          </a:xfrm>
        </p:grpSpPr>
        <p:grpSp>
          <p:nvGrpSpPr>
            <p:cNvPr id="20485" name="组合 58"/>
            <p:cNvGrpSpPr/>
            <p:nvPr/>
          </p:nvGrpSpPr>
          <p:grpSpPr>
            <a:xfrm>
              <a:off x="1139671" y="2090397"/>
              <a:ext cx="215053" cy="684756"/>
              <a:chOff x="2022476" y="5602288"/>
              <a:chExt cx="500062" cy="1592263"/>
            </a:xfrm>
          </p:grpSpPr>
          <p:sp>
            <p:nvSpPr>
              <p:cNvPr id="60"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3">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2" name="文本框 121"/>
            <p:cNvSpPr txBox="1"/>
            <p:nvPr/>
          </p:nvSpPr>
          <p:spPr>
            <a:xfrm>
              <a:off x="1543361" y="2025753"/>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0493" name="组合 29"/>
          <p:cNvGrpSpPr/>
          <p:nvPr/>
        </p:nvGrpSpPr>
        <p:grpSpPr>
          <a:xfrm>
            <a:off x="6392863" y="2025650"/>
            <a:ext cx="5087937" cy="831850"/>
            <a:chOff x="6393019" y="2025753"/>
            <a:chExt cx="5087628" cy="830997"/>
          </a:xfrm>
        </p:grpSpPr>
        <p:grpSp>
          <p:nvGrpSpPr>
            <p:cNvPr id="20494" name="组合 85"/>
            <p:cNvGrpSpPr/>
            <p:nvPr/>
          </p:nvGrpSpPr>
          <p:grpSpPr>
            <a:xfrm>
              <a:off x="6393019" y="2092388"/>
              <a:ext cx="415769" cy="697727"/>
              <a:chOff x="4699001" y="5565775"/>
              <a:chExt cx="966788" cy="1622425"/>
            </a:xfrm>
          </p:grpSpPr>
          <p:sp>
            <p:nvSpPr>
              <p:cNvPr id="87"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0498" name="组合 89"/>
              <p:cNvGrpSpPr/>
              <p:nvPr/>
            </p:nvGrpSpPr>
            <p:grpSpPr>
              <a:xfrm>
                <a:off x="4732338" y="5618163"/>
                <a:ext cx="912813" cy="1498600"/>
                <a:chOff x="4732338" y="5618163"/>
                <a:chExt cx="912813" cy="1498600"/>
              </a:xfrm>
            </p:grpSpPr>
            <p:sp>
              <p:nvSpPr>
                <p:cNvPr id="91"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sp>
          <p:nvSpPr>
            <p:cNvPr id="123" name="文本框 122"/>
            <p:cNvSpPr txBox="1"/>
            <p:nvPr/>
          </p:nvSpPr>
          <p:spPr>
            <a:xfrm>
              <a:off x="6928007" y="2025753"/>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0509" name="组合 49"/>
          <p:cNvGrpSpPr/>
          <p:nvPr/>
        </p:nvGrpSpPr>
        <p:grpSpPr>
          <a:xfrm>
            <a:off x="1055688" y="3511550"/>
            <a:ext cx="5040312" cy="830263"/>
            <a:chOff x="1056380" y="3679178"/>
            <a:chExt cx="5039621" cy="830997"/>
          </a:xfrm>
        </p:grpSpPr>
        <p:grpSp>
          <p:nvGrpSpPr>
            <p:cNvPr id="20510" name="组合 65"/>
            <p:cNvGrpSpPr/>
            <p:nvPr/>
          </p:nvGrpSpPr>
          <p:grpSpPr>
            <a:xfrm>
              <a:off x="1056380" y="3704633"/>
              <a:ext cx="381634" cy="703189"/>
              <a:chOff x="2665413" y="5559425"/>
              <a:chExt cx="887413" cy="1635125"/>
            </a:xfrm>
          </p:grpSpPr>
          <p:sp>
            <p:nvSpPr>
              <p:cNvPr id="67"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3">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4" name="文本框 123"/>
            <p:cNvSpPr txBox="1"/>
            <p:nvPr/>
          </p:nvSpPr>
          <p:spPr>
            <a:xfrm>
              <a:off x="1543361" y="3679178"/>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0522" name="组合 50"/>
          <p:cNvGrpSpPr/>
          <p:nvPr/>
        </p:nvGrpSpPr>
        <p:grpSpPr>
          <a:xfrm>
            <a:off x="1054100" y="4995863"/>
            <a:ext cx="5041900" cy="830262"/>
            <a:chOff x="1054674" y="5246089"/>
            <a:chExt cx="5041327" cy="830997"/>
          </a:xfrm>
        </p:grpSpPr>
        <p:grpSp>
          <p:nvGrpSpPr>
            <p:cNvPr id="20523" name="组合 76"/>
            <p:cNvGrpSpPr/>
            <p:nvPr/>
          </p:nvGrpSpPr>
          <p:grpSpPr>
            <a:xfrm>
              <a:off x="1054674" y="5337302"/>
              <a:ext cx="385047" cy="649938"/>
              <a:chOff x="3675063" y="5611813"/>
              <a:chExt cx="895350" cy="1511300"/>
            </a:xfrm>
          </p:grpSpPr>
          <p:sp>
            <p:nvSpPr>
              <p:cNvPr id="78"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5" name="文本框 124"/>
            <p:cNvSpPr txBox="1"/>
            <p:nvPr/>
          </p:nvSpPr>
          <p:spPr>
            <a:xfrm>
              <a:off x="1543361" y="5246089"/>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0533" name="组合 39"/>
          <p:cNvGrpSpPr/>
          <p:nvPr/>
        </p:nvGrpSpPr>
        <p:grpSpPr>
          <a:xfrm>
            <a:off x="6402388" y="3511550"/>
            <a:ext cx="5078412" cy="830263"/>
            <a:chOff x="6402235" y="3635921"/>
            <a:chExt cx="5078412" cy="830997"/>
          </a:xfrm>
        </p:grpSpPr>
        <p:grpSp>
          <p:nvGrpSpPr>
            <p:cNvPr id="20534"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7" y="6646862"/>
                <a:ext cx="865188" cy="417512"/>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308"/>
              <p:cNvSpPr/>
              <p:nvPr/>
            </p:nvSpPr>
            <p:spPr bwMode="auto">
              <a:xfrm>
                <a:off x="6054726" y="5665788"/>
                <a:ext cx="608012" cy="366714"/>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309"/>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310"/>
              <p:cNvSpPr/>
              <p:nvPr/>
            </p:nvSpPr>
            <p:spPr bwMode="auto">
              <a:xfrm>
                <a:off x="5784852" y="5630862"/>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312"/>
              <p:cNvSpPr>
                <a:spLocks noEditPoints="1"/>
              </p:cNvSpPr>
              <p:nvPr/>
            </p:nvSpPr>
            <p:spPr bwMode="auto">
              <a:xfrm>
                <a:off x="5784852" y="5611814"/>
                <a:ext cx="874712" cy="1508124"/>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313"/>
              <p:cNvSpPr>
                <a:spLocks noEditPoints="1"/>
              </p:cNvSpPr>
              <p:nvPr/>
            </p:nvSpPr>
            <p:spPr bwMode="auto">
              <a:xfrm>
                <a:off x="5830888" y="5618164"/>
                <a:ext cx="796924" cy="1495426"/>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314"/>
              <p:cNvSpPr>
                <a:spLocks noEditPoints="1"/>
              </p:cNvSpPr>
              <p:nvPr/>
            </p:nvSpPr>
            <p:spPr bwMode="auto">
              <a:xfrm>
                <a:off x="5827714" y="5640389"/>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6" name="文本框 125"/>
            <p:cNvSpPr txBox="1"/>
            <p:nvPr/>
          </p:nvSpPr>
          <p:spPr>
            <a:xfrm>
              <a:off x="6928007" y="3635921"/>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grpSp>
        <p:nvGrpSpPr>
          <p:cNvPr id="20544" name="组合 51"/>
          <p:cNvGrpSpPr/>
          <p:nvPr/>
        </p:nvGrpSpPr>
        <p:grpSpPr>
          <a:xfrm>
            <a:off x="6405563" y="4995863"/>
            <a:ext cx="5075237" cy="830262"/>
            <a:chOff x="6405990" y="5246089"/>
            <a:chExt cx="5074657" cy="830997"/>
          </a:xfrm>
        </p:grpSpPr>
        <p:grpSp>
          <p:nvGrpSpPr>
            <p:cNvPr id="20545" name="组合 108"/>
            <p:cNvGrpSpPr/>
            <p:nvPr/>
          </p:nvGrpSpPr>
          <p:grpSpPr>
            <a:xfrm>
              <a:off x="6405990" y="5328427"/>
              <a:ext cx="389826" cy="658813"/>
              <a:chOff x="6777038" y="5591175"/>
              <a:chExt cx="906463" cy="1531938"/>
            </a:xfrm>
          </p:grpSpPr>
          <p:sp>
            <p:nvSpPr>
              <p:cNvPr id="110" name="Freeform 315"/>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316"/>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317"/>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318"/>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1">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7" name="文本框 126"/>
            <p:cNvSpPr txBox="1"/>
            <p:nvPr/>
          </p:nvSpPr>
          <p:spPr>
            <a:xfrm>
              <a:off x="6928007" y="5246089"/>
              <a:ext cx="4552640" cy="830997"/>
            </a:xfrm>
            <a:prstGeom prst="rect">
              <a:avLst/>
            </a:prstGeom>
            <a:noFill/>
          </p:spPr>
          <p:txBody>
            <a:bodyPr wrap="square" rtlCol="0">
              <a:spAutoFit/>
            </a:bodyPr>
            <a:lstStyle/>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en-US" altLang="zh-CN" sz="2400" kern="1200" cap="none" spc="0" normalizeH="0" baseline="0" noProof="0" smtClean="0">
                <a:blipFill>
                  <a:blip r:embed="rId1"/>
                  <a:stretch>
                    <a:fillRect/>
                  </a:stretch>
                </a:blipFill>
                <a:latin typeface="+mn-lt"/>
                <a:ea typeface="+mn-ea"/>
                <a:cs typeface="+mn-cs"/>
              </a:endParaRPr>
            </a:p>
            <a:p>
              <a:pPr marR="0" defTabSz="914400" rtl="0" fontAlgn="auto">
                <a:spcBef>
                  <a:spcPct val="0"/>
                </a:spcBef>
                <a:spcAft>
                  <a:spcPct val="0"/>
                </a:spcAft>
                <a:buClrTx/>
                <a:buSzTx/>
                <a:buFontTx/>
                <a:buNone/>
                <a:defRPr/>
              </a:pPr>
              <a:r>
                <a:rPr kumimoji="0" lang="zh-CN" altLang="en-US" sz="2400" kern="1200" cap="none" spc="0" normalizeH="0" baseline="0" noProof="0" smtClean="0">
                  <a:blipFill>
                    <a:blip r:embed="rId1"/>
                    <a:stretch>
                      <a:fillRect/>
                    </a:stretch>
                  </a:blipFill>
                  <a:latin typeface="+mn-lt"/>
                  <a:ea typeface="+mn-ea"/>
                  <a:cs typeface="+mn-cs"/>
                </a:rPr>
                <a:t>输入描述性文字输入描述性文字</a:t>
              </a:r>
              <a:endParaRPr kumimoji="0" lang="zh-CN" altLang="en-US" sz="2400" kern="1200" cap="none" spc="0" normalizeH="0" baseline="0" noProof="0" smtClean="0">
                <a:blipFill>
                  <a:blip r:embed="rId1"/>
                  <a:stretch>
                    <a:fillRect/>
                  </a:stretch>
                </a:blipFill>
                <a:latin typeface="+mn-lt"/>
                <a:ea typeface="+mn-ea"/>
                <a:cs typeface="+mn-cs"/>
              </a:endParaRPr>
            </a:p>
          </p:txBody>
        </p:sp>
      </p:grpSp>
      <p:sp>
        <p:nvSpPr>
          <p:cNvPr id="140" name="Freeform 9"/>
          <p:cNvSpPr>
            <a:spLocks noEditPoints="1"/>
          </p:cNvSpPr>
          <p:nvPr/>
        </p:nvSpPr>
        <p:spPr bwMode="auto">
          <a:xfrm>
            <a:off x="11407775" y="6032500"/>
            <a:ext cx="449263" cy="325438"/>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nvGrpSpPr>
          <p:cNvPr id="20560" name="组合 142"/>
          <p:cNvGrpSpPr/>
          <p:nvPr/>
        </p:nvGrpSpPr>
        <p:grpSpPr>
          <a:xfrm>
            <a:off x="5956300" y="4465638"/>
            <a:ext cx="279400" cy="406400"/>
            <a:chOff x="5895033" y="2825440"/>
            <a:chExt cx="369965" cy="541665"/>
          </a:xfrm>
        </p:grpSpPr>
        <p:sp>
          <p:nvSpPr>
            <p:cNvPr id="141" name="Freeform 548"/>
            <p:cNvSpPr>
              <a:spLocks noEditPoints="1"/>
            </p:cNvSpPr>
            <p:nvPr/>
          </p:nvSpPr>
          <p:spPr bwMode="auto">
            <a:xfrm rot="16200000">
              <a:off x="5809183" y="3079097"/>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0563" name="组合 143"/>
          <p:cNvGrpSpPr/>
          <p:nvPr/>
        </p:nvGrpSpPr>
        <p:grpSpPr>
          <a:xfrm>
            <a:off x="5956300" y="2979738"/>
            <a:ext cx="279400" cy="407987"/>
            <a:chOff x="5895033" y="2825440"/>
            <a:chExt cx="369965" cy="541665"/>
          </a:xfrm>
        </p:grpSpPr>
        <p:sp>
          <p:nvSpPr>
            <p:cNvPr id="145" name="Freeform 548"/>
            <p:cNvSpPr>
              <a:spLocks noEditPoints="1"/>
            </p:cNvSpPr>
            <p:nvPr/>
          </p:nvSpPr>
          <p:spPr bwMode="auto">
            <a:xfrm rot="16200000">
              <a:off x="5809183" y="3079097"/>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47" name="Freeform 9"/>
          <p:cNvSpPr>
            <a:spLocks noEditPoints="1"/>
          </p:cNvSpPr>
          <p:nvPr/>
        </p:nvSpPr>
        <p:spPr bwMode="auto">
          <a:xfrm rot="10800000">
            <a:off x="11222038" y="6357938"/>
            <a:ext cx="371475" cy="271463"/>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376"/>
          <p:cNvSpPr>
            <a:spLocks noEditPoints="1"/>
          </p:cNvSpPr>
          <p:nvPr/>
        </p:nvSpPr>
        <p:spPr bwMode="auto">
          <a:xfrm rot="18448416">
            <a:off x="674688" y="2060575"/>
            <a:ext cx="1241425"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376"/>
          <p:cNvSpPr>
            <a:spLocks noEditPoints="1"/>
          </p:cNvSpPr>
          <p:nvPr/>
        </p:nvSpPr>
        <p:spPr bwMode="auto">
          <a:xfrm rot="18448416">
            <a:off x="5979319" y="5071269"/>
            <a:ext cx="1239838"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Click="0"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childTnLst>
                                    <p:set>
                                      <p:cBhvr>
                                        <p:cTn id="10" dur="1" fill="hold">
                                          <p:stCondLst>
                                            <p:cond delay="0"/>
                                          </p:stCondLst>
                                        </p:cTn>
                                        <p:tgtEl>
                                          <p:spTgt spid="128"/>
                                        </p:tgtEl>
                                        <p:attrNameLst>
                                          <p:attrName>style.visibility</p:attrName>
                                        </p:attrNameLst>
                                      </p:cBhvr>
                                      <p:to>
                                        <p:strVal val="visible"/>
                                      </p:to>
                                    </p:set>
                                    <p:animEffect transition="in" filter="wipe(left)">
                                      <p:cBhvr>
                                        <p:cTn id="11" dur="500"/>
                                        <p:tgtEl>
                                          <p:spTgt spid="128"/>
                                        </p:tgtEl>
                                      </p:cBhvr>
                                    </p:animEffect>
                                  </p:childTnLst>
                                </p:cTn>
                              </p:par>
                            </p:childTnLst>
                          </p:cTn>
                        </p:par>
                        <p:par>
                          <p:cTn id="12" fill="hold">
                            <p:stCondLst>
                              <p:cond delay="500"/>
                            </p:stCondLst>
                            <p:childTnLst>
                              <p:par>
                                <p:cTn id="13" presetID="22" presetClass="entr" presetSubtype="8" fill="hold" nodeType="afterEffect">
                                  <p:childTnLst>
                                    <p:set>
                                      <p:cBhvr>
                                        <p:cTn id="14" dur="1" fill="hold">
                                          <p:stCondLst>
                                            <p:cond delay="0"/>
                                          </p:stCondLst>
                                        </p:cTn>
                                        <p:tgtEl>
                                          <p:spTgt spid="130"/>
                                        </p:tgtEl>
                                        <p:attrNameLst>
                                          <p:attrName>style.visibility</p:attrName>
                                        </p:attrNameLst>
                                      </p:cBhvr>
                                      <p:to>
                                        <p:strVal val="visible"/>
                                      </p:to>
                                    </p:set>
                                    <p:animEffect transition="in" filter="wipe(left)">
                                      <p:cBhvr>
                                        <p:cTn id="15"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p="http://schemas.openxmlformats.org/presentationml/2006/main">
  <p:tag name="AS_NET" val="4.0.30319.42000"/>
  <p:tag name="AS_OS" val="Microsoft Windows NT 6.2.9200.0"/>
  <p:tag name="AS_RELEASE_DATE" val="2016.11.28"/>
  <p:tag name="AS_TITLE" val="Aspose.Slides for .NET 4.0"/>
  <p:tag name="AS_VERSION" val="16.11.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Arial"/>
      </a:majorFont>
      <a:minorFont>
        <a:latin typeface="Segoe UI"/>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2309</Words>
  <Application>WPS 演示</Application>
  <PresentationFormat/>
  <Paragraphs>242</Paragraphs>
  <Slides>28</Slides>
  <Notes>0</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28</vt:i4>
      </vt:variant>
    </vt:vector>
  </HeadingPairs>
  <TitlesOfParts>
    <vt:vector size="36" baseType="lpstr">
      <vt:lpstr>Arial</vt:lpstr>
      <vt:lpstr>宋体</vt:lpstr>
      <vt:lpstr>Wingdings</vt:lpstr>
      <vt:lpstr>Segoe UI</vt:lpstr>
      <vt:lpstr>微软雅黑</vt:lpstr>
      <vt:lpstr>Arial Unicode MS</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lilao208</Company>
  <LinksUpToDate>false</LinksUpToDate>
  <SharedDoc>false</SharedDoc>
  <HyperlinksChanged>false</HyperlinksChanged>
  <AppVersion>14.0000</AppVersion>
  <Manager>lilao208</Manager>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lilao208</dc:title>
  <dc:creator>lilao208</dc:creator>
  <cp:keywords>lilao208</cp:keywords>
  <dc:description>lilao208</dc:description>
  <dc:subject>lilao208</dc:subject>
  <cp:category>lilao208</cp:category>
  <cp:lastModifiedBy>Administrator</cp:lastModifiedBy>
  <cp:revision>85</cp:revision>
  <dcterms:created xsi:type="dcterms:W3CDTF">2015-10-14T14:36:00Z</dcterms:created>
  <dcterms:modified xsi:type="dcterms:W3CDTF">2021-04-27T08:42:17Z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2052-11.1.0.10359</vt:lpwstr>
  </property>
  <property fmtid="{D5CDD505-2E9C-101B-9397-08002B2CF9AE}" pid="3" name="ICV">
    <vt:lpwstr>0DCFFDFC3807490682D73831A729F727</vt:lpwstr>
  </property>
</Properties>
</file>