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7.xml" ContentType="application/vnd.openxmlformats-officedocument.presentationml.tags+xml"/>
  <Override PartName="/ppt/notesSlides/notesSlide1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64" r:id="rId5"/>
    <p:sldId id="262" r:id="rId6"/>
    <p:sldId id="265" r:id="rId7"/>
    <p:sldId id="259" r:id="rId8"/>
    <p:sldId id="266" r:id="rId9"/>
    <p:sldId id="263" r:id="rId10"/>
    <p:sldId id="267" r:id="rId11"/>
    <p:sldId id="260" r:id="rId12"/>
    <p:sldId id="268" r:id="rId13"/>
    <p:sldId id="269" r:id="rId14"/>
    <p:sldId id="270" r:id="rId15"/>
    <p:sldId id="261" r:id="rId16"/>
    <p:sldId id="271" r:id="rId17"/>
    <p:sldId id="272" r:id="rId18"/>
    <p:sldId id="273" r:id="rId19"/>
    <p:sldId id="277" r:id="rId20"/>
    <p:sldId id="278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615C"/>
    <a:srgbClr val="427E57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2" d="100"/>
          <a:sy n="92" d="100"/>
        </p:scale>
        <p:origin x="72" y="60"/>
      </p:cViewPr>
      <p:guideLst>
        <p:guide orient="horz" pos="222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2019/10/14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"/>
          <a:stretch>
            <a:fillRect/>
          </a:stretch>
        </p:blipFill>
        <p:spPr>
          <a:xfrm>
            <a:off x="-32385" y="-6985"/>
            <a:ext cx="12256770" cy="6871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020" y="-18415"/>
            <a:ext cx="12259945" cy="6895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020" y="-18415"/>
            <a:ext cx="12258675" cy="68948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2019/10/14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2019/10/14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8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970" y="-4445"/>
            <a:ext cx="12219305" cy="68726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5830570" y="1536065"/>
            <a:ext cx="1659890" cy="37915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宫廷风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7540625" y="3260725"/>
            <a:ext cx="1215390" cy="2214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  <a:cs typeface="印品赤壁赋体" panose="02000500000000000000" pitchFamily="2" charset="-122"/>
              </a:rPr>
              <a:t>霓裳片片晚妆新，束素亭亭玉殿春。 已向丹霞生浅晕，故将清露作芳尘。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4448810" y="277495"/>
            <a:ext cx="1536700" cy="2463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古典</a:t>
            </a:r>
          </a:p>
        </p:txBody>
      </p:sp>
      <p:grpSp>
        <p:nvGrpSpPr>
          <p:cNvPr id="33" name="组合 32"/>
          <p:cNvGrpSpPr/>
          <p:nvPr/>
        </p:nvGrpSpPr>
        <p:grpSpPr>
          <a:xfrm flipH="1">
            <a:off x="4796155" y="2881630"/>
            <a:ext cx="1086485" cy="1094105"/>
            <a:chOff x="8279688" y="5069471"/>
            <a:chExt cx="1086743" cy="109398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9688" y="5069471"/>
              <a:ext cx="1086743" cy="1093989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8575433" y="5310155"/>
              <a:ext cx="459849" cy="5485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宫廷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4957_589a794577386[1]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58055" y="1520190"/>
            <a:ext cx="1987550" cy="3933825"/>
          </a:xfrm>
          <a:prstGeom prst="rect">
            <a:avLst/>
          </a:prstGeom>
          <a:ln w="31750">
            <a:solidFill>
              <a:schemeClr val="bg1"/>
            </a:solidFill>
          </a:ln>
        </p:spPr>
      </p:pic>
      <p:pic>
        <p:nvPicPr>
          <p:cNvPr id="3" name="图片 2" descr="094957_589a794577386[1]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52640" y="1520190"/>
            <a:ext cx="2181860" cy="3933825"/>
          </a:xfrm>
          <a:prstGeom prst="rect">
            <a:avLst/>
          </a:prstGeom>
          <a:ln w="31750">
            <a:solidFill>
              <a:schemeClr val="bg1"/>
            </a:solidFill>
          </a:ln>
        </p:spPr>
      </p:pic>
      <p:pic>
        <p:nvPicPr>
          <p:cNvPr id="4" name="图片 3" descr="094957_589a794577386[1]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41535" y="1520190"/>
            <a:ext cx="1892300" cy="3933825"/>
          </a:xfrm>
          <a:prstGeom prst="rect">
            <a:avLst/>
          </a:prstGeom>
          <a:ln w="31750">
            <a:solidFill>
              <a:schemeClr val="bg1"/>
            </a:solidFill>
          </a:ln>
        </p:spPr>
      </p:pic>
      <p:sp>
        <p:nvSpPr>
          <p:cNvPr id="27" name="文本框 26"/>
          <p:cNvSpPr txBox="1"/>
          <p:nvPr/>
        </p:nvSpPr>
        <p:spPr>
          <a:xfrm>
            <a:off x="824230" y="2864485"/>
            <a:ext cx="2592705" cy="2332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</a:t>
            </a: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号大小。在此输入文本内容，整齐的排版使界面看起来更加美观，正文字体建议</a:t>
            </a:r>
            <a:r>
              <a:rPr lang="en-US" altLang="zh-CN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622675" y="1945640"/>
            <a:ext cx="791845" cy="205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 indent="0" algn="dist">
              <a:lnSpc>
                <a:spcPct val="110000"/>
              </a:lnSpc>
              <a:buNone/>
            </a:pP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494145" y="1393190"/>
            <a:ext cx="798195" cy="3332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输入章节标题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4860290" y="3080385"/>
            <a:ext cx="1363345" cy="2846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号大小。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号大小。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4360" y="97472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叁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01735320287679[1]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4214495" y="2018665"/>
            <a:ext cx="3877945" cy="2820670"/>
          </a:xfrm>
          <a:prstGeom prst="rect">
            <a:avLst/>
          </a:prstGeom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38200" y="2532380"/>
            <a:ext cx="3151505" cy="902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06460" y="1928495"/>
            <a:ext cx="2282825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horz" wrap="square" rtlCol="0">
            <a:spAutoFit/>
          </a:bodyPr>
          <a:lstStyle/>
          <a:p>
            <a:pPr indent="0" algn="l">
              <a:lnSpc>
                <a:spcPct val="110000"/>
              </a:lnSpc>
              <a:buNone/>
            </a:pPr>
            <a:r>
              <a:rPr lang="zh-CN" altLang="en-US" sz="2800" dirty="0"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8200" y="4187190"/>
            <a:ext cx="3151505" cy="902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8200" y="3583305"/>
            <a:ext cx="2282825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horz" wrap="square" rtlCol="0">
            <a:spAutoFit/>
          </a:bodyPr>
          <a:lstStyle/>
          <a:p>
            <a:pPr indent="0" algn="l">
              <a:lnSpc>
                <a:spcPct val="110000"/>
              </a:lnSpc>
              <a:buNone/>
            </a:pPr>
            <a:r>
              <a:rPr lang="zh-CN" altLang="en-US" sz="2800" dirty="0"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06460" y="2532380"/>
            <a:ext cx="3151505" cy="902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06460" y="4187190"/>
            <a:ext cx="3151505" cy="902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06460" y="3583305"/>
            <a:ext cx="2282825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horz" wrap="square" rtlCol="0">
            <a:spAutoFit/>
          </a:bodyPr>
          <a:lstStyle/>
          <a:p>
            <a:pPr indent="0" algn="l">
              <a:lnSpc>
                <a:spcPct val="110000"/>
              </a:lnSpc>
              <a:buNone/>
            </a:pPr>
            <a:r>
              <a:rPr lang="zh-CN" altLang="en-US" sz="2800" dirty="0"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38200" y="1967230"/>
            <a:ext cx="2282825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horz" wrap="square" rtlCol="0">
            <a:spAutoFit/>
          </a:bodyPr>
          <a:lstStyle/>
          <a:p>
            <a:pPr indent="0" algn="l">
              <a:lnSpc>
                <a:spcPct val="110000"/>
              </a:lnSpc>
              <a:buNone/>
            </a:pPr>
            <a:r>
              <a:rPr lang="zh-CN" altLang="en-US" sz="2800" dirty="0"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age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45" y="1494155"/>
            <a:ext cx="3349625" cy="33496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036820" y="1390650"/>
            <a:ext cx="5693410" cy="1256030"/>
            <a:chOff x="7932" y="2190"/>
            <a:chExt cx="8966" cy="1978"/>
          </a:xfrm>
        </p:grpSpPr>
        <p:grpSp>
          <p:nvGrpSpPr>
            <p:cNvPr id="6" name="组合 5"/>
            <p:cNvGrpSpPr/>
            <p:nvPr/>
          </p:nvGrpSpPr>
          <p:grpSpPr>
            <a:xfrm>
              <a:off x="9896" y="2190"/>
              <a:ext cx="7002" cy="1979"/>
              <a:chOff x="9896" y="2128"/>
              <a:chExt cx="7002" cy="197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9896" y="2957"/>
                <a:ext cx="7002" cy="115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在此输入文本内容，整齐的排版使界面看起来更加美观，正文字体建议</a:t>
                </a:r>
                <a:r>
                  <a:rPr lang="en-US" altLang="zh-CN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8-14</a:t>
                </a:r>
                <a:r>
                  <a:rPr lang="zh-CN" altLang="en-US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号大小。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9896" y="2128"/>
                <a:ext cx="2746" cy="8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85000"/>
                      </a:schemeClr>
                    </a:solidFill>
                  </a14:hiddenFill>
                </a:ext>
              </a:extLst>
            </p:spPr>
            <p:txBody>
              <a:bodyPr vert="horz" wrap="square" rtlCol="0">
                <a:spAutoFit/>
              </a:bodyPr>
              <a:lstStyle/>
              <a:p>
                <a:pPr indent="0" algn="dist">
                  <a:lnSpc>
                    <a:spcPct val="110000"/>
                  </a:lnSpc>
                  <a:buNone/>
                </a:pPr>
                <a:r>
                  <a:rPr lang="zh-CN" altLang="en-US" sz="2800" dirty="0">
                    <a:latin typeface="华文新魏" panose="02010800040101010101" charset="-122"/>
                    <a:ea typeface="华文新魏" panose="02010800040101010101" charset="-122"/>
                  </a:rPr>
                  <a:t>输入标题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932" y="2353"/>
              <a:ext cx="1660" cy="1652"/>
              <a:chOff x="7318" y="1884"/>
              <a:chExt cx="1660" cy="1652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7322" y="1884"/>
                <a:ext cx="1653" cy="1653"/>
              </a:xfrm>
              <a:prstGeom prst="ellipse">
                <a:avLst/>
              </a:prstGeom>
              <a:solidFill>
                <a:srgbClr val="1161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7318" y="2057"/>
                <a:ext cx="1661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chemeClr val="bg1"/>
                    </a:solidFill>
                    <a:latin typeface="华文行楷" panose="02010800040101010101" charset="-122"/>
                    <a:ea typeface="华文行楷" panose="02010800040101010101" charset="-122"/>
                    <a:cs typeface="华文行楷" panose="02010800040101010101" charset="-122"/>
                    <a:sym typeface="+mn-ea"/>
                  </a:rPr>
                  <a:t>壹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036820" y="2756535"/>
            <a:ext cx="5693410" cy="1256665"/>
            <a:chOff x="7932" y="2190"/>
            <a:chExt cx="8966" cy="1979"/>
          </a:xfrm>
        </p:grpSpPr>
        <p:grpSp>
          <p:nvGrpSpPr>
            <p:cNvPr id="10" name="组合 9"/>
            <p:cNvGrpSpPr/>
            <p:nvPr/>
          </p:nvGrpSpPr>
          <p:grpSpPr>
            <a:xfrm>
              <a:off x="9896" y="2190"/>
              <a:ext cx="7002" cy="1979"/>
              <a:chOff x="9896" y="2128"/>
              <a:chExt cx="7002" cy="1979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9896" y="2957"/>
                <a:ext cx="7002" cy="115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在此输入文本内容，整齐的排版使界面看起来更加美观，正文字体建议</a:t>
                </a:r>
                <a:r>
                  <a:rPr lang="en-US" altLang="zh-CN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8-14</a:t>
                </a:r>
                <a:r>
                  <a:rPr lang="zh-CN" altLang="en-US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号大小。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9896" y="2128"/>
                <a:ext cx="2746" cy="8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85000"/>
                      </a:schemeClr>
                    </a:solidFill>
                  </a14:hiddenFill>
                </a:ext>
              </a:extLst>
            </p:spPr>
            <p:txBody>
              <a:bodyPr vert="horz" wrap="square" rtlCol="0">
                <a:spAutoFit/>
              </a:bodyPr>
              <a:lstStyle/>
              <a:p>
                <a:pPr indent="0" algn="dist">
                  <a:lnSpc>
                    <a:spcPct val="110000"/>
                  </a:lnSpc>
                  <a:buNone/>
                </a:pPr>
                <a:r>
                  <a:rPr lang="zh-CN" altLang="en-US" sz="2800" dirty="0">
                    <a:latin typeface="华文新魏" panose="02010800040101010101" charset="-122"/>
                    <a:ea typeface="华文新魏" panose="02010800040101010101" charset="-122"/>
                  </a:rPr>
                  <a:t>输入标题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932" y="2353"/>
              <a:ext cx="1661" cy="1653"/>
              <a:chOff x="7318" y="1884"/>
              <a:chExt cx="1661" cy="1653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7322" y="1884"/>
                <a:ext cx="1653" cy="1653"/>
              </a:xfrm>
              <a:prstGeom prst="ellipse">
                <a:avLst/>
              </a:prstGeom>
              <a:solidFill>
                <a:srgbClr val="1161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318" y="2057"/>
                <a:ext cx="1661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chemeClr val="bg1"/>
                    </a:solidFill>
                    <a:latin typeface="华文行楷" panose="02010800040101010101" charset="-122"/>
                    <a:ea typeface="华文行楷" panose="02010800040101010101" charset="-122"/>
                    <a:cs typeface="华文行楷" panose="02010800040101010101" charset="-122"/>
                    <a:sym typeface="+mn-ea"/>
                  </a:rPr>
                  <a:t>贰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036820" y="4123055"/>
            <a:ext cx="5693410" cy="1256665"/>
            <a:chOff x="7932" y="2190"/>
            <a:chExt cx="8966" cy="1979"/>
          </a:xfrm>
        </p:grpSpPr>
        <p:grpSp>
          <p:nvGrpSpPr>
            <p:cNvPr id="18" name="组合 17"/>
            <p:cNvGrpSpPr/>
            <p:nvPr/>
          </p:nvGrpSpPr>
          <p:grpSpPr>
            <a:xfrm>
              <a:off x="9896" y="2190"/>
              <a:ext cx="7002" cy="1979"/>
              <a:chOff x="9896" y="2128"/>
              <a:chExt cx="7002" cy="1979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9896" y="2957"/>
                <a:ext cx="7002" cy="115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l">
                  <a:lnSpc>
                    <a:spcPct val="130000"/>
                  </a:lnSpc>
                </a:pPr>
                <a:r>
                  <a:rPr lang="zh-CN" altLang="en-US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在此输入文本内容，整齐的排版使界面看起来更加美观，正文字体建议</a:t>
                </a:r>
                <a:r>
                  <a:rPr lang="en-US" altLang="zh-CN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8-14</a:t>
                </a:r>
                <a:r>
                  <a:rPr lang="zh-CN" altLang="en-US" sz="1600" dirty="0">
                    <a:latin typeface="华文新魏" panose="02010800040101010101" charset="-122"/>
                    <a:ea typeface="华文新魏" panose="02010800040101010101" charset="-122"/>
                    <a:cs typeface="华文新魏" panose="02010800040101010101" charset="-122"/>
                    <a:sym typeface="+mn-ea"/>
                  </a:rPr>
                  <a:t>号大小。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9896" y="2128"/>
                <a:ext cx="2746" cy="8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85000"/>
                      </a:schemeClr>
                    </a:solidFill>
                  </a14:hiddenFill>
                </a:ext>
              </a:extLst>
            </p:spPr>
            <p:txBody>
              <a:bodyPr vert="horz" wrap="square" rtlCol="0">
                <a:spAutoFit/>
              </a:bodyPr>
              <a:lstStyle/>
              <a:p>
                <a:pPr indent="0" algn="dist">
                  <a:lnSpc>
                    <a:spcPct val="110000"/>
                  </a:lnSpc>
                  <a:buNone/>
                </a:pPr>
                <a:r>
                  <a:rPr lang="zh-CN" altLang="en-US" sz="2800" dirty="0">
                    <a:latin typeface="华文新魏" panose="02010800040101010101" charset="-122"/>
                    <a:ea typeface="华文新魏" panose="02010800040101010101" charset="-122"/>
                  </a:rPr>
                  <a:t>输入标题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932" y="2353"/>
              <a:ext cx="1661" cy="1653"/>
              <a:chOff x="7318" y="1884"/>
              <a:chExt cx="1661" cy="1653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322" y="1884"/>
                <a:ext cx="1653" cy="1653"/>
              </a:xfrm>
              <a:prstGeom prst="ellipse">
                <a:avLst/>
              </a:prstGeom>
              <a:solidFill>
                <a:srgbClr val="11615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7318" y="2057"/>
                <a:ext cx="1661" cy="130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4800" dirty="0">
                    <a:solidFill>
                      <a:schemeClr val="bg1"/>
                    </a:solidFill>
                    <a:latin typeface="华文行楷" panose="02010800040101010101" charset="-122"/>
                    <a:ea typeface="华文行楷" panose="02010800040101010101" charset="-122"/>
                    <a:cs typeface="华文行楷" panose="02010800040101010101" charset="-122"/>
                    <a:sym typeface="+mn-ea"/>
                  </a:rPr>
                  <a:t>叁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12861747-7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05" y="1099820"/>
            <a:ext cx="10720070" cy="465899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7897495" y="1099820"/>
            <a:ext cx="3501390" cy="4658995"/>
          </a:xfrm>
          <a:prstGeom prst="rect">
            <a:avLst/>
          </a:prstGeom>
          <a:solidFill>
            <a:srgbClr val="11615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80425" y="2228850"/>
            <a:ext cx="1904365" cy="31699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</a:t>
            </a:r>
            <a:r>
              <a:rPr lang="zh-CN" altLang="en-US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号大小。在此输入文本内容，整齐的排版使界面看起来更加美观，正文字体建议</a:t>
            </a:r>
            <a:r>
              <a:rPr lang="en-US" altLang="zh-CN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590530" y="1849120"/>
            <a:ext cx="791845" cy="205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 indent="0" algn="dist">
              <a:lnSpc>
                <a:spcPct val="110000"/>
              </a:lnSpc>
              <a:buNone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494145" y="1393190"/>
            <a:ext cx="798195" cy="3332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输入章节标题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4860290" y="3080385"/>
            <a:ext cx="1363345" cy="2846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号大小。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号大小。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4360" y="97472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肆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[4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505" y="793750"/>
            <a:ext cx="3432175" cy="261874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3" name="图片 2" descr="timg[4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794385"/>
            <a:ext cx="2785745" cy="527113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 descr="timg832T3OL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0250" y="793750"/>
            <a:ext cx="2353945" cy="5271135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1119505" y="3630295"/>
            <a:ext cx="3432175" cy="2435225"/>
          </a:xfrm>
          <a:prstGeom prst="rect">
            <a:avLst/>
          </a:prstGeom>
          <a:solidFill>
            <a:srgbClr val="116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9840" y="4562475"/>
            <a:ext cx="3151505" cy="9029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59840" y="3997325"/>
            <a:ext cx="2282825" cy="56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horz" wrap="square" rtlCol="0">
            <a:spAutoFit/>
          </a:bodyPr>
          <a:lstStyle/>
          <a:p>
            <a:pPr indent="0" algn="l">
              <a:lnSpc>
                <a:spcPct val="11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44550" y="866775"/>
            <a:ext cx="2825750" cy="4475480"/>
            <a:chOff x="1557" y="1350"/>
            <a:chExt cx="4450" cy="7048"/>
          </a:xfrm>
        </p:grpSpPr>
        <p:pic>
          <p:nvPicPr>
            <p:cNvPr id="2" name="图片 1" descr="image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9211"/>
            <a:stretch>
              <a:fillRect/>
            </a:stretch>
          </p:blipFill>
          <p:spPr>
            <a:xfrm>
              <a:off x="1557" y="1350"/>
              <a:ext cx="4450" cy="432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785" y="6550"/>
              <a:ext cx="3994" cy="18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84" y="5548"/>
              <a:ext cx="3595" cy="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horz" wrap="square" rtlCol="0">
              <a:spAutoFit/>
            </a:bodyPr>
            <a:lstStyle/>
            <a:p>
              <a:pPr indent="0" algn="ctr">
                <a:lnSpc>
                  <a:spcPct val="110000"/>
                </a:lnSpc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</a:rPr>
                <a:t>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11370" y="866775"/>
            <a:ext cx="2825750" cy="4475480"/>
            <a:chOff x="1557" y="1350"/>
            <a:chExt cx="4450" cy="7048"/>
          </a:xfrm>
        </p:grpSpPr>
        <p:pic>
          <p:nvPicPr>
            <p:cNvPr id="6" name="图片 5" descr="image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9211"/>
            <a:stretch>
              <a:fillRect/>
            </a:stretch>
          </p:blipFill>
          <p:spPr>
            <a:xfrm>
              <a:off x="1557" y="1350"/>
              <a:ext cx="4450" cy="432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785" y="6550"/>
              <a:ext cx="3994" cy="18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84" y="5548"/>
              <a:ext cx="3595" cy="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horz" wrap="square" rtlCol="0">
              <a:spAutoFit/>
            </a:bodyPr>
            <a:lstStyle/>
            <a:p>
              <a:pPr indent="0" algn="ctr">
                <a:lnSpc>
                  <a:spcPct val="110000"/>
                </a:lnSpc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</a:rPr>
                <a:t>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78190" y="866775"/>
            <a:ext cx="2825750" cy="4475480"/>
            <a:chOff x="1557" y="1350"/>
            <a:chExt cx="4450" cy="7048"/>
          </a:xfrm>
        </p:grpSpPr>
        <p:pic>
          <p:nvPicPr>
            <p:cNvPr id="12" name="图片 11" descr="image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9211"/>
            <a:stretch>
              <a:fillRect/>
            </a:stretch>
          </p:blipFill>
          <p:spPr>
            <a:xfrm>
              <a:off x="1557" y="1350"/>
              <a:ext cx="4450" cy="432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785" y="6550"/>
              <a:ext cx="3994" cy="184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6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84" y="5548"/>
              <a:ext cx="3595" cy="8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horz" wrap="square" rtlCol="0">
              <a:spAutoFit/>
            </a:bodyPr>
            <a:lstStyle/>
            <a:p>
              <a:pPr indent="0" algn="ctr">
                <a:lnSpc>
                  <a:spcPct val="110000"/>
                </a:lnSpc>
                <a:buNone/>
              </a:pPr>
              <a:r>
                <a:rPr lang="zh-CN" altLang="en-US" sz="2800" dirty="0">
                  <a:solidFill>
                    <a:schemeClr val="tx1"/>
                  </a:solidFill>
                  <a:latin typeface="华文新魏" panose="02010800040101010101" charset="-122"/>
                  <a:ea typeface="华文新魏" panose="02010800040101010101" charset="-122"/>
                </a:rPr>
                <a:t>输入标题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预览图_千图网_编号326061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3505" y="501650"/>
            <a:ext cx="5854700" cy="58547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178550" y="2459990"/>
            <a:ext cx="3281045" cy="2332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号大小。在此输入文本内容，整齐的排版使界面看起来更加美观，正文字体建议</a:t>
            </a: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012045" y="1541145"/>
            <a:ext cx="791845" cy="205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 indent="0" algn="dist">
              <a:lnSpc>
                <a:spcPct val="110000"/>
              </a:lnSpc>
              <a:buNone/>
            </a:pP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60731" y="1212603"/>
            <a:ext cx="4095001" cy="509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</a:rPr>
              <a:t>更多中国风请扫描二维码进入稻壳小店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42546" y="3580596"/>
            <a:ext cx="5312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 dirty="0">
                <a:latin typeface="楷体" panose="02010609060101010101" pitchFamily="49" charset="-122"/>
                <a:ea typeface="楷体" panose="02010609060101010101" pitchFamily="49" charset="-122"/>
              </a:rPr>
              <a:t>http://chn.docer.com/works?userid=424489695</a:t>
            </a:r>
            <a:endParaRPr lang="zh-CN" altLang="en-US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64999" y="2374137"/>
            <a:ext cx="3981814" cy="56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sym typeface="+mn-ea"/>
              </a:rPr>
              <a:t>或直接进入网址链接</a:t>
            </a:r>
            <a:endParaRPr lang="zh-CN" altLang="en-US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4496" y="2279074"/>
            <a:ext cx="2725909" cy="35436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35553" y="1530653"/>
            <a:ext cx="2240280" cy="561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800" dirty="0">
                <a:latin typeface="华文新魏" panose="02010800040101010101" charset="-122"/>
                <a:ea typeface="华文新魏" panose="02010800040101010101" charset="-122"/>
              </a:rPr>
              <a:t>稻壳儿会员免费下载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637156" y="1343025"/>
            <a:ext cx="1318894" cy="3399790"/>
            <a:chOff x="3213458" y="1542929"/>
            <a:chExt cx="1318808" cy="2875352"/>
          </a:xfrm>
        </p:grpSpPr>
        <p:sp>
          <p:nvSpPr>
            <p:cNvPr id="11" name="文本框 10"/>
            <p:cNvSpPr txBox="1"/>
            <p:nvPr/>
          </p:nvSpPr>
          <p:spPr>
            <a:xfrm>
              <a:off x="3672532" y="1542929"/>
              <a:ext cx="859734" cy="25359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壹</a:t>
              </a:r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·</a:t>
              </a: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输入标题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3213458" y="2468799"/>
              <a:ext cx="772744" cy="19494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在此输入文本内容，正文字体建议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号大小。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59935" y="1761490"/>
            <a:ext cx="1318895" cy="3399790"/>
            <a:chOff x="3213457" y="1542929"/>
            <a:chExt cx="1318809" cy="2875352"/>
          </a:xfrm>
        </p:grpSpPr>
        <p:sp>
          <p:nvSpPr>
            <p:cNvPr id="8" name="文本框 7"/>
            <p:cNvSpPr txBox="1"/>
            <p:nvPr/>
          </p:nvSpPr>
          <p:spPr>
            <a:xfrm>
              <a:off x="3672532" y="1542929"/>
              <a:ext cx="859734" cy="25359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贰</a:t>
              </a:r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·</a:t>
              </a: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输入标题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 flipH="1">
              <a:off x="3213457" y="2468799"/>
              <a:ext cx="772745" cy="19494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在此输入文本内容，正文字体建议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号大小。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55715" y="2179955"/>
            <a:ext cx="1318895" cy="3399790"/>
            <a:chOff x="3213457" y="1542929"/>
            <a:chExt cx="1318809" cy="2875352"/>
          </a:xfrm>
        </p:grpSpPr>
        <p:sp>
          <p:nvSpPr>
            <p:cNvPr id="19" name="文本框 18"/>
            <p:cNvSpPr txBox="1"/>
            <p:nvPr/>
          </p:nvSpPr>
          <p:spPr>
            <a:xfrm>
              <a:off x="3672532" y="1542929"/>
              <a:ext cx="859734" cy="25359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叁</a:t>
              </a:r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·</a:t>
              </a: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输入标题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 flipH="1">
              <a:off x="3213457" y="2468799"/>
              <a:ext cx="772745" cy="19494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在此输入文本内容，正文字体建议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号大小。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34350" y="2598420"/>
            <a:ext cx="1318895" cy="3399790"/>
            <a:chOff x="3213457" y="1542929"/>
            <a:chExt cx="1318809" cy="2875352"/>
          </a:xfrm>
        </p:grpSpPr>
        <p:sp>
          <p:nvSpPr>
            <p:cNvPr id="22" name="文本框 21"/>
            <p:cNvSpPr txBox="1"/>
            <p:nvPr/>
          </p:nvSpPr>
          <p:spPr>
            <a:xfrm>
              <a:off x="3672532" y="1542929"/>
              <a:ext cx="859734" cy="253593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肆</a:t>
              </a:r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·</a:t>
              </a: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输入标题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 flipH="1">
              <a:off x="3213457" y="2468799"/>
              <a:ext cx="772745" cy="19494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在此输入文本内容，正文字体建议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</a:rPr>
                <a:t>号大小。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476365" y="272415"/>
            <a:ext cx="153670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目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842885" y="504825"/>
            <a:ext cx="1536700" cy="119888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录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970" y="-4445"/>
            <a:ext cx="12219305" cy="68726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5821045" y="1786255"/>
            <a:ext cx="1659890" cy="2570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观看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7540625" y="3260725"/>
            <a:ext cx="1215390" cy="2214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  <a:cs typeface="印品赤壁赋体" panose="02000500000000000000" pitchFamily="2" charset="-122"/>
              </a:rPr>
              <a:t>霓裳片片晚妆新，束素亭亭玉殿春。 已向丹霞生浅晕，故将清露作芳尘。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4439285" y="527685"/>
            <a:ext cx="1536700" cy="2463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赤壁赋体" panose="02000500000000000000" pitchFamily="2" charset="-122"/>
                <a:ea typeface="印品赤壁赋体" panose="02000500000000000000" pitchFamily="2" charset="-122"/>
              </a:rPr>
              <a:t>感谢</a:t>
            </a:r>
          </a:p>
        </p:txBody>
      </p:sp>
      <p:grpSp>
        <p:nvGrpSpPr>
          <p:cNvPr id="33" name="组合 32"/>
          <p:cNvGrpSpPr/>
          <p:nvPr/>
        </p:nvGrpSpPr>
        <p:grpSpPr>
          <a:xfrm flipH="1">
            <a:off x="4786630" y="3131820"/>
            <a:ext cx="1086485" cy="1094105"/>
            <a:chOff x="8279688" y="5069471"/>
            <a:chExt cx="1086743" cy="109398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9688" y="5069471"/>
              <a:ext cx="1086743" cy="1093989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8575433" y="5310155"/>
              <a:ext cx="459849" cy="54858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印品赤壁赋体" panose="02000500000000000000" pitchFamily="2" charset="-122"/>
                  <a:ea typeface="印品赤壁赋体" panose="02000500000000000000" pitchFamily="2" charset="-122"/>
                </a:rPr>
                <a:t>宫廷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494145" y="1393190"/>
            <a:ext cx="798195" cy="3332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输入章节标题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4860290" y="3080385"/>
            <a:ext cx="1363345" cy="2846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号大小。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号大小。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4360" y="97472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壹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5350" y="1384935"/>
            <a:ext cx="5252085" cy="3866515"/>
            <a:chOff x="1501" y="2181"/>
            <a:chExt cx="8271" cy="6089"/>
          </a:xfrm>
        </p:grpSpPr>
        <p:sp>
          <p:nvSpPr>
            <p:cNvPr id="3" name="矩形 2"/>
            <p:cNvSpPr/>
            <p:nvPr/>
          </p:nvSpPr>
          <p:spPr>
            <a:xfrm>
              <a:off x="1501" y="2181"/>
              <a:ext cx="7849" cy="5863"/>
            </a:xfrm>
            <a:prstGeom prst="rect">
              <a:avLst/>
            </a:prstGeom>
            <a:solidFill>
              <a:srgbClr val="1161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 descr="1501735320287679[1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80" y="2530"/>
              <a:ext cx="7893" cy="57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7" name="文本框 26"/>
          <p:cNvSpPr txBox="1"/>
          <p:nvPr/>
        </p:nvSpPr>
        <p:spPr>
          <a:xfrm>
            <a:off x="6611620" y="2835910"/>
            <a:ext cx="3281045" cy="23329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号大小。在此输入文本内容，整齐的排版使界面看起来更加美观，正文字体建议</a:t>
            </a:r>
            <a:r>
              <a:rPr lang="en-US" altLang="zh-CN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445115" y="1917065"/>
            <a:ext cx="791845" cy="205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 indent="0" algn="dist">
              <a:lnSpc>
                <a:spcPct val="110000"/>
              </a:lnSpc>
              <a:buNone/>
            </a:pP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9708405_39708405_1413378646984[1]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0845" y="966470"/>
            <a:ext cx="11370310" cy="273812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3" name="矩形 2"/>
          <p:cNvSpPr/>
          <p:nvPr/>
        </p:nvSpPr>
        <p:spPr>
          <a:xfrm>
            <a:off x="1504950" y="2953385"/>
            <a:ext cx="9227185" cy="2790825"/>
          </a:xfrm>
          <a:prstGeom prst="rect">
            <a:avLst/>
          </a:prstGeom>
          <a:solidFill>
            <a:srgbClr val="11615C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945765" y="3704590"/>
            <a:ext cx="5350510" cy="1544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24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</a:t>
            </a:r>
            <a:r>
              <a:rPr lang="zh-CN" altLang="en-US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号大小。在此输入文本内容，整齐的排版使界面看起来更加美观，正文字体建议</a:t>
            </a:r>
            <a:r>
              <a:rPr lang="en-US" altLang="zh-CN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70975" y="3185795"/>
            <a:ext cx="791845" cy="199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 indent="0" algn="dist">
              <a:lnSpc>
                <a:spcPct val="110000"/>
              </a:lnSpc>
              <a:buNone/>
            </a:pPr>
            <a:r>
              <a:rPr lang="zh-CN" altLang="en-US" sz="36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639810" y="3631565"/>
            <a:ext cx="0" cy="8890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5145" y="807085"/>
            <a:ext cx="11141075" cy="5244465"/>
          </a:xfrm>
          <a:prstGeom prst="rect">
            <a:avLst/>
          </a:prstGeom>
          <a:solidFill>
            <a:srgbClr val="11615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019e235833dddca801219c7724b106.jpg@1280w_1l_2o_100sh[1]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4085" y="1240155"/>
            <a:ext cx="3307715" cy="449770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4" name="图片 3" descr="019e235833dddca801219c7724b106.jpg@1280w_1l_2o_100sh[1]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4"/>
          <a:stretch>
            <a:fillRect/>
          </a:stretch>
        </p:blipFill>
        <p:spPr>
          <a:xfrm>
            <a:off x="8168640" y="1240155"/>
            <a:ext cx="3057525" cy="449770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4522470" y="1244600"/>
            <a:ext cx="3365500" cy="4493260"/>
          </a:xfrm>
          <a:prstGeom prst="rect">
            <a:avLst/>
          </a:prstGeom>
          <a:solidFill>
            <a:srgbClr val="11615C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919345" y="2238375"/>
            <a:ext cx="1904365" cy="3247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</a:t>
            </a:r>
            <a:r>
              <a:rPr lang="zh-CN" altLang="en-US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在此输入文本内容，整齐的排版使界面看起来更加美观，正文字体建议</a:t>
            </a:r>
            <a:r>
              <a:rPr lang="en-US" altLang="zh-CN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号大小。在此输入文本内容，整齐的排版使界面看起来更加美观，正文字体建议</a:t>
            </a:r>
            <a:r>
              <a:rPr lang="en-US" altLang="zh-CN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号大小。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20560" y="1387475"/>
            <a:ext cx="656590" cy="177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 indent="0" algn="dist">
              <a:lnSpc>
                <a:spcPct val="110000"/>
              </a:lnSpc>
              <a:buNone/>
            </a:pPr>
            <a:r>
              <a:rPr lang="zh-CN" altLang="en-US" sz="2800" dirty="0">
                <a:solidFill>
                  <a:schemeClr val="bg1"/>
                </a:solidFill>
                <a:latin typeface="华文新魏" panose="02010800040101010101" charset="-122"/>
                <a:ea typeface="华文新魏" panose="02010800040101010101" charset="-122"/>
              </a:rPr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-4445"/>
            <a:ext cx="12218035" cy="68719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94145" y="1393190"/>
            <a:ext cx="798195" cy="3332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输入章节标题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4860290" y="3080385"/>
            <a:ext cx="1363345" cy="2846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号大小。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在此输入文本内容，正文字体建议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号大小。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04360" y="974725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贰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7695" y="1624330"/>
            <a:ext cx="3366770" cy="3366770"/>
            <a:chOff x="1699" y="2331"/>
            <a:chExt cx="5302" cy="5302"/>
          </a:xfrm>
        </p:grpSpPr>
        <p:sp>
          <p:nvSpPr>
            <p:cNvPr id="2" name="椭圆 1"/>
            <p:cNvSpPr/>
            <p:nvPr/>
          </p:nvSpPr>
          <p:spPr>
            <a:xfrm>
              <a:off x="1699" y="2331"/>
              <a:ext cx="5303" cy="5303"/>
            </a:xfrm>
            <a:prstGeom prst="ellipse">
              <a:avLst/>
            </a:prstGeom>
            <a:solidFill>
              <a:srgbClr val="11615C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816" y="4180"/>
              <a:ext cx="3069" cy="268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       </a:t>
              </a:r>
              <a:r>
                <a:rPr lang="zh-CN" altLang="en-US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号大小。在此输入文本内容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927" y="3184"/>
              <a:ext cx="2847" cy="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horz" wrap="square" rtlCol="0">
              <a:spAutoFit/>
            </a:bodyPr>
            <a:lstStyle/>
            <a:p>
              <a:pPr indent="0" algn="dist">
                <a:lnSpc>
                  <a:spcPct val="110000"/>
                </a:lnSpc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</a:rPr>
                <a:t>输入</a:t>
              </a:r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73390" y="1624330"/>
            <a:ext cx="3366770" cy="3366770"/>
            <a:chOff x="1699" y="2331"/>
            <a:chExt cx="5302" cy="5302"/>
          </a:xfrm>
        </p:grpSpPr>
        <p:sp>
          <p:nvSpPr>
            <p:cNvPr id="6" name="椭圆 5"/>
            <p:cNvSpPr/>
            <p:nvPr/>
          </p:nvSpPr>
          <p:spPr>
            <a:xfrm>
              <a:off x="1699" y="2331"/>
              <a:ext cx="5303" cy="5303"/>
            </a:xfrm>
            <a:prstGeom prst="ellipse">
              <a:avLst/>
            </a:prstGeom>
            <a:solidFill>
              <a:srgbClr val="11615C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816" y="4180"/>
              <a:ext cx="3069" cy="268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       </a:t>
              </a:r>
              <a:r>
                <a:rPr lang="zh-CN" altLang="en-US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4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号大小。在此输入文本内容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927" y="3184"/>
              <a:ext cx="2847" cy="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horz" wrap="square" rtlCol="0">
              <a:spAutoFit/>
            </a:bodyPr>
            <a:lstStyle/>
            <a:p>
              <a:pPr indent="0" algn="dist">
                <a:lnSpc>
                  <a:spcPct val="110000"/>
                </a:lnSpc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</a:rPr>
                <a:t>输入</a:t>
              </a:r>
              <a:r>
                <a:rPr lang="zh-CN" altLang="en-US" sz="3200" dirty="0">
                  <a:solidFill>
                    <a:schemeClr val="bg1"/>
                  </a:solidFill>
                  <a:latin typeface="华文新魏" panose="02010800040101010101" charset="-122"/>
                  <a:ea typeface="华文新魏" panose="02010800040101010101" charset="-122"/>
                </a:rPr>
                <a:t>标题</a:t>
              </a:r>
            </a:p>
          </p:txBody>
        </p:sp>
      </p:grpSp>
      <p:pic>
        <p:nvPicPr>
          <p:cNvPr id="9" name="图片 8" descr="1501735320287679[1]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01160" y="1485265"/>
            <a:ext cx="3645535" cy="3645535"/>
          </a:xfrm>
          <a:prstGeom prst="ellipse">
            <a:avLst/>
          </a:prstGeom>
          <a:ln w="25400">
            <a:solidFill>
              <a:schemeClr val="bg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9115" y="1205865"/>
            <a:ext cx="2360295" cy="4074160"/>
            <a:chOff x="2819" y="1823"/>
            <a:chExt cx="3717" cy="6416"/>
          </a:xfrm>
        </p:grpSpPr>
        <p:sp>
          <p:nvSpPr>
            <p:cNvPr id="2" name="椭圆 1"/>
            <p:cNvSpPr/>
            <p:nvPr/>
          </p:nvSpPr>
          <p:spPr>
            <a:xfrm>
              <a:off x="2819" y="1823"/>
              <a:ext cx="2621" cy="2621"/>
            </a:xfrm>
            <a:prstGeom prst="ellipse">
              <a:avLst/>
            </a:prstGeom>
            <a:solidFill>
              <a:srgbClr val="116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29" y="4881"/>
              <a:ext cx="2303" cy="3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02" y="3688"/>
              <a:ext cx="1034" cy="2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indent="0" algn="dist">
                <a:lnSpc>
                  <a:spcPct val="110000"/>
                </a:lnSpc>
                <a:buNone/>
              </a:pPr>
              <a:r>
                <a:rPr lang="zh-CN" altLang="en-US" sz="2800" dirty="0">
                  <a:latin typeface="华文新魏" panose="02010800040101010101" charset="-122"/>
                  <a:ea typeface="华文新魏" panose="02010800040101010101" charset="-122"/>
                </a:rPr>
                <a:t>输入标题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243" y="4506"/>
              <a:ext cx="0" cy="14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/>
          </p:nvSpPr>
          <p:spPr>
            <a:xfrm>
              <a:off x="3299" y="2190"/>
              <a:ext cx="1661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  <a:sym typeface="+mn-ea"/>
                </a:rPr>
                <a:t>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90160" y="1205865"/>
            <a:ext cx="2360295" cy="4074160"/>
            <a:chOff x="2819" y="1823"/>
            <a:chExt cx="3717" cy="6416"/>
          </a:xfrm>
        </p:grpSpPr>
        <p:sp>
          <p:nvSpPr>
            <p:cNvPr id="21" name="椭圆 20"/>
            <p:cNvSpPr/>
            <p:nvPr/>
          </p:nvSpPr>
          <p:spPr>
            <a:xfrm>
              <a:off x="2819" y="1823"/>
              <a:ext cx="2621" cy="2621"/>
            </a:xfrm>
            <a:prstGeom prst="ellipse">
              <a:avLst/>
            </a:prstGeom>
            <a:solidFill>
              <a:srgbClr val="116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029" y="4881"/>
              <a:ext cx="2303" cy="3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502" y="3688"/>
              <a:ext cx="1034" cy="2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indent="0" algn="dist">
                <a:lnSpc>
                  <a:spcPct val="110000"/>
                </a:lnSpc>
                <a:buNone/>
              </a:pPr>
              <a:r>
                <a:rPr lang="zh-CN" altLang="en-US" sz="2800" dirty="0">
                  <a:latin typeface="华文新魏" panose="02010800040101010101" charset="-122"/>
                  <a:ea typeface="华文新魏" panose="02010800040101010101" charset="-122"/>
                </a:rPr>
                <a:t>输入标题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243" y="4506"/>
              <a:ext cx="0" cy="14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3299" y="2190"/>
              <a:ext cx="1661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  <a:sym typeface="+mn-ea"/>
                </a:rPr>
                <a:t>贰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48040" y="1205865"/>
            <a:ext cx="2360295" cy="4074160"/>
            <a:chOff x="2819" y="1823"/>
            <a:chExt cx="3717" cy="6416"/>
          </a:xfrm>
        </p:grpSpPr>
        <p:sp>
          <p:nvSpPr>
            <p:cNvPr id="27" name="椭圆 26"/>
            <p:cNvSpPr/>
            <p:nvPr/>
          </p:nvSpPr>
          <p:spPr>
            <a:xfrm>
              <a:off x="2819" y="1823"/>
              <a:ext cx="2621" cy="2621"/>
            </a:xfrm>
            <a:prstGeom prst="ellipse">
              <a:avLst/>
            </a:prstGeom>
            <a:solidFill>
              <a:srgbClr val="116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029" y="4881"/>
              <a:ext cx="2303" cy="33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zh-CN" altLang="en-US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在此输入文本内容，整齐的排版使界面看起来更加美观，正文字体建议</a:t>
              </a:r>
              <a:r>
                <a:rPr lang="en-US" altLang="zh-CN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8-14</a:t>
              </a:r>
              <a:r>
                <a:rPr lang="zh-CN" altLang="en-US" sz="1600" dirty="0"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+mn-ea"/>
                </a:rPr>
                <a:t>号大小。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02" y="3688"/>
              <a:ext cx="1034" cy="2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85000"/>
                    </a:schemeClr>
                  </a:solidFill>
                </a14:hiddenFill>
              </a:ext>
            </a:extLst>
          </p:spPr>
          <p:txBody>
            <a:bodyPr vert="eaVert" wrap="square" rtlCol="0">
              <a:spAutoFit/>
            </a:bodyPr>
            <a:lstStyle/>
            <a:p>
              <a:pPr indent="0" algn="dist">
                <a:lnSpc>
                  <a:spcPct val="110000"/>
                </a:lnSpc>
                <a:buNone/>
              </a:pPr>
              <a:r>
                <a:rPr lang="zh-CN" altLang="en-US" sz="2800" dirty="0">
                  <a:latin typeface="华文新魏" panose="02010800040101010101" charset="-122"/>
                  <a:ea typeface="华文新魏" panose="02010800040101010101" charset="-122"/>
                </a:rPr>
                <a:t>输入标题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43" y="4506"/>
              <a:ext cx="0" cy="14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3299" y="2190"/>
              <a:ext cx="1661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华文行楷" panose="02010800040101010101" charset="-122"/>
                  <a:ea typeface="华文行楷" panose="02010800040101010101" charset="-122"/>
                  <a:cs typeface="华文行楷" panose="02010800040101010101" charset="-122"/>
                  <a:sym typeface="+mn-ea"/>
                </a:rPr>
                <a:t>叁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f6069416-5718-46fe-9ddc-b931c6385503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933</Words>
  <Application>Microsoft Office PowerPoint</Application>
  <PresentationFormat>宽屏</PresentationFormat>
  <Paragraphs>86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华文行楷</vt:lpstr>
      <vt:lpstr>华文新魏</vt:lpstr>
      <vt:lpstr>楷体</vt:lpstr>
      <vt:lpstr>微软雅黑</vt:lpstr>
      <vt:lpstr>印品赤壁赋体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无岸</dc:creator>
  <cp:lastModifiedBy>Administrator</cp:lastModifiedBy>
  <cp:revision>22</cp:revision>
  <dcterms:created xsi:type="dcterms:W3CDTF">2019-03-17T12:01:00Z</dcterms:created>
  <dcterms:modified xsi:type="dcterms:W3CDTF">2019-10-14T11:21:36Z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