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8"/>
  </p:notesMasterIdLst>
  <p:handoutMasterIdLst>
    <p:handoutMasterId r:id="rId29"/>
  </p:handoutMasterIdLst>
  <p:sldIdLst>
    <p:sldId id="3292" r:id="rId2"/>
    <p:sldId id="3294" r:id="rId3"/>
    <p:sldId id="3293" r:id="rId4"/>
    <p:sldId id="3300" r:id="rId5"/>
    <p:sldId id="3281" r:id="rId6"/>
    <p:sldId id="3284" r:id="rId7"/>
    <p:sldId id="3302" r:id="rId8"/>
    <p:sldId id="3290" r:id="rId9"/>
    <p:sldId id="3303" r:id="rId10"/>
    <p:sldId id="3278" r:id="rId11"/>
    <p:sldId id="3272" r:id="rId12"/>
    <p:sldId id="3279" r:id="rId13"/>
    <p:sldId id="3298" r:id="rId14"/>
    <p:sldId id="3280" r:id="rId15"/>
    <p:sldId id="3304" r:id="rId16"/>
    <p:sldId id="3282" r:id="rId17"/>
    <p:sldId id="3301" r:id="rId18"/>
    <p:sldId id="3283" r:id="rId19"/>
    <p:sldId id="3299" r:id="rId20"/>
    <p:sldId id="3285" r:id="rId21"/>
    <p:sldId id="3305" r:id="rId22"/>
    <p:sldId id="3286" r:id="rId23"/>
    <p:sldId id="3287" r:id="rId24"/>
    <p:sldId id="3288" r:id="rId25"/>
    <p:sldId id="3289" r:id="rId26"/>
    <p:sldId id="3306" r:id="rId27"/>
  </p:sldIdLst>
  <p:sldSz cx="12858750" cy="723265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000"/>
    <a:srgbClr val="53B129"/>
    <a:srgbClr val="02602E"/>
    <a:srgbClr val="FFC000"/>
    <a:srgbClr val="FFFFFF"/>
    <a:srgbClr val="08B689"/>
    <a:srgbClr val="79B50F"/>
    <a:srgbClr val="09B0DE"/>
    <a:srgbClr val="6669D2"/>
    <a:srgbClr val="33BE9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92950" autoAdjust="0"/>
  </p:normalViewPr>
  <p:slideViewPr>
    <p:cSldViewPr>
      <p:cViewPr varScale="1">
        <p:scale>
          <a:sx n="68" d="100"/>
          <a:sy n="68" d="100"/>
        </p:scale>
        <p:origin x="-786" y="-90"/>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2020/3/5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xmlns=""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2020/3/5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xmlns=""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xmlns="" val="37772935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xmlns="" val="864501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xmlns="" val="1528110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xmlns="" val="2893417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xmlns="" val="715114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xmlns="" val="1374399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15</a:t>
            </a:fld>
            <a:endParaRPr lang="zh-CN" altLang="en-US"/>
          </a:p>
        </p:txBody>
      </p:sp>
    </p:spTree>
    <p:extLst>
      <p:ext uri="{BB962C8B-B14F-4D97-AF65-F5344CB8AC3E}">
        <p14:creationId xmlns:p14="http://schemas.microsoft.com/office/powerpoint/2010/main" xmlns="" val="2279270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xmlns="" val="968062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xmlns="" val="2876162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xmlns="" val="3313863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xmlns="" val="4223074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xmlns="" val="2586768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xmlns="" val="323682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21</a:t>
            </a:fld>
            <a:endParaRPr lang="zh-CN" altLang="en-US"/>
          </a:p>
        </p:txBody>
      </p:sp>
    </p:spTree>
    <p:extLst>
      <p:ext uri="{BB962C8B-B14F-4D97-AF65-F5344CB8AC3E}">
        <p14:creationId xmlns:p14="http://schemas.microsoft.com/office/powerpoint/2010/main" xmlns="" val="96758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xmlns="" val="822199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xmlns="" val="1467898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xmlns="" val="2170753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xmlns="" val="2337190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xmlns="" val="3787583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3</a:t>
            </a:fld>
            <a:endParaRPr lang="zh-CN" altLang="en-US"/>
          </a:p>
        </p:txBody>
      </p:sp>
    </p:spTree>
    <p:extLst>
      <p:ext uri="{BB962C8B-B14F-4D97-AF65-F5344CB8AC3E}">
        <p14:creationId xmlns:p14="http://schemas.microsoft.com/office/powerpoint/2010/main" xmlns="" val="2247658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xmlns="" val="369690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xmlns="" val="798295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xmlns="" val="1484195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xmlns="" val="3619584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xmlns="" val="2943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9</a:t>
            </a:fld>
            <a:endParaRPr lang="zh-CN" altLang="en-US"/>
          </a:p>
        </p:txBody>
      </p:sp>
    </p:spTree>
    <p:extLst>
      <p:ext uri="{BB962C8B-B14F-4D97-AF65-F5344CB8AC3E}">
        <p14:creationId xmlns:p14="http://schemas.microsoft.com/office/powerpoint/2010/main" xmlns="" val="488228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9724006"/>
      </p:ext>
    </p:extLst>
  </p:cSld>
  <p:clrMapOvr>
    <a:masterClrMapping/>
  </p:clrMapOvr>
  <mc:AlternateContent xmlns:mc="http://schemas.openxmlformats.org/markup-compatibility/2006">
    <mc:Choice xmlns:p14="http://schemas.microsoft.com/office/powerpoint/2010/main" xmlns="" Requires="p14">
      <p:transition spd="med" advTm="2000">
        <p14:prism isInverted="1"/>
      </p:transition>
    </mc:Choice>
    <mc:Fallback>
      <p:transition spd="med" advTm="2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0" y="1466849"/>
            <a:ext cx="6429375" cy="5029795"/>
          </a:xfrm>
          <a:prstGeom prst="rect">
            <a:avLst/>
          </a:prstGeom>
          <a:solidFill>
            <a:schemeClr val="bg1">
              <a:lumMod val="65000"/>
            </a:schemeClr>
          </a:solidFill>
        </p:spPr>
        <p:txBody>
          <a:bodyPr/>
          <a:lstStyle>
            <a:lvl1pPr marL="0" indent="0">
              <a:buNone/>
              <a:defRPr sz="1055">
                <a:solidFill>
                  <a:schemeClr val="bg1"/>
                </a:solidFill>
              </a:defRPr>
            </a:lvl1pPr>
          </a:lstStyle>
          <a:p>
            <a:endParaRPr lang="en-US"/>
          </a:p>
        </p:txBody>
      </p:sp>
    </p:spTree>
    <p:extLst>
      <p:ext uri="{BB962C8B-B14F-4D97-AF65-F5344CB8AC3E}">
        <p14:creationId xmlns:p14="http://schemas.microsoft.com/office/powerpoint/2010/main" xmlns="" val="33063041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p>
            <a:endParaRPr lang="zh-CN" altLang="en-US"/>
          </a:p>
        </p:txBody>
      </p:sp>
      <p:sp>
        <p:nvSpPr>
          <p:cNvPr id="3" name="页脚占位符 2"/>
          <p:cNvSpPr>
            <a:spLocks noGrp="1"/>
          </p:cNvSpPr>
          <p:nvPr>
            <p:ph type="ftr" sz="quarter" idx="11"/>
          </p:nvPr>
        </p:nvSpPr>
        <p:spPr>
          <a:xfrm>
            <a:off x="4259789" y="6704023"/>
            <a:ext cx="4339173"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p>
            <a:fld id="{8C92ADDF-ABC6-4EEC-846D-A1AE2D410679}" type="slidenum">
              <a:rPr lang="zh-CN" altLang="en-US" smtClean="0"/>
              <a:pPr/>
              <a:t>‹#›</a:t>
            </a:fld>
            <a:endParaRPr lang="zh-CN" altLang="en-US"/>
          </a:p>
        </p:txBody>
      </p:sp>
      <p:sp>
        <p:nvSpPr>
          <p:cNvPr id="6" name="矩形 5"/>
          <p:cNvSpPr/>
          <p:nvPr userDrawn="1"/>
        </p:nvSpPr>
        <p:spPr>
          <a:xfrm>
            <a:off x="0" y="916500"/>
            <a:ext cx="12858750" cy="3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0" y="7131770"/>
            <a:ext cx="12858750" cy="3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8113638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幻灯片">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101674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幻灯片">
    <p:bg>
      <p:bgPr>
        <a:blipFill dpi="0" rotWithShape="1">
          <a:blip r:embed="rId2" cstate="print">
            <a:alphaModFix amt="20000"/>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4108812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bg>
      <p:bgRef idx="1001">
        <a:schemeClr val="bg1"/>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a:prstGeom prst="rect">
            <a:avLst/>
          </a:prstGeom>
        </p:spPr>
        <p:txBody>
          <a:bodyPr/>
          <a:lstStyle>
            <a:lvl1pPr marL="0" indent="0" algn="ctr">
              <a:buNone/>
              <a:defRPr>
                <a:solidFill>
                  <a:schemeClr val="tx1">
                    <a:tint val="75000"/>
                  </a:schemeClr>
                </a:solidFill>
              </a:defRPr>
            </a:lvl1pPr>
            <a:lvl2pPr marL="642656" indent="0" algn="ctr">
              <a:buNone/>
              <a:defRPr>
                <a:solidFill>
                  <a:schemeClr val="tx1">
                    <a:tint val="75000"/>
                  </a:schemeClr>
                </a:solidFill>
              </a:defRPr>
            </a:lvl2pPr>
            <a:lvl3pPr marL="1285309" indent="0" algn="ctr">
              <a:buNone/>
              <a:defRPr>
                <a:solidFill>
                  <a:schemeClr val="tx1">
                    <a:tint val="75000"/>
                  </a:schemeClr>
                </a:solidFill>
              </a:defRPr>
            </a:lvl3pPr>
            <a:lvl4pPr marL="1927964" indent="0" algn="ctr">
              <a:buNone/>
              <a:defRPr>
                <a:solidFill>
                  <a:schemeClr val="tx1">
                    <a:tint val="75000"/>
                  </a:schemeClr>
                </a:solidFill>
              </a:defRPr>
            </a:lvl4pPr>
            <a:lvl5pPr marL="2570621" indent="0" algn="ctr">
              <a:buNone/>
              <a:defRPr>
                <a:solidFill>
                  <a:schemeClr val="tx1">
                    <a:tint val="75000"/>
                  </a:schemeClr>
                </a:solidFill>
              </a:defRPr>
            </a:lvl5pPr>
            <a:lvl6pPr marL="3213275" indent="0" algn="ctr">
              <a:buNone/>
              <a:defRPr>
                <a:solidFill>
                  <a:schemeClr val="tx1">
                    <a:tint val="75000"/>
                  </a:schemeClr>
                </a:solidFill>
              </a:defRPr>
            </a:lvl6pPr>
            <a:lvl7pPr marL="3855930" indent="0" algn="ctr">
              <a:buNone/>
              <a:defRPr>
                <a:solidFill>
                  <a:schemeClr val="tx1">
                    <a:tint val="75000"/>
                  </a:schemeClr>
                </a:solidFill>
              </a:defRPr>
            </a:lvl7pPr>
            <a:lvl8pPr marL="4498585" indent="0" algn="ctr">
              <a:buNone/>
              <a:defRPr>
                <a:solidFill>
                  <a:schemeClr val="tx1">
                    <a:tint val="75000"/>
                  </a:schemeClr>
                </a:solidFill>
              </a:defRPr>
            </a:lvl8pPr>
            <a:lvl9pPr marL="514124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endParaRPr lang="zh-CN" altLang="en-US"/>
          </a:p>
        </p:txBody>
      </p:sp>
      <p:sp>
        <p:nvSpPr>
          <p:cNvPr id="5"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5A80EFF5-4C64-44AF-903C-4654B01C43E2}" type="slidenum">
              <a:rPr lang="zh-CN" altLang="en-US"/>
              <a:pPr/>
              <a:t>‹#›</a:t>
            </a:fld>
            <a:endParaRPr lang="zh-CN" altLang="en-US"/>
          </a:p>
        </p:txBody>
      </p:sp>
    </p:spTree>
    <p:extLst>
      <p:ext uri="{BB962C8B-B14F-4D97-AF65-F5344CB8AC3E}">
        <p14:creationId xmlns:p14="http://schemas.microsoft.com/office/powerpoint/2010/main" xmlns="" val="36210929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8" name="Picture Placeholder 13"/>
          <p:cNvSpPr>
            <a:spLocks noGrp="1"/>
          </p:cNvSpPr>
          <p:nvPr>
            <p:ph type="pic" sz="quarter" idx="13"/>
          </p:nvPr>
        </p:nvSpPr>
        <p:spPr>
          <a:xfrm>
            <a:off x="653143" y="1444400"/>
            <a:ext cx="5653728" cy="29523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6" name="Picture Placeholder 13"/>
          <p:cNvSpPr>
            <a:spLocks noGrp="1"/>
          </p:cNvSpPr>
          <p:nvPr>
            <p:ph type="pic" sz="quarter" idx="14"/>
          </p:nvPr>
        </p:nvSpPr>
        <p:spPr>
          <a:xfrm>
            <a:off x="6531316" y="1456086"/>
            <a:ext cx="5653728" cy="29523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5" name="矩形 4"/>
          <p:cNvSpPr/>
          <p:nvPr userDrawn="1"/>
        </p:nvSpPr>
        <p:spPr>
          <a:xfrm>
            <a:off x="8325228"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moban</a:t>
            </a:r>
            <a:r>
              <a:rPr lang="en-US" altLang="zh-CN" sz="100" dirty="0">
                <a:solidFill>
                  <a:prstClr val="white"/>
                </a:solidFill>
                <a:latin typeface="Calibri"/>
                <a:ea typeface="宋体"/>
              </a:rPr>
              <a:t>/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hangye</a:t>
            </a:r>
            <a:r>
              <a:rPr lang="en-US" altLang="zh-CN" sz="100" dirty="0">
                <a:solidFill>
                  <a:prstClr val="white"/>
                </a:solidFill>
                <a:latin typeface="Calibri"/>
                <a:ea typeface="宋体"/>
              </a:rPr>
              <a:t>/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jieri</a:t>
            </a:r>
            <a:r>
              <a:rPr lang="en-US" altLang="zh-CN" sz="100" dirty="0">
                <a:solidFill>
                  <a:prstClr val="white"/>
                </a:solidFill>
                <a:latin typeface="Calibri"/>
                <a:ea typeface="宋体"/>
              </a:rPr>
              <a:t>/           PPT</a:t>
            </a:r>
            <a:r>
              <a:rPr lang="zh-CN" altLang="en-US" sz="100" dirty="0">
                <a:solidFill>
                  <a:prstClr val="white"/>
                </a:solidFill>
                <a:latin typeface="Calibri"/>
                <a:ea typeface="宋体"/>
              </a:rPr>
              <a:t>素材下载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sucai</a:t>
            </a:r>
            <a:r>
              <a:rPr lang="en-US" altLang="zh-CN" sz="100" dirty="0">
                <a:solidFill>
                  <a:prstClr val="white"/>
                </a:solidFill>
                <a:latin typeface="Calibri"/>
                <a:ea typeface="宋体"/>
              </a:rPr>
              <a:t>/</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beijing</a:t>
            </a:r>
            <a:r>
              <a:rPr lang="en-US" altLang="zh-CN" sz="100" dirty="0">
                <a:solidFill>
                  <a:prstClr val="white"/>
                </a:solidFill>
                <a:latin typeface="Calibri"/>
                <a:ea typeface="宋体"/>
              </a:rPr>
              <a:t>/      PPT</a:t>
            </a:r>
            <a:r>
              <a:rPr lang="zh-CN" altLang="en-US" sz="100" dirty="0">
                <a:solidFill>
                  <a:prstClr val="white"/>
                </a:solidFill>
                <a:latin typeface="Calibri"/>
                <a:ea typeface="宋体"/>
              </a:rPr>
              <a:t>图表下载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tubiao</a:t>
            </a:r>
            <a:r>
              <a:rPr lang="en-US" altLang="zh-CN" sz="100" dirty="0">
                <a:solidFill>
                  <a:prstClr val="white"/>
                </a:solidFill>
                <a:latin typeface="Calibri"/>
                <a:ea typeface="宋体"/>
              </a:rPr>
              <a:t>/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xiazai</a:t>
            </a:r>
            <a:r>
              <a:rPr lang="en-US" altLang="zh-CN" sz="100" dirty="0">
                <a:solidFill>
                  <a:prstClr val="white"/>
                </a:solidFill>
                <a:latin typeface="Calibri"/>
                <a:ea typeface="宋体"/>
              </a:rPr>
              <a:t>/        PPT</a:t>
            </a:r>
            <a:r>
              <a:rPr lang="zh-CN" altLang="en-US" sz="100" dirty="0">
                <a:solidFill>
                  <a:prstClr val="white"/>
                </a:solidFill>
                <a:latin typeface="Calibri"/>
                <a:ea typeface="宋体"/>
              </a:rPr>
              <a:t>教程： </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powerpoint</a:t>
            </a:r>
            <a:r>
              <a:rPr lang="en-US" altLang="zh-CN" sz="100" dirty="0">
                <a:solidFill>
                  <a:prstClr val="white"/>
                </a:solidFill>
                <a:latin typeface="Calibri"/>
                <a:ea typeface="宋体"/>
              </a:rPr>
              <a: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smtClean="0">
                <a:solidFill>
                  <a:prstClr val="white"/>
                </a:solidFill>
                <a:latin typeface="Calibri"/>
                <a:ea typeface="宋体"/>
              </a:rPr>
              <a:t>x/word</a:t>
            </a:r>
            <a:r>
              <a:rPr lang="en-US" altLang="zh-CN" sz="100" dirty="0">
                <a:solidFill>
                  <a:prstClr val="white"/>
                </a:solidFill>
                <a:latin typeface="Calibri"/>
                <a:ea typeface="宋体"/>
              </a:rPr>
              <a:t>/              Excel</a:t>
            </a:r>
            <a:r>
              <a:rPr lang="zh-CN" altLang="en-US" sz="100" dirty="0">
                <a:solidFill>
                  <a:prstClr val="white"/>
                </a:solidFill>
                <a:latin typeface="Calibri"/>
                <a:ea typeface="宋体"/>
              </a:rPr>
              <a:t>教程</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x/excel</a:t>
            </a:r>
            <a:r>
              <a:rPr lang="en-US" altLang="zh-CN" sz="100" dirty="0">
                <a:solidFill>
                  <a:prstClr val="white"/>
                </a:solidFill>
                <a:latin typeface="Calibri"/>
                <a:ea typeface="宋体"/>
              </a:rPr>
              <a:t>/  </a:t>
            </a:r>
          </a:p>
          <a:p>
            <a:pPr fontAlgn="auto">
              <a:spcBef>
                <a:spcPts val="0"/>
              </a:spcBef>
              <a:spcAft>
                <a:spcPts val="0"/>
              </a:spcAft>
            </a:pPr>
            <a:r>
              <a:rPr lang="zh-CN" altLang="en-US" sz="100" dirty="0">
                <a:solidFill>
                  <a:prstClr val="white"/>
                </a:solidFill>
                <a:latin typeface="Calibri"/>
                <a:ea typeface="宋体"/>
              </a:rPr>
              <a:t>资料下载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ziliao</a:t>
            </a:r>
            <a:r>
              <a:rPr lang="en-US" altLang="zh-CN" sz="100" dirty="0">
                <a:solidFill>
                  <a:prstClr val="white"/>
                </a:solidFill>
                <a:latin typeface="Calibri"/>
                <a:ea typeface="宋体"/>
              </a:rPr>
              <a:t>/                PPT</a:t>
            </a:r>
            <a:r>
              <a:rPr lang="zh-CN" altLang="en-US" sz="100" dirty="0">
                <a:solidFill>
                  <a:prstClr val="white"/>
                </a:solidFill>
                <a:latin typeface="Calibri"/>
                <a:ea typeface="宋体"/>
              </a:rPr>
              <a:t>课件下载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kejian</a:t>
            </a:r>
            <a:r>
              <a:rPr lang="en-US" altLang="zh-CN" sz="100" dirty="0">
                <a:solidFill>
                  <a:prstClr val="white"/>
                </a:solidFill>
                <a:latin typeface="Calibri"/>
                <a:ea typeface="宋体"/>
              </a:rPr>
              <a:t>/ </a:t>
            </a:r>
          </a:p>
          <a:p>
            <a:pPr fontAlgn="auto">
              <a:spcBef>
                <a:spcPts val="0"/>
              </a:spcBef>
              <a:spcAft>
                <a:spcPts val="0"/>
              </a:spcAft>
            </a:pPr>
            <a:r>
              <a:rPr lang="zh-CN" altLang="en-US" sz="100" dirty="0">
                <a:solidFill>
                  <a:prstClr val="white"/>
                </a:solidFill>
                <a:latin typeface="Calibri"/>
                <a:ea typeface="宋体"/>
              </a:rPr>
              <a:t>范文下载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fanwen</a:t>
            </a:r>
            <a:r>
              <a:rPr lang="en-US" altLang="zh-CN" sz="100" dirty="0">
                <a:solidFill>
                  <a:prstClr val="white"/>
                </a:solidFill>
                <a:latin typeface="Calibri"/>
                <a:ea typeface="宋体"/>
              </a:rPr>
              <a:t>/             </a:t>
            </a:r>
            <a:r>
              <a:rPr lang="zh-CN" altLang="en-US" sz="100" dirty="0">
                <a:solidFill>
                  <a:prstClr val="white"/>
                </a:solidFill>
                <a:latin typeface="Calibri"/>
                <a:ea typeface="宋体"/>
              </a:rPr>
              <a:t>试卷下载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shiti</a:t>
            </a:r>
            <a:r>
              <a:rPr lang="en-US" altLang="zh-CN" sz="100" dirty="0">
                <a:solidFill>
                  <a:prstClr val="white"/>
                </a:solidFill>
                <a:latin typeface="Calibri"/>
                <a:ea typeface="宋体"/>
              </a:rPr>
              <a:t>/  </a:t>
            </a:r>
          </a:p>
          <a:p>
            <a:pPr fontAlgn="auto">
              <a:spcBef>
                <a:spcPts val="0"/>
              </a:spcBef>
              <a:spcAft>
                <a:spcPts val="0"/>
              </a:spcAft>
            </a:pPr>
            <a:r>
              <a:rPr lang="zh-CN" altLang="en-US" sz="100" dirty="0">
                <a:solidFill>
                  <a:prstClr val="white"/>
                </a:solidFill>
                <a:latin typeface="Calibri"/>
                <a:ea typeface="宋体"/>
              </a:rPr>
              <a:t>教案下载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a:t>
            </a:r>
            <a:r>
              <a:rPr lang="en-US" altLang="zh-CN" sz="100" dirty="0" err="1" smtClean="0">
                <a:solidFill>
                  <a:prstClr val="white"/>
                </a:solidFill>
                <a:latin typeface="Calibri"/>
                <a:ea typeface="宋体"/>
              </a:rPr>
              <a:t>jiaoan</a:t>
            </a:r>
            <a:r>
              <a:rPr lang="en-US" altLang="zh-CN" sz="100" dirty="0">
                <a:solidFill>
                  <a:prstClr val="white"/>
                </a:solidFill>
                <a:latin typeface="Calibri"/>
                <a:ea typeface="宋体"/>
              </a:rPr>
              <a:t>/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zh-CN" altLang="en-US" sz="100" dirty="0" smtClean="0">
                <a:solidFill>
                  <a:prstClr val="white"/>
                </a:solidFill>
                <a:latin typeface="Calibri"/>
                <a:ea typeface="宋体"/>
              </a:rPr>
              <a:t>：</a:t>
            </a:r>
            <a:r>
              <a:rPr lang="en-US" altLang="zh-CN" sz="100" dirty="0" smtClean="0">
                <a:solidFill>
                  <a:prstClr val="white"/>
                </a:solidFill>
                <a:latin typeface="Calibri"/>
                <a:ea typeface="宋体"/>
              </a:rPr>
              <a:t>x/ziti</a:t>
            </a:r>
            <a:r>
              <a:rPr lang="en-US" altLang="zh-CN" sz="100" dirty="0" smtClean="0">
                <a:solidFill>
                  <a:prstClr val="white"/>
                </a:solidFill>
                <a:latin typeface="Calibri"/>
                <a:ea typeface="宋体"/>
              </a:rPr>
              <a:t>/</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xmlns="" val="4120678448"/>
      </p:ext>
    </p:extLst>
  </p:cSld>
  <p:clrMapOvr>
    <a:masterClrMapping/>
  </p:clrMapOvr>
  <mc:AlternateContent xmlns:mc="http://schemas.openxmlformats.org/markup-compatibility/2006">
    <mc:Choice xmlns:p14="http://schemas.microsoft.com/office/powerpoint/2010/main" xmlns="" Requires="p14">
      <p:transition spd="med" p14:dur="700" advClick="0" advTm="2000">
        <p:fade/>
      </p:transition>
    </mc:Choice>
    <mc:Fallback>
      <p:transition spd="med"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pPr/>
              <a:t>2020/3/5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pPr/>
              <a:t>‹#›</a:t>
            </a:fld>
            <a:endParaRPr lang="zh-CN" altLang="en-US"/>
          </a:p>
        </p:txBody>
      </p:sp>
    </p:spTree>
    <p:extLst>
      <p:ext uri="{BB962C8B-B14F-4D97-AF65-F5344CB8AC3E}">
        <p14:creationId xmlns:p14="http://schemas.microsoft.com/office/powerpoint/2010/main" xmlns="" val="278975340"/>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8" r:id="rId3"/>
    <p:sldLayoutId id="2147483981" r:id="rId4"/>
    <p:sldLayoutId id="2147483982" r:id="rId5"/>
    <p:sldLayoutId id="2147483983" r:id="rId6"/>
    <p:sldLayoutId id="2147483984"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861423" y="0"/>
            <a:ext cx="5997327" cy="7232650"/>
          </a:xfrm>
          <a:prstGeom prst="rect">
            <a:avLst/>
          </a:prstGeom>
          <a:solidFill>
            <a:schemeClr val="accent1">
              <a:alpha val="69804"/>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3"/>
          <p:cNvSpPr txBox="1">
            <a:spLocks noChangeArrowheads="1"/>
          </p:cNvSpPr>
          <p:nvPr/>
        </p:nvSpPr>
        <p:spPr bwMode="auto">
          <a:xfrm>
            <a:off x="7077447" y="3798698"/>
            <a:ext cx="50929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6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CLOTHING INDUSTRY CLOTHING WORK REPORT</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66"/>
          <p:cNvSpPr txBox="1">
            <a:spLocks noChangeArrowheads="1"/>
          </p:cNvSpPr>
          <p:nvPr/>
        </p:nvSpPr>
        <p:spPr bwMode="auto">
          <a:xfrm>
            <a:off x="7077447" y="4214196"/>
            <a:ext cx="3888432" cy="6245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sz="800" dirty="0" smtClean="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ON</a:t>
            </a:r>
            <a:r>
              <a:rPr lang="en-US" altLang="zh-CN" sz="800" dirty="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a:t>
            </a:r>
            <a:r>
              <a:rPr lang="en-US" altLang="zh-CN" sz="800" dirty="0" smtClean="0">
                <a:solidFill>
                  <a:schemeClr val="bg1"/>
                </a:solidFill>
                <a:latin typeface="微软雅黑" panose="020B0503020204020204" pitchFamily="34" charset="-122"/>
                <a:ea typeface="微软雅黑" panose="020B0503020204020204" pitchFamily="34" charset="-122"/>
              </a:rPr>
              <a:t>ON</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1" name="文本框 13"/>
          <p:cNvSpPr txBox="1">
            <a:spLocks noChangeArrowheads="1"/>
          </p:cNvSpPr>
          <p:nvPr/>
        </p:nvSpPr>
        <p:spPr bwMode="auto">
          <a:xfrm>
            <a:off x="7013947" y="3214172"/>
            <a:ext cx="5456943"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40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服装行业 服装工作汇报</a:t>
            </a:r>
            <a:endParaRPr lang="zh-CN" altLang="en-US" sz="40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22" name="文本框 13"/>
          <p:cNvSpPr txBox="1">
            <a:spLocks noChangeArrowheads="1"/>
          </p:cNvSpPr>
          <p:nvPr/>
        </p:nvSpPr>
        <p:spPr bwMode="auto">
          <a:xfrm>
            <a:off x="8323623" y="4823152"/>
            <a:ext cx="27603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x</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3" name="组合 22"/>
          <p:cNvGrpSpPr/>
          <p:nvPr/>
        </p:nvGrpSpPr>
        <p:grpSpPr>
          <a:xfrm>
            <a:off x="7221463" y="4905034"/>
            <a:ext cx="1105618" cy="144015"/>
            <a:chOff x="7365479" y="1398316"/>
            <a:chExt cx="1105618" cy="144015"/>
          </a:xfrm>
        </p:grpSpPr>
        <p:cxnSp>
          <p:nvCxnSpPr>
            <p:cNvPr id="7" name="直接连接符 6"/>
            <p:cNvCxnSpPr/>
            <p:nvPr/>
          </p:nvCxnSpPr>
          <p:spPr>
            <a:xfrm>
              <a:off x="7365479" y="1470324"/>
              <a:ext cx="10081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27082" y="1398316"/>
              <a:ext cx="144015" cy="144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2005585" y="327313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977278" y="3539470"/>
            <a:ext cx="158214" cy="15821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2005585" y="386241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005585" y="415705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9335" y="2248173"/>
            <a:ext cx="792088" cy="2656861"/>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13"/>
          <p:cNvSpPr txBox="1">
            <a:spLocks noChangeArrowheads="1"/>
          </p:cNvSpPr>
          <p:nvPr/>
        </p:nvSpPr>
        <p:spPr bwMode="auto">
          <a:xfrm>
            <a:off x="6198542" y="2657337"/>
            <a:ext cx="461665" cy="1764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8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WORK REPORT</a:t>
            </a:r>
            <a:endParaRPr lang="zh-CN" altLang="en-US" sz="18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xmlns="" val="321599285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2"/>
                                        </p:tgtEl>
                                      </p:cBhvr>
                                      <p:by x="150000" y="150000"/>
                                    </p:animScale>
                                  </p:childTnLst>
                                </p:cTn>
                              </p:par>
                            </p:childTnLst>
                          </p:cTn>
                        </p:par>
                        <p:par>
                          <p:cTn id="11" fill="hold">
                            <p:stCondLst>
                              <p:cond delay="250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fltVal val="0"/>
                                          </p:val>
                                        </p:tav>
                                        <p:tav tm="100000">
                                          <p:val>
                                            <p:strVal val="#ppt_w"/>
                                          </p:val>
                                        </p:tav>
                                      </p:tavLst>
                                    </p:anim>
                                    <p:anim calcmode="lin" valueType="num">
                                      <p:cBhvr>
                                        <p:cTn id="18" dur="1000" fill="hold"/>
                                        <p:tgtEl>
                                          <p:spTgt spid="21"/>
                                        </p:tgtEl>
                                        <p:attrNameLst>
                                          <p:attrName>ppt_h</p:attrName>
                                        </p:attrNameLst>
                                      </p:cBhvr>
                                      <p:tavLst>
                                        <p:tav tm="0">
                                          <p:val>
                                            <p:fltVal val="0"/>
                                          </p:val>
                                        </p:tav>
                                        <p:tav tm="100000">
                                          <p:val>
                                            <p:strVal val="#ppt_h"/>
                                          </p:val>
                                        </p:tav>
                                      </p:tavLst>
                                    </p:anim>
                                    <p:animEffect transition="in" filter="fade">
                                      <p:cBhvr>
                                        <p:cTn id="19" dur="1000"/>
                                        <p:tgtEl>
                                          <p:spTgt spid="21"/>
                                        </p:tgtEl>
                                      </p:cBhvr>
                                    </p:animEffect>
                                  </p:childTnLst>
                                </p:cTn>
                              </p:par>
                              <p:par>
                                <p:cTn id="20" presetID="53" presetClass="entr" presetSubtype="16" fill="hold" grpId="0" nodeType="with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fltVal val="0"/>
                                          </p:val>
                                        </p:tav>
                                        <p:tav tm="100000">
                                          <p:val>
                                            <p:strVal val="#ppt_w"/>
                                          </p:val>
                                        </p:tav>
                                      </p:tavLst>
                                    </p:anim>
                                    <p:anim calcmode="lin" valueType="num">
                                      <p:cBhvr>
                                        <p:cTn id="23" dur="1000" fill="hold"/>
                                        <p:tgtEl>
                                          <p:spTgt spid="18"/>
                                        </p:tgtEl>
                                        <p:attrNameLst>
                                          <p:attrName>ppt_h</p:attrName>
                                        </p:attrNameLst>
                                      </p:cBhvr>
                                      <p:tavLst>
                                        <p:tav tm="0">
                                          <p:val>
                                            <p:fltVal val="0"/>
                                          </p:val>
                                        </p:tav>
                                        <p:tav tm="100000">
                                          <p:val>
                                            <p:strVal val="#ppt_h"/>
                                          </p:val>
                                        </p:tav>
                                      </p:tavLst>
                                    </p:anim>
                                    <p:animEffect transition="in" filter="fade">
                                      <p:cBhvr>
                                        <p:cTn id="24" dur="1000"/>
                                        <p:tgtEl>
                                          <p:spTgt spid="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p:stCondLst>
                              <p:cond delay="68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53" presetClass="entr" presetSubtype="16"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1000" fill="hold"/>
                                        <p:tgtEl>
                                          <p:spTgt spid="22"/>
                                        </p:tgtEl>
                                        <p:attrNameLst>
                                          <p:attrName>ppt_w</p:attrName>
                                        </p:attrNameLst>
                                      </p:cBhvr>
                                      <p:tavLst>
                                        <p:tav tm="0">
                                          <p:val>
                                            <p:fltVal val="0"/>
                                          </p:val>
                                        </p:tav>
                                        <p:tav tm="100000">
                                          <p:val>
                                            <p:strVal val="#ppt_w"/>
                                          </p:val>
                                        </p:tav>
                                      </p:tavLst>
                                    </p:anim>
                                    <p:anim calcmode="lin" valueType="num">
                                      <p:cBhvr>
                                        <p:cTn id="37" dur="1000" fill="hold"/>
                                        <p:tgtEl>
                                          <p:spTgt spid="22"/>
                                        </p:tgtEl>
                                        <p:attrNameLst>
                                          <p:attrName>ppt_h</p:attrName>
                                        </p:attrNameLst>
                                      </p:cBhvr>
                                      <p:tavLst>
                                        <p:tav tm="0">
                                          <p:val>
                                            <p:fltVal val="0"/>
                                          </p:val>
                                        </p:tav>
                                        <p:tav tm="100000">
                                          <p:val>
                                            <p:strVal val="#ppt_h"/>
                                          </p:val>
                                        </p:tav>
                                      </p:tavLst>
                                    </p:anim>
                                    <p:animEffect transition="in" filter="fade">
                                      <p:cBhvr>
                                        <p:cTn id="38" dur="1000"/>
                                        <p:tgtEl>
                                          <p:spTgt spid="22"/>
                                        </p:tgtEl>
                                      </p:cBhvr>
                                    </p:animEffect>
                                  </p:childTnLst>
                                </p:cTn>
                              </p:par>
                            </p:childTnLst>
                          </p:cTn>
                        </p:par>
                        <p:par>
                          <p:cTn id="39" fill="hold">
                            <p:stCondLst>
                              <p:cond delay="78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83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par>
                                <p:cTn id="64" presetID="53" presetClass="entr" presetSubtype="16" fill="hold" grpId="0" nodeType="withEffect">
                                  <p:stCondLst>
                                    <p:cond delay="0"/>
                                  </p:stCondLst>
                                  <p:iterate type="lt">
                                    <p:tmPct val="10000"/>
                                  </p:iterate>
                                  <p:childTnLst>
                                    <p:set>
                                      <p:cBhvr>
                                        <p:cTn id="65" dur="1" fill="hold">
                                          <p:stCondLst>
                                            <p:cond delay="0"/>
                                          </p:stCondLst>
                                        </p:cTn>
                                        <p:tgtEl>
                                          <p:spTgt spid="30"/>
                                        </p:tgtEl>
                                        <p:attrNameLst>
                                          <p:attrName>style.visibility</p:attrName>
                                        </p:attrNameLst>
                                      </p:cBhvr>
                                      <p:to>
                                        <p:strVal val="visible"/>
                                      </p:to>
                                    </p:set>
                                    <p:anim calcmode="lin" valueType="num">
                                      <p:cBhvr>
                                        <p:cTn id="66" dur="1000" fill="hold"/>
                                        <p:tgtEl>
                                          <p:spTgt spid="30"/>
                                        </p:tgtEl>
                                        <p:attrNameLst>
                                          <p:attrName>ppt_w</p:attrName>
                                        </p:attrNameLst>
                                      </p:cBhvr>
                                      <p:tavLst>
                                        <p:tav tm="0">
                                          <p:val>
                                            <p:fltVal val="0"/>
                                          </p:val>
                                        </p:tav>
                                        <p:tav tm="100000">
                                          <p:val>
                                            <p:strVal val="#ppt_w"/>
                                          </p:val>
                                        </p:tav>
                                      </p:tavLst>
                                    </p:anim>
                                    <p:anim calcmode="lin" valueType="num">
                                      <p:cBhvr>
                                        <p:cTn id="67" dur="1000" fill="hold"/>
                                        <p:tgtEl>
                                          <p:spTgt spid="30"/>
                                        </p:tgtEl>
                                        <p:attrNameLst>
                                          <p:attrName>ppt_h</p:attrName>
                                        </p:attrNameLst>
                                      </p:cBhvr>
                                      <p:tavLst>
                                        <p:tav tm="0">
                                          <p:val>
                                            <p:fltVal val="0"/>
                                          </p:val>
                                        </p:tav>
                                        <p:tav tm="100000">
                                          <p:val>
                                            <p:strVal val="#ppt_h"/>
                                          </p:val>
                                        </p:tav>
                                      </p:tavLst>
                                    </p:anim>
                                    <p:animEffect transition="in" filter="fade">
                                      <p:cBhvr>
                                        <p:cTn id="68"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18" grpId="0"/>
      <p:bldP spid="20" grpId="0"/>
      <p:bldP spid="21" grpId="0"/>
      <p:bldP spid="22" grpId="0"/>
      <p:bldP spid="25" grpId="0" animBg="1"/>
      <p:bldP spid="26" grpId="0" animBg="1"/>
      <p:bldP spid="27" grpId="0" animBg="1"/>
      <p:bldP spid="28" grpId="0" animBg="1"/>
      <p:bldP spid="29" grpId="0" animBg="1"/>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35577" y="1793332"/>
            <a:ext cx="3116614" cy="942198"/>
            <a:chOff x="1603804" y="2220559"/>
            <a:chExt cx="2955174" cy="893393"/>
          </a:xfrm>
        </p:grpSpPr>
        <p:sp>
          <p:nvSpPr>
            <p:cNvPr id="5"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Description</a:t>
              </a:r>
            </a:p>
          </p:txBody>
        </p:sp>
        <p:sp>
          <p:nvSpPr>
            <p:cNvPr id="6" name="TextBox 5"/>
            <p:cNvSpPr txBox="1"/>
            <p:nvPr/>
          </p:nvSpPr>
          <p:spPr>
            <a:xfrm>
              <a:off x="1679271" y="2559832"/>
              <a:ext cx="2879707"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7" name="Group 6"/>
          <p:cNvGrpSpPr/>
          <p:nvPr/>
        </p:nvGrpSpPr>
        <p:grpSpPr>
          <a:xfrm>
            <a:off x="8035577" y="3420672"/>
            <a:ext cx="3116614" cy="942198"/>
            <a:chOff x="1603804" y="2220559"/>
            <a:chExt cx="2955174" cy="893393"/>
          </a:xfrm>
        </p:grpSpPr>
        <p:sp>
          <p:nvSpPr>
            <p:cNvPr id="8"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Management</a:t>
              </a:r>
            </a:p>
          </p:txBody>
        </p:sp>
        <p:sp>
          <p:nvSpPr>
            <p:cNvPr id="9" name="TextBox 8"/>
            <p:cNvSpPr txBox="1"/>
            <p:nvPr/>
          </p:nvSpPr>
          <p:spPr>
            <a:xfrm>
              <a:off x="1679271" y="2559832"/>
              <a:ext cx="2879707"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0" name="Group 9"/>
          <p:cNvGrpSpPr/>
          <p:nvPr/>
        </p:nvGrpSpPr>
        <p:grpSpPr>
          <a:xfrm>
            <a:off x="8035577" y="5178044"/>
            <a:ext cx="3116614" cy="942198"/>
            <a:chOff x="1603804" y="2220559"/>
            <a:chExt cx="2955174" cy="893393"/>
          </a:xfrm>
        </p:grpSpPr>
        <p:sp>
          <p:nvSpPr>
            <p:cNvPr id="11"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Product Brand</a:t>
              </a:r>
            </a:p>
          </p:txBody>
        </p:sp>
        <p:sp>
          <p:nvSpPr>
            <p:cNvPr id="12" name="TextBox 11"/>
            <p:cNvSpPr txBox="1"/>
            <p:nvPr/>
          </p:nvSpPr>
          <p:spPr>
            <a:xfrm>
              <a:off x="1679271" y="2559832"/>
              <a:ext cx="2879707"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3" name="Group 12"/>
          <p:cNvGrpSpPr/>
          <p:nvPr/>
        </p:nvGrpSpPr>
        <p:grpSpPr>
          <a:xfrm>
            <a:off x="1719397" y="1793332"/>
            <a:ext cx="3121667" cy="942198"/>
            <a:chOff x="1679271" y="2220559"/>
            <a:chExt cx="2959965" cy="893393"/>
          </a:xfrm>
        </p:grpSpPr>
        <p:sp>
          <p:nvSpPr>
            <p:cNvPr id="14" name="Text Placeholder 2"/>
            <p:cNvSpPr txBox="1">
              <a:spLocks/>
            </p:cNvSpPr>
            <p:nvPr/>
          </p:nvSpPr>
          <p:spPr>
            <a:xfrm>
              <a:off x="2625776"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Executive summary</a:t>
              </a:r>
            </a:p>
          </p:txBody>
        </p:sp>
        <p:sp>
          <p:nvSpPr>
            <p:cNvPr id="15" name="TextBox 14"/>
            <p:cNvSpPr txBox="1"/>
            <p:nvPr/>
          </p:nvSpPr>
          <p:spPr>
            <a:xfrm>
              <a:off x="1679271" y="2559832"/>
              <a:ext cx="2879707"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6" name="Group 15"/>
          <p:cNvGrpSpPr/>
          <p:nvPr/>
        </p:nvGrpSpPr>
        <p:grpSpPr>
          <a:xfrm>
            <a:off x="1719397" y="3420672"/>
            <a:ext cx="3121667" cy="942198"/>
            <a:chOff x="1679271" y="2220559"/>
            <a:chExt cx="2959965" cy="893393"/>
          </a:xfrm>
        </p:grpSpPr>
        <p:sp>
          <p:nvSpPr>
            <p:cNvPr id="17" name="Text Placeholder 2"/>
            <p:cNvSpPr txBox="1">
              <a:spLocks/>
            </p:cNvSpPr>
            <p:nvPr/>
          </p:nvSpPr>
          <p:spPr>
            <a:xfrm>
              <a:off x="2625776"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Service</a:t>
              </a:r>
            </a:p>
          </p:txBody>
        </p:sp>
        <p:sp>
          <p:nvSpPr>
            <p:cNvPr id="18" name="TextBox 17"/>
            <p:cNvSpPr txBox="1"/>
            <p:nvPr/>
          </p:nvSpPr>
          <p:spPr>
            <a:xfrm>
              <a:off x="1679271" y="2559832"/>
              <a:ext cx="2879707"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9" name="Group 18"/>
          <p:cNvGrpSpPr/>
          <p:nvPr/>
        </p:nvGrpSpPr>
        <p:grpSpPr>
          <a:xfrm>
            <a:off x="1719397" y="5171484"/>
            <a:ext cx="3121667" cy="942198"/>
            <a:chOff x="1679271" y="2220559"/>
            <a:chExt cx="2959965" cy="893393"/>
          </a:xfrm>
        </p:grpSpPr>
        <p:sp>
          <p:nvSpPr>
            <p:cNvPr id="20" name="Text Placeholder 2"/>
            <p:cNvSpPr txBox="1">
              <a:spLocks/>
            </p:cNvSpPr>
            <p:nvPr/>
          </p:nvSpPr>
          <p:spPr>
            <a:xfrm>
              <a:off x="2625776"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Promotion</a:t>
              </a:r>
            </a:p>
          </p:txBody>
        </p:sp>
        <p:sp>
          <p:nvSpPr>
            <p:cNvPr id="21" name="TextBox 20"/>
            <p:cNvSpPr txBox="1"/>
            <p:nvPr/>
          </p:nvSpPr>
          <p:spPr>
            <a:xfrm>
              <a:off x="1679271" y="2559832"/>
              <a:ext cx="2879707"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2" name="Group 1"/>
          <p:cNvGrpSpPr/>
          <p:nvPr/>
        </p:nvGrpSpPr>
        <p:grpSpPr>
          <a:xfrm>
            <a:off x="5012293" y="1753248"/>
            <a:ext cx="1339123" cy="5496512"/>
            <a:chOff x="4752322" y="1662430"/>
            <a:chExt cx="1269757" cy="5211794"/>
          </a:xfrm>
        </p:grpSpPr>
        <p:grpSp>
          <p:nvGrpSpPr>
            <p:cNvPr id="36" name="Group 35"/>
            <p:cNvGrpSpPr/>
            <p:nvPr/>
          </p:nvGrpSpPr>
          <p:grpSpPr>
            <a:xfrm>
              <a:off x="4752322" y="1662430"/>
              <a:ext cx="1269757" cy="5211794"/>
              <a:chOff x="4752322" y="1646206"/>
              <a:chExt cx="1269757" cy="5211794"/>
            </a:xfrm>
          </p:grpSpPr>
          <p:sp>
            <p:nvSpPr>
              <p:cNvPr id="37" name="Freeform 12"/>
              <p:cNvSpPr>
                <a:spLocks/>
              </p:cNvSpPr>
              <p:nvPr/>
            </p:nvSpPr>
            <p:spPr bwMode="auto">
              <a:xfrm rot="5400000">
                <a:off x="3459948" y="4295868"/>
                <a:ext cx="4753152" cy="371111"/>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noFill/>
              <a:ln w="85725" cap="flat">
                <a:solidFill>
                  <a:schemeClr val="accent1"/>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Oval 6"/>
              <p:cNvSpPr>
                <a:spLocks noChangeArrowheads="1"/>
              </p:cNvSpPr>
              <p:nvPr/>
            </p:nvSpPr>
            <p:spPr bwMode="auto">
              <a:xfrm rot="5400000">
                <a:off x="4750217" y="1648311"/>
                <a:ext cx="909432" cy="905222"/>
              </a:xfrm>
              <a:prstGeom prst="ellipse">
                <a:avLst/>
              </a:prstGeom>
              <a:solidFill>
                <a:schemeClr val="accent1"/>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2" name="Freeform 41"/>
            <p:cNvSpPr>
              <a:spLocks noEditPoints="1"/>
            </p:cNvSpPr>
            <p:nvPr/>
          </p:nvSpPr>
          <p:spPr bwMode="auto">
            <a:xfrm>
              <a:off x="4999703" y="1915262"/>
              <a:ext cx="358640" cy="403767"/>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6448679" y="1781763"/>
            <a:ext cx="1347908" cy="5467997"/>
            <a:chOff x="6114303" y="1689468"/>
            <a:chExt cx="1278087" cy="5184756"/>
          </a:xfrm>
        </p:grpSpPr>
        <p:grpSp>
          <p:nvGrpSpPr>
            <p:cNvPr id="41" name="Group 40"/>
            <p:cNvGrpSpPr/>
            <p:nvPr/>
          </p:nvGrpSpPr>
          <p:grpSpPr>
            <a:xfrm>
              <a:off x="6114303" y="1689468"/>
              <a:ext cx="1278087" cy="5184756"/>
              <a:chOff x="6114303" y="1673244"/>
              <a:chExt cx="1278087" cy="5184756"/>
            </a:xfrm>
          </p:grpSpPr>
          <p:sp>
            <p:nvSpPr>
              <p:cNvPr id="43" name="Freeform 11"/>
              <p:cNvSpPr>
                <a:spLocks/>
              </p:cNvSpPr>
              <p:nvPr/>
            </p:nvSpPr>
            <p:spPr bwMode="auto">
              <a:xfrm rot="5400000">
                <a:off x="3923285" y="4295871"/>
                <a:ext cx="4753147" cy="371111"/>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accent2"/>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Oval 43"/>
              <p:cNvSpPr>
                <a:spLocks noChangeArrowheads="1"/>
              </p:cNvSpPr>
              <p:nvPr/>
            </p:nvSpPr>
            <p:spPr bwMode="auto">
              <a:xfrm rot="5400000">
                <a:off x="6480853" y="1671139"/>
                <a:ext cx="909432" cy="913642"/>
              </a:xfrm>
              <a:prstGeom prst="ellipse">
                <a:avLst/>
              </a:prstGeom>
              <a:solidFill>
                <a:schemeClr val="accent2"/>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5" name="Group 44"/>
            <p:cNvGrpSpPr/>
            <p:nvPr/>
          </p:nvGrpSpPr>
          <p:grpSpPr>
            <a:xfrm>
              <a:off x="6741163" y="1918039"/>
              <a:ext cx="466477" cy="452289"/>
              <a:chOff x="4411266" y="2303265"/>
              <a:chExt cx="325040" cy="315154"/>
            </a:xfrm>
            <a:solidFill>
              <a:schemeClr val="bg1"/>
            </a:solidFill>
          </p:grpSpPr>
          <p:sp>
            <p:nvSpPr>
              <p:cNvPr id="47" name="Freeform 28"/>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30"/>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2" name="Group 21"/>
          <p:cNvGrpSpPr/>
          <p:nvPr/>
        </p:nvGrpSpPr>
        <p:grpSpPr>
          <a:xfrm>
            <a:off x="5012293" y="3428880"/>
            <a:ext cx="1233661" cy="3820881"/>
            <a:chOff x="4752322" y="3251265"/>
            <a:chExt cx="1169758" cy="3622960"/>
          </a:xfrm>
        </p:grpSpPr>
        <p:grpSp>
          <p:nvGrpSpPr>
            <p:cNvPr id="32" name="Group 31"/>
            <p:cNvGrpSpPr/>
            <p:nvPr/>
          </p:nvGrpSpPr>
          <p:grpSpPr>
            <a:xfrm>
              <a:off x="4752322" y="3251265"/>
              <a:ext cx="1169758" cy="3622960"/>
              <a:chOff x="4752322" y="3235041"/>
              <a:chExt cx="1169758" cy="3622960"/>
            </a:xfrm>
          </p:grpSpPr>
          <p:sp>
            <p:nvSpPr>
              <p:cNvPr id="34" name="Freeform 14"/>
              <p:cNvSpPr>
                <a:spLocks/>
              </p:cNvSpPr>
              <p:nvPr/>
            </p:nvSpPr>
            <p:spPr bwMode="auto">
              <a:xfrm rot="5400000">
                <a:off x="4201526" y="5137446"/>
                <a:ext cx="3169998" cy="271111"/>
              </a:xfrm>
              <a:custGeom>
                <a:avLst/>
                <a:gdLst>
                  <a:gd name="T0" fmla="*/ 0 w 959"/>
                  <a:gd name="T1" fmla="*/ 76 h 76"/>
                  <a:gd name="T2" fmla="*/ 0 w 959"/>
                  <a:gd name="T3" fmla="*/ 21 h 76"/>
                  <a:gd name="T4" fmla="*/ 18 w 959"/>
                  <a:gd name="T5" fmla="*/ 1 h 76"/>
                  <a:gd name="T6" fmla="*/ 959 w 959"/>
                  <a:gd name="T7" fmla="*/ 1 h 76"/>
                </a:gdLst>
                <a:ah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noFill/>
              <a:ln w="85725" cap="flat">
                <a:solidFill>
                  <a:schemeClr val="accent3"/>
                </a:solidFill>
                <a:prstDash val="solid"/>
                <a:miter lim="800000"/>
                <a:headEnd/>
                <a:tailEnd/>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Oval 8"/>
              <p:cNvSpPr>
                <a:spLocks noChangeArrowheads="1"/>
              </p:cNvSpPr>
              <p:nvPr/>
            </p:nvSpPr>
            <p:spPr bwMode="auto">
              <a:xfrm rot="5400000">
                <a:off x="4750217" y="3237146"/>
                <a:ext cx="909432" cy="905222"/>
              </a:xfrm>
              <a:prstGeom prst="ellipse">
                <a:avLst/>
              </a:prstGeom>
              <a:solidFill>
                <a:schemeClr val="accent3"/>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2" name="Freeform 11"/>
            <p:cNvSpPr>
              <a:spLocks noEditPoints="1"/>
            </p:cNvSpPr>
            <p:nvPr/>
          </p:nvSpPr>
          <p:spPr bwMode="auto">
            <a:xfrm>
              <a:off x="4973379" y="3528968"/>
              <a:ext cx="411287" cy="365425"/>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3" name="Group 22"/>
          <p:cNvGrpSpPr/>
          <p:nvPr/>
        </p:nvGrpSpPr>
        <p:grpSpPr>
          <a:xfrm>
            <a:off x="6554140" y="3400364"/>
            <a:ext cx="1242447" cy="3849397"/>
            <a:chOff x="6214302" y="3224225"/>
            <a:chExt cx="1178088" cy="3649999"/>
          </a:xfrm>
        </p:grpSpPr>
        <p:grpSp>
          <p:nvGrpSpPr>
            <p:cNvPr id="51" name="Group 50"/>
            <p:cNvGrpSpPr/>
            <p:nvPr/>
          </p:nvGrpSpPr>
          <p:grpSpPr>
            <a:xfrm>
              <a:off x="6214302" y="3224225"/>
              <a:ext cx="1178088" cy="3649999"/>
              <a:chOff x="6214302" y="3208001"/>
              <a:chExt cx="1178088" cy="3649999"/>
            </a:xfrm>
          </p:grpSpPr>
          <p:sp>
            <p:nvSpPr>
              <p:cNvPr id="56" name="Freeform 13"/>
              <p:cNvSpPr>
                <a:spLocks/>
              </p:cNvSpPr>
              <p:nvPr/>
            </p:nvSpPr>
            <p:spPr bwMode="auto">
              <a:xfrm rot="5400000">
                <a:off x="4764858" y="5137445"/>
                <a:ext cx="3169999" cy="271111"/>
              </a:xfrm>
              <a:custGeom>
                <a:avLst/>
                <a:gdLst>
                  <a:gd name="T0" fmla="*/ 0 w 959"/>
                  <a:gd name="T1" fmla="*/ 0 h 76"/>
                  <a:gd name="T2" fmla="*/ 0 w 959"/>
                  <a:gd name="T3" fmla="*/ 55 h 76"/>
                  <a:gd name="T4" fmla="*/ 18 w 959"/>
                  <a:gd name="T5" fmla="*/ 76 h 76"/>
                  <a:gd name="T6" fmla="*/ 959 w 959"/>
                  <a:gd name="T7" fmla="*/ 76 h 76"/>
                </a:gdLst>
                <a:ahLst/>
                <a:cxnLst>
                  <a:cxn ang="0">
                    <a:pos x="T0" y="T1"/>
                  </a:cxn>
                  <a:cxn ang="0">
                    <a:pos x="T2" y="T3"/>
                  </a:cxn>
                  <a:cxn ang="0">
                    <a:pos x="T4" y="T5"/>
                  </a:cxn>
                  <a:cxn ang="0">
                    <a:pos x="T6" y="T7"/>
                  </a:cxn>
                </a:cxnLst>
                <a:rect l="0" t="0" r="r" b="b"/>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chemeClr val="accent4"/>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Oval 7"/>
              <p:cNvSpPr>
                <a:spLocks noChangeArrowheads="1"/>
              </p:cNvSpPr>
              <p:nvPr/>
            </p:nvSpPr>
            <p:spPr bwMode="auto">
              <a:xfrm rot="5400000">
                <a:off x="6480853" y="3205896"/>
                <a:ext cx="909432" cy="913642"/>
              </a:xfrm>
              <a:prstGeom prst="ellipse">
                <a:avLst/>
              </a:prstGeom>
              <a:solidFill>
                <a:schemeClr val="accent4"/>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3" name="Group 52"/>
            <p:cNvGrpSpPr/>
            <p:nvPr/>
          </p:nvGrpSpPr>
          <p:grpSpPr>
            <a:xfrm>
              <a:off x="6710566" y="3429000"/>
              <a:ext cx="447462" cy="496920"/>
              <a:chOff x="7502526" y="2405063"/>
              <a:chExt cx="301625" cy="334964"/>
            </a:xfrm>
            <a:solidFill>
              <a:schemeClr val="bg1"/>
            </a:solidFill>
          </p:grpSpPr>
          <p:sp>
            <p:nvSpPr>
              <p:cNvPr id="54" name="Freeform 112"/>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0" name="Freeform 114"/>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115"/>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Freeform 116"/>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Freeform 117"/>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6" name="Freeform 118"/>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119"/>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4" name="Group 23"/>
          <p:cNvGrpSpPr/>
          <p:nvPr/>
        </p:nvGrpSpPr>
        <p:grpSpPr>
          <a:xfrm>
            <a:off x="5012295" y="5179366"/>
            <a:ext cx="1124681" cy="2070395"/>
            <a:chOff x="4752324" y="4911075"/>
            <a:chExt cx="1066423" cy="1963149"/>
          </a:xfrm>
        </p:grpSpPr>
        <p:grpSp>
          <p:nvGrpSpPr>
            <p:cNvPr id="46" name="Group 45"/>
            <p:cNvGrpSpPr/>
            <p:nvPr/>
          </p:nvGrpSpPr>
          <p:grpSpPr>
            <a:xfrm>
              <a:off x="4752324" y="4911075"/>
              <a:ext cx="1066423" cy="1963149"/>
              <a:chOff x="4752324" y="4894851"/>
              <a:chExt cx="1066423" cy="1963149"/>
            </a:xfrm>
          </p:grpSpPr>
          <p:sp>
            <p:nvSpPr>
              <p:cNvPr id="48" name="Freeform 16"/>
              <p:cNvSpPr>
                <a:spLocks/>
              </p:cNvSpPr>
              <p:nvPr/>
            </p:nvSpPr>
            <p:spPr bwMode="auto">
              <a:xfrm rot="5400000">
                <a:off x="4980116" y="6019369"/>
                <a:ext cx="1509485" cy="167777"/>
              </a:xfrm>
              <a:custGeom>
                <a:avLst/>
                <a:gdLst>
                  <a:gd name="T0" fmla="*/ 0 w 552"/>
                  <a:gd name="T1" fmla="*/ 47 h 47"/>
                  <a:gd name="T2" fmla="*/ 0 w 552"/>
                  <a:gd name="T3" fmla="*/ 21 h 47"/>
                  <a:gd name="T4" fmla="*/ 11 w 552"/>
                  <a:gd name="T5" fmla="*/ 0 h 47"/>
                  <a:gd name="T6" fmla="*/ 552 w 552"/>
                  <a:gd name="T7" fmla="*/ 0 h 47"/>
                </a:gdLst>
                <a:ahLst/>
                <a:cxnLst>
                  <a:cxn ang="0">
                    <a:pos x="T0" y="T1"/>
                  </a:cxn>
                  <a:cxn ang="0">
                    <a:pos x="T2" y="T3"/>
                  </a:cxn>
                  <a:cxn ang="0">
                    <a:pos x="T4" y="T5"/>
                  </a:cxn>
                  <a:cxn ang="0">
                    <a:pos x="T6" y="T7"/>
                  </a:cxn>
                </a:cxnLst>
                <a:rect l="0" t="0" r="r" b="b"/>
                <a:pathLst>
                  <a:path w="552" h="47">
                    <a:moveTo>
                      <a:pt x="0" y="47"/>
                    </a:moveTo>
                    <a:cubicBezTo>
                      <a:pt x="0" y="21"/>
                      <a:pt x="0" y="21"/>
                      <a:pt x="0" y="21"/>
                    </a:cubicBezTo>
                    <a:cubicBezTo>
                      <a:pt x="0" y="7"/>
                      <a:pt x="4" y="0"/>
                      <a:pt x="11" y="0"/>
                    </a:cubicBezTo>
                    <a:cubicBezTo>
                      <a:pt x="552" y="0"/>
                      <a:pt x="552" y="0"/>
                      <a:pt x="552" y="0"/>
                    </a:cubicBezTo>
                  </a:path>
                </a:pathLst>
              </a:custGeom>
              <a:noFill/>
              <a:ln w="85725" cap="flat">
                <a:solidFill>
                  <a:schemeClr val="accent5"/>
                </a:solidFill>
                <a:prstDash val="solid"/>
                <a:miter lim="800000"/>
                <a:headEnd/>
                <a:tailEnd/>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Oval 10"/>
              <p:cNvSpPr>
                <a:spLocks noChangeArrowheads="1"/>
              </p:cNvSpPr>
              <p:nvPr/>
            </p:nvSpPr>
            <p:spPr bwMode="auto">
              <a:xfrm rot="5400000">
                <a:off x="4751271" y="4895904"/>
                <a:ext cx="907325" cy="905220"/>
              </a:xfrm>
              <a:prstGeom prst="ellipse">
                <a:avLst/>
              </a:prstGeom>
              <a:solidFill>
                <a:schemeClr val="accent5"/>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8" name="Freeform 18"/>
            <p:cNvSpPr>
              <a:spLocks/>
            </p:cNvSpPr>
            <p:nvPr/>
          </p:nvSpPr>
          <p:spPr bwMode="auto">
            <a:xfrm>
              <a:off x="5014047" y="5144797"/>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5" name="Group 24"/>
          <p:cNvGrpSpPr/>
          <p:nvPr/>
        </p:nvGrpSpPr>
        <p:grpSpPr>
          <a:xfrm>
            <a:off x="6659603" y="5179364"/>
            <a:ext cx="1136985" cy="2070396"/>
            <a:chOff x="6314302" y="4911074"/>
            <a:chExt cx="1078089" cy="1963150"/>
          </a:xfrm>
        </p:grpSpPr>
        <p:grpSp>
          <p:nvGrpSpPr>
            <p:cNvPr id="27" name="Group 26"/>
            <p:cNvGrpSpPr/>
            <p:nvPr/>
          </p:nvGrpSpPr>
          <p:grpSpPr>
            <a:xfrm>
              <a:off x="6314302" y="4911074"/>
              <a:ext cx="1078089" cy="1963150"/>
              <a:chOff x="6314302" y="4894850"/>
              <a:chExt cx="1078089" cy="1963150"/>
            </a:xfrm>
          </p:grpSpPr>
          <p:sp>
            <p:nvSpPr>
              <p:cNvPr id="29" name="Freeform 15"/>
              <p:cNvSpPr>
                <a:spLocks/>
              </p:cNvSpPr>
              <p:nvPr/>
            </p:nvSpPr>
            <p:spPr bwMode="auto">
              <a:xfrm rot="5400000">
                <a:off x="5645115" y="6017701"/>
                <a:ext cx="1509486" cy="171111"/>
              </a:xfrm>
              <a:custGeom>
                <a:avLst/>
                <a:gdLst>
                  <a:gd name="T0" fmla="*/ 0 w 552"/>
                  <a:gd name="T1" fmla="*/ 0 h 48"/>
                  <a:gd name="T2" fmla="*/ 0 w 552"/>
                  <a:gd name="T3" fmla="*/ 27 h 48"/>
                  <a:gd name="T4" fmla="*/ 11 w 552"/>
                  <a:gd name="T5" fmla="*/ 47 h 48"/>
                  <a:gd name="T6" fmla="*/ 552 w 552"/>
                  <a:gd name="T7" fmla="*/ 47 h 48"/>
                </a:gdLst>
                <a:ahLst/>
                <a:cxnLst>
                  <a:cxn ang="0">
                    <a:pos x="T0" y="T1"/>
                  </a:cxn>
                  <a:cxn ang="0">
                    <a:pos x="T2" y="T3"/>
                  </a:cxn>
                  <a:cxn ang="0">
                    <a:pos x="T4" y="T5"/>
                  </a:cxn>
                  <a:cxn ang="0">
                    <a:pos x="T6" y="T7"/>
                  </a:cxn>
                </a:cxnLst>
                <a:rect l="0" t="0" r="r" b="b"/>
                <a:pathLst>
                  <a:path w="552" h="48">
                    <a:moveTo>
                      <a:pt x="0" y="0"/>
                    </a:moveTo>
                    <a:cubicBezTo>
                      <a:pt x="0" y="27"/>
                      <a:pt x="0" y="27"/>
                      <a:pt x="0" y="27"/>
                    </a:cubicBezTo>
                    <a:cubicBezTo>
                      <a:pt x="0" y="40"/>
                      <a:pt x="4" y="48"/>
                      <a:pt x="11" y="47"/>
                    </a:cubicBezTo>
                    <a:cubicBezTo>
                      <a:pt x="552" y="47"/>
                      <a:pt x="552" y="47"/>
                      <a:pt x="552" y="47"/>
                    </a:cubicBezTo>
                  </a:path>
                </a:pathLst>
              </a:custGeom>
              <a:noFill/>
              <a:ln w="85725" cap="flat">
                <a:solidFill>
                  <a:schemeClr val="accent6"/>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Oval 9"/>
              <p:cNvSpPr>
                <a:spLocks noChangeArrowheads="1"/>
              </p:cNvSpPr>
              <p:nvPr/>
            </p:nvSpPr>
            <p:spPr bwMode="auto">
              <a:xfrm rot="5400000">
                <a:off x="6481907" y="4891692"/>
                <a:ext cx="907325" cy="913642"/>
              </a:xfrm>
              <a:prstGeom prst="ellipse">
                <a:avLst/>
              </a:prstGeom>
              <a:solidFill>
                <a:schemeClr val="accent6"/>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9" name="Group 68"/>
            <p:cNvGrpSpPr/>
            <p:nvPr/>
          </p:nvGrpSpPr>
          <p:grpSpPr>
            <a:xfrm>
              <a:off x="6768846" y="5180829"/>
              <a:ext cx="362796" cy="338611"/>
              <a:chOff x="4418013" y="3475038"/>
              <a:chExt cx="285750" cy="266701"/>
            </a:xfrm>
            <a:solidFill>
              <a:schemeClr val="bg1"/>
            </a:solidFill>
          </p:grpSpPr>
          <p:sp>
            <p:nvSpPr>
              <p:cNvPr id="70" name="Freeform 105"/>
              <p:cNvSpPr>
                <a:spLocks/>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63" name="矩形 62"/>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5" name="矩形 6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2" name="矩形 71"/>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3" name="矩形 72"/>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4" name="文本框 73"/>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23802116"/>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4294967295"/>
          </p:nvPr>
        </p:nvPicPr>
        <p:blipFill>
          <a:blip r:embed="rId3" cstate="print">
            <a:extLst>
              <a:ext uri="{28A0092B-C50C-407E-A947-70E740481C1C}">
                <a14:useLocalDpi xmlns:a14="http://schemas.microsoft.com/office/drawing/2010/main" xmlns=""/>
              </a:ext>
            </a:extLst>
          </a:blip>
          <a:stretch>
            <a:fillRect/>
          </a:stretch>
        </p:blipFill>
        <p:spPr>
          <a:xfrm>
            <a:off x="0" y="1838325"/>
            <a:ext cx="6429375" cy="4286250"/>
          </a:xfrm>
          <a:blipFill dpi="0" rotWithShape="1">
            <a:blip r:embed="rId4" cstate="print">
              <a:extLst>
                <a:ext uri="{28A0092B-C50C-407E-A947-70E740481C1C}">
                  <a14:useLocalDpi xmlns:a14="http://schemas.microsoft.com/office/drawing/2010/main" xmlns=""/>
                </a:ext>
              </a:extLst>
            </a:blip>
            <a:srcRect/>
            <a:stretch>
              <a:fillRect/>
            </a:stretch>
          </a:blipFill>
        </p:spPr>
      </p:pic>
      <p:sp>
        <p:nvSpPr>
          <p:cNvPr id="6" name="Rectangle 5"/>
          <p:cNvSpPr/>
          <p:nvPr/>
        </p:nvSpPr>
        <p:spPr>
          <a:xfrm>
            <a:off x="6429376" y="1766839"/>
            <a:ext cx="6428670" cy="31405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6818201" y="5440201"/>
            <a:ext cx="5515830" cy="1056443"/>
          </a:xfrm>
          <a:prstGeom prst="rect">
            <a:avLst/>
          </a:prstGeom>
          <a:noFill/>
        </p:spPr>
        <p:txBody>
          <a:bodyPr wrap="square" lIns="0" tIns="0" rIns="0" bIns="0" rtlCol="0">
            <a:spAutoFit/>
          </a:bodyPr>
          <a:lstStyle/>
          <a:p>
            <a:pPr algn="just"/>
            <a:r>
              <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DESIGN’s : </a:t>
            </a:r>
            <a:r>
              <a:rPr 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SUMMER TREND</a:t>
            </a:r>
          </a:p>
          <a:p>
            <a:pPr algn="just">
              <a:lnSpc>
                <a:spcPct val="150000"/>
              </a:lnSpc>
            </a:pP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39"/>
          <p:cNvSpPr txBox="1"/>
          <p:nvPr/>
        </p:nvSpPr>
        <p:spPr>
          <a:xfrm>
            <a:off x="6818201" y="2543934"/>
            <a:ext cx="4179018" cy="1785104"/>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3" name="矩形 2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4" name="矩形 2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矩形 24"/>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6" name="文本框 25"/>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3580940546"/>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91847" y="1917854"/>
            <a:ext cx="1931633" cy="2455760"/>
            <a:chOff x="1319414" y="2066160"/>
            <a:chExt cx="1831575" cy="2328552"/>
          </a:xfrm>
          <a:solidFill>
            <a:schemeClr val="accent1"/>
          </a:solidFill>
        </p:grpSpPr>
        <p:sp>
          <p:nvSpPr>
            <p:cNvPr id="3" name="Freeform 5"/>
            <p:cNvSpPr>
              <a:spLocks/>
            </p:cNvSpPr>
            <p:nvPr/>
          </p:nvSpPr>
          <p:spPr bwMode="auto">
            <a:xfrm>
              <a:off x="1954082" y="2066160"/>
              <a:ext cx="479049" cy="391559"/>
            </a:xfrm>
            <a:custGeom>
              <a:avLst/>
              <a:gdLst>
                <a:gd name="T0" fmla="*/ 442 w 501"/>
                <a:gd name="T1" fmla="*/ 374 h 409"/>
                <a:gd name="T2" fmla="*/ 168 w 501"/>
                <a:gd name="T3" fmla="*/ 264 h 409"/>
                <a:gd name="T4" fmla="*/ 0 w 501"/>
                <a:gd name="T5" fmla="*/ 7 h 409"/>
                <a:gd name="T6" fmla="*/ 451 w 501"/>
                <a:gd name="T7" fmla="*/ 171 h 409"/>
                <a:gd name="T8" fmla="*/ 463 w 501"/>
                <a:gd name="T9" fmla="*/ 357 h 409"/>
                <a:gd name="T10" fmla="*/ 442 w 501"/>
                <a:gd name="T11" fmla="*/ 374 h 409"/>
              </a:gdLst>
              <a:ahLst/>
              <a:cxnLst>
                <a:cxn ang="0">
                  <a:pos x="T0" y="T1"/>
                </a:cxn>
                <a:cxn ang="0">
                  <a:pos x="T2" y="T3"/>
                </a:cxn>
                <a:cxn ang="0">
                  <a:pos x="T4" y="T5"/>
                </a:cxn>
                <a:cxn ang="0">
                  <a:pos x="T6" y="T7"/>
                </a:cxn>
                <a:cxn ang="0">
                  <a:pos x="T8" y="T9"/>
                </a:cxn>
                <a:cxn ang="0">
                  <a:pos x="T10" y="T11"/>
                </a:cxn>
              </a:cxnLst>
              <a:rect l="0" t="0" r="r" b="b"/>
              <a:pathLst>
                <a:path w="501" h="409">
                  <a:moveTo>
                    <a:pt x="442" y="374"/>
                  </a:moveTo>
                  <a:cubicBezTo>
                    <a:pt x="324" y="409"/>
                    <a:pt x="212" y="382"/>
                    <a:pt x="168" y="264"/>
                  </a:cubicBezTo>
                  <a:cubicBezTo>
                    <a:pt x="122" y="144"/>
                    <a:pt x="81" y="59"/>
                    <a:pt x="0" y="7"/>
                  </a:cubicBezTo>
                  <a:cubicBezTo>
                    <a:pt x="181" y="0"/>
                    <a:pt x="347" y="28"/>
                    <a:pt x="451" y="171"/>
                  </a:cubicBezTo>
                  <a:cubicBezTo>
                    <a:pt x="501" y="243"/>
                    <a:pt x="495" y="305"/>
                    <a:pt x="463" y="357"/>
                  </a:cubicBezTo>
                  <a:lnTo>
                    <a:pt x="442" y="37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Freeform 6"/>
            <p:cNvSpPr>
              <a:spLocks/>
            </p:cNvSpPr>
            <p:nvPr/>
          </p:nvSpPr>
          <p:spPr bwMode="auto">
            <a:xfrm>
              <a:off x="2599508" y="2172297"/>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7"/>
            <p:cNvSpPr>
              <a:spLocks/>
            </p:cNvSpPr>
            <p:nvPr/>
          </p:nvSpPr>
          <p:spPr bwMode="auto">
            <a:xfrm>
              <a:off x="1700933" y="2355168"/>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Freeform 14"/>
            <p:cNvSpPr>
              <a:spLocks/>
            </p:cNvSpPr>
            <p:nvPr/>
          </p:nvSpPr>
          <p:spPr bwMode="auto">
            <a:xfrm>
              <a:off x="1669378"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15"/>
            <p:cNvSpPr>
              <a:spLocks/>
            </p:cNvSpPr>
            <p:nvPr/>
          </p:nvSpPr>
          <p:spPr bwMode="auto">
            <a:xfrm>
              <a:off x="1319414"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Freeform 16"/>
            <p:cNvSpPr>
              <a:spLocks/>
            </p:cNvSpPr>
            <p:nvPr/>
          </p:nvSpPr>
          <p:spPr bwMode="auto">
            <a:xfrm>
              <a:off x="1710255" y="3068721"/>
              <a:ext cx="83905" cy="129803"/>
            </a:xfrm>
            <a:custGeom>
              <a:avLst/>
              <a:gdLst>
                <a:gd name="T0" fmla="*/ 50 w 88"/>
                <a:gd name="T1" fmla="*/ 136 h 136"/>
                <a:gd name="T2" fmla="*/ 80 w 88"/>
                <a:gd name="T3" fmla="*/ 87 h 136"/>
                <a:gd name="T4" fmla="*/ 88 w 88"/>
                <a:gd name="T5" fmla="*/ 0 h 136"/>
                <a:gd name="T6" fmla="*/ 7 w 88"/>
                <a:gd name="T7" fmla="*/ 83 h 136"/>
                <a:gd name="T8" fmla="*/ 44 w 88"/>
                <a:gd name="T9" fmla="*/ 133 h 136"/>
                <a:gd name="T10" fmla="*/ 50 w 88"/>
                <a:gd name="T11" fmla="*/ 136 h 136"/>
              </a:gdLst>
              <a:ahLst/>
              <a:cxnLst>
                <a:cxn ang="0">
                  <a:pos x="T0" y="T1"/>
                </a:cxn>
                <a:cxn ang="0">
                  <a:pos x="T2" y="T3"/>
                </a:cxn>
                <a:cxn ang="0">
                  <a:pos x="T4" y="T5"/>
                </a:cxn>
                <a:cxn ang="0">
                  <a:pos x="T6" y="T7"/>
                </a:cxn>
                <a:cxn ang="0">
                  <a:pos x="T8" y="T9"/>
                </a:cxn>
                <a:cxn ang="0">
                  <a:pos x="T10" y="T11"/>
                </a:cxn>
              </a:cxnLst>
              <a:rect l="0" t="0" r="r" b="b"/>
              <a:pathLst>
                <a:path w="88" h="136">
                  <a:moveTo>
                    <a:pt x="50" y="136"/>
                  </a:moveTo>
                  <a:cubicBezTo>
                    <a:pt x="73" y="127"/>
                    <a:pt x="83" y="108"/>
                    <a:pt x="80" y="87"/>
                  </a:cubicBezTo>
                  <a:cubicBezTo>
                    <a:pt x="71" y="57"/>
                    <a:pt x="76" y="27"/>
                    <a:pt x="88" y="0"/>
                  </a:cubicBezTo>
                  <a:cubicBezTo>
                    <a:pt x="55" y="17"/>
                    <a:pt x="19" y="39"/>
                    <a:pt x="7" y="83"/>
                  </a:cubicBezTo>
                  <a:cubicBezTo>
                    <a:pt x="0" y="110"/>
                    <a:pt x="11" y="129"/>
                    <a:pt x="44" y="133"/>
                  </a:cubicBezTo>
                  <a:lnTo>
                    <a:pt x="50" y="13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1" name="Group 10"/>
          <p:cNvGrpSpPr/>
          <p:nvPr/>
        </p:nvGrpSpPr>
        <p:grpSpPr>
          <a:xfrm>
            <a:off x="3876988" y="2029791"/>
            <a:ext cx="2318866" cy="2343825"/>
            <a:chOff x="3675826" y="2172298"/>
            <a:chExt cx="2198749" cy="2222415"/>
          </a:xfrm>
          <a:solidFill>
            <a:schemeClr val="accent2"/>
          </a:solidFill>
        </p:grpSpPr>
        <p:sp>
          <p:nvSpPr>
            <p:cNvPr id="12" name="Freeform 6"/>
            <p:cNvSpPr>
              <a:spLocks/>
            </p:cNvSpPr>
            <p:nvPr/>
          </p:nvSpPr>
          <p:spPr bwMode="auto">
            <a:xfrm>
              <a:off x="4955919" y="2172298"/>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7"/>
            <p:cNvSpPr>
              <a:spLocks/>
            </p:cNvSpPr>
            <p:nvPr/>
          </p:nvSpPr>
          <p:spPr bwMode="auto">
            <a:xfrm>
              <a:off x="4057345" y="2355169"/>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8"/>
            <p:cNvSpPr>
              <a:spLocks noEditPoints="1"/>
            </p:cNvSpPr>
            <p:nvPr/>
          </p:nvSpPr>
          <p:spPr bwMode="auto">
            <a:xfrm>
              <a:off x="5064924" y="2469910"/>
              <a:ext cx="129803" cy="223748"/>
            </a:xfrm>
            <a:custGeom>
              <a:avLst/>
              <a:gdLst>
                <a:gd name="T0" fmla="*/ 83 w 136"/>
                <a:gd name="T1" fmla="*/ 230 h 234"/>
                <a:gd name="T2" fmla="*/ 85 w 136"/>
                <a:gd name="T3" fmla="*/ 229 h 234"/>
                <a:gd name="T4" fmla="*/ 85 w 136"/>
                <a:gd name="T5" fmla="*/ 229 h 234"/>
                <a:gd name="T6" fmla="*/ 120 w 136"/>
                <a:gd name="T7" fmla="*/ 143 h 234"/>
                <a:gd name="T8" fmla="*/ 112 w 136"/>
                <a:gd name="T9" fmla="*/ 0 h 234"/>
                <a:gd name="T10" fmla="*/ 4 w 136"/>
                <a:gd name="T11" fmla="*/ 159 h 234"/>
                <a:gd name="T12" fmla="*/ 70 w 136"/>
                <a:gd name="T13" fmla="*/ 230 h 234"/>
                <a:gd name="T14" fmla="*/ 83 w 136"/>
                <a:gd name="T15" fmla="*/ 229 h 234"/>
                <a:gd name="T16" fmla="*/ 83 w 136"/>
                <a:gd name="T17" fmla="*/ 230 h 234"/>
                <a:gd name="T18" fmla="*/ 87 w 136"/>
                <a:gd name="T19" fmla="*/ 44 h 234"/>
                <a:gd name="T20" fmla="*/ 87 w 136"/>
                <a:gd name="T21" fmla="*/ 44 h 234"/>
                <a:gd name="T22" fmla="*/ 87 w 136"/>
                <a:gd name="T23" fmla="*/ 4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234">
                  <a:moveTo>
                    <a:pt x="83" y="230"/>
                  </a:moveTo>
                  <a:cubicBezTo>
                    <a:pt x="84" y="230"/>
                    <a:pt x="84" y="229"/>
                    <a:pt x="85" y="229"/>
                  </a:cubicBezTo>
                  <a:cubicBezTo>
                    <a:pt x="85" y="229"/>
                    <a:pt x="85" y="229"/>
                    <a:pt x="85" y="229"/>
                  </a:cubicBezTo>
                  <a:cubicBezTo>
                    <a:pt x="122" y="209"/>
                    <a:pt x="136" y="174"/>
                    <a:pt x="120" y="143"/>
                  </a:cubicBezTo>
                  <a:cubicBezTo>
                    <a:pt x="101" y="98"/>
                    <a:pt x="100" y="49"/>
                    <a:pt x="112" y="0"/>
                  </a:cubicBezTo>
                  <a:cubicBezTo>
                    <a:pt x="64" y="39"/>
                    <a:pt x="10" y="86"/>
                    <a:pt x="4" y="159"/>
                  </a:cubicBezTo>
                  <a:cubicBezTo>
                    <a:pt x="0" y="208"/>
                    <a:pt x="19" y="234"/>
                    <a:pt x="70" y="230"/>
                  </a:cubicBezTo>
                  <a:cubicBezTo>
                    <a:pt x="83" y="229"/>
                    <a:pt x="83" y="229"/>
                    <a:pt x="83" y="229"/>
                  </a:cubicBezTo>
                  <a:lnTo>
                    <a:pt x="83" y="230"/>
                  </a:lnTo>
                  <a:close/>
                  <a:moveTo>
                    <a:pt x="87" y="44"/>
                  </a:moveTo>
                  <a:cubicBezTo>
                    <a:pt x="87" y="44"/>
                    <a:pt x="87" y="44"/>
                    <a:pt x="87" y="44"/>
                  </a:cubicBezTo>
                  <a:cubicBezTo>
                    <a:pt x="87" y="44"/>
                    <a:pt x="87" y="44"/>
                    <a:pt x="87" y="4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9"/>
            <p:cNvSpPr>
              <a:spLocks/>
            </p:cNvSpPr>
            <p:nvPr/>
          </p:nvSpPr>
          <p:spPr bwMode="auto">
            <a:xfrm>
              <a:off x="5435686" y="2778998"/>
              <a:ext cx="438889" cy="288291"/>
            </a:xfrm>
            <a:custGeom>
              <a:avLst/>
              <a:gdLst>
                <a:gd name="T0" fmla="*/ 0 w 459"/>
                <a:gd name="T1" fmla="*/ 113 h 302"/>
                <a:gd name="T2" fmla="*/ 197 w 459"/>
                <a:gd name="T3" fmla="*/ 278 h 302"/>
                <a:gd name="T4" fmla="*/ 459 w 459"/>
                <a:gd name="T5" fmla="*/ 277 h 302"/>
                <a:gd name="T6" fmla="*/ 189 w 459"/>
                <a:gd name="T7" fmla="*/ 36 h 302"/>
                <a:gd name="T8" fmla="*/ 12 w 459"/>
                <a:gd name="T9" fmla="*/ 85 h 302"/>
                <a:gd name="T10" fmla="*/ 12 w 459"/>
                <a:gd name="T11" fmla="*/ 85 h 302"/>
                <a:gd name="T12" fmla="*/ 12 w 459"/>
                <a:gd name="T13" fmla="*/ 85 h 302"/>
                <a:gd name="T14" fmla="*/ 7 w 459"/>
                <a:gd name="T15" fmla="*/ 91 h 302"/>
                <a:gd name="T16" fmla="*/ 9 w 459"/>
                <a:gd name="T17" fmla="*/ 91 h 302"/>
                <a:gd name="T18" fmla="*/ 0 w 459"/>
                <a:gd name="T19" fmla="*/ 11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302">
                  <a:moveTo>
                    <a:pt x="0" y="113"/>
                  </a:moveTo>
                  <a:cubicBezTo>
                    <a:pt x="7" y="226"/>
                    <a:pt x="79" y="302"/>
                    <a:pt x="197" y="278"/>
                  </a:cubicBezTo>
                  <a:cubicBezTo>
                    <a:pt x="285" y="260"/>
                    <a:pt x="367" y="245"/>
                    <a:pt x="459" y="277"/>
                  </a:cubicBezTo>
                  <a:cubicBezTo>
                    <a:pt x="397" y="155"/>
                    <a:pt x="309" y="65"/>
                    <a:pt x="189" y="36"/>
                  </a:cubicBezTo>
                  <a:cubicBezTo>
                    <a:pt x="189" y="36"/>
                    <a:pt x="78" y="0"/>
                    <a:pt x="12" y="85"/>
                  </a:cubicBezTo>
                  <a:cubicBezTo>
                    <a:pt x="12" y="85"/>
                    <a:pt x="12" y="85"/>
                    <a:pt x="12" y="85"/>
                  </a:cubicBezTo>
                  <a:cubicBezTo>
                    <a:pt x="12" y="85"/>
                    <a:pt x="12" y="85"/>
                    <a:pt x="12" y="85"/>
                  </a:cubicBezTo>
                  <a:cubicBezTo>
                    <a:pt x="10" y="87"/>
                    <a:pt x="9" y="89"/>
                    <a:pt x="7" y="91"/>
                  </a:cubicBezTo>
                  <a:cubicBezTo>
                    <a:pt x="8" y="91"/>
                    <a:pt x="8" y="91"/>
                    <a:pt x="9" y="91"/>
                  </a:cubicBezTo>
                  <a:lnTo>
                    <a:pt x="0" y="11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reeform 12"/>
            <p:cNvSpPr>
              <a:spLocks/>
            </p:cNvSpPr>
            <p:nvPr/>
          </p:nvSpPr>
          <p:spPr bwMode="auto">
            <a:xfrm>
              <a:off x="4735041" y="2784735"/>
              <a:ext cx="136973" cy="109723"/>
            </a:xfrm>
            <a:custGeom>
              <a:avLst/>
              <a:gdLst>
                <a:gd name="T0" fmla="*/ 16 w 143"/>
                <a:gd name="T1" fmla="*/ 94 h 115"/>
                <a:gd name="T2" fmla="*/ 93 w 143"/>
                <a:gd name="T3" fmla="*/ 76 h 115"/>
                <a:gd name="T4" fmla="*/ 143 w 143"/>
                <a:gd name="T5" fmla="*/ 10 h 115"/>
                <a:gd name="T6" fmla="*/ 35 w 143"/>
                <a:gd name="T7" fmla="*/ 31 h 115"/>
                <a:gd name="T8" fmla="*/ 11 w 143"/>
                <a:gd name="T9" fmla="*/ 86 h 115"/>
                <a:gd name="T10" fmla="*/ 18 w 143"/>
                <a:gd name="T11" fmla="*/ 91 h 115"/>
                <a:gd name="T12" fmla="*/ 18 w 143"/>
                <a:gd name="T13" fmla="*/ 91 h 115"/>
                <a:gd name="T14" fmla="*/ 16 w 143"/>
                <a:gd name="T15" fmla="*/ 9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15">
                  <a:moveTo>
                    <a:pt x="16" y="94"/>
                  </a:moveTo>
                  <a:cubicBezTo>
                    <a:pt x="45" y="115"/>
                    <a:pt x="76" y="111"/>
                    <a:pt x="93" y="76"/>
                  </a:cubicBezTo>
                  <a:cubicBezTo>
                    <a:pt x="106" y="51"/>
                    <a:pt x="118" y="27"/>
                    <a:pt x="143" y="10"/>
                  </a:cubicBezTo>
                  <a:cubicBezTo>
                    <a:pt x="102" y="0"/>
                    <a:pt x="66" y="7"/>
                    <a:pt x="35" y="31"/>
                  </a:cubicBezTo>
                  <a:cubicBezTo>
                    <a:pt x="35" y="31"/>
                    <a:pt x="0" y="51"/>
                    <a:pt x="11" y="86"/>
                  </a:cubicBezTo>
                  <a:cubicBezTo>
                    <a:pt x="18" y="91"/>
                    <a:pt x="18" y="91"/>
                    <a:pt x="18" y="91"/>
                  </a:cubicBezTo>
                  <a:cubicBezTo>
                    <a:pt x="18" y="91"/>
                    <a:pt x="18" y="91"/>
                    <a:pt x="18" y="91"/>
                  </a:cubicBezTo>
                  <a:cubicBezTo>
                    <a:pt x="17" y="92"/>
                    <a:pt x="17" y="93"/>
                    <a:pt x="16" y="9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Freeform 14"/>
            <p:cNvSpPr>
              <a:spLocks/>
            </p:cNvSpPr>
            <p:nvPr/>
          </p:nvSpPr>
          <p:spPr bwMode="auto">
            <a:xfrm>
              <a:off x="4025790"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8" name="Freeform 15"/>
            <p:cNvSpPr>
              <a:spLocks/>
            </p:cNvSpPr>
            <p:nvPr/>
          </p:nvSpPr>
          <p:spPr bwMode="auto">
            <a:xfrm>
              <a:off x="3675826"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6"/>
            <p:cNvSpPr>
              <a:spLocks/>
            </p:cNvSpPr>
            <p:nvPr/>
          </p:nvSpPr>
          <p:spPr bwMode="auto">
            <a:xfrm>
              <a:off x="4066667" y="3068722"/>
              <a:ext cx="83905" cy="129803"/>
            </a:xfrm>
            <a:custGeom>
              <a:avLst/>
              <a:gdLst>
                <a:gd name="T0" fmla="*/ 50 w 88"/>
                <a:gd name="T1" fmla="*/ 136 h 136"/>
                <a:gd name="T2" fmla="*/ 80 w 88"/>
                <a:gd name="T3" fmla="*/ 87 h 136"/>
                <a:gd name="T4" fmla="*/ 88 w 88"/>
                <a:gd name="T5" fmla="*/ 0 h 136"/>
                <a:gd name="T6" fmla="*/ 7 w 88"/>
                <a:gd name="T7" fmla="*/ 83 h 136"/>
                <a:gd name="T8" fmla="*/ 44 w 88"/>
                <a:gd name="T9" fmla="*/ 133 h 136"/>
                <a:gd name="T10" fmla="*/ 50 w 88"/>
                <a:gd name="T11" fmla="*/ 136 h 136"/>
              </a:gdLst>
              <a:ahLst/>
              <a:cxnLst>
                <a:cxn ang="0">
                  <a:pos x="T0" y="T1"/>
                </a:cxn>
                <a:cxn ang="0">
                  <a:pos x="T2" y="T3"/>
                </a:cxn>
                <a:cxn ang="0">
                  <a:pos x="T4" y="T5"/>
                </a:cxn>
                <a:cxn ang="0">
                  <a:pos x="T6" y="T7"/>
                </a:cxn>
                <a:cxn ang="0">
                  <a:pos x="T8" y="T9"/>
                </a:cxn>
                <a:cxn ang="0">
                  <a:pos x="T10" y="T11"/>
                </a:cxn>
              </a:cxnLst>
              <a:rect l="0" t="0" r="r" b="b"/>
              <a:pathLst>
                <a:path w="88" h="136">
                  <a:moveTo>
                    <a:pt x="50" y="136"/>
                  </a:moveTo>
                  <a:cubicBezTo>
                    <a:pt x="73" y="127"/>
                    <a:pt x="83" y="108"/>
                    <a:pt x="80" y="87"/>
                  </a:cubicBezTo>
                  <a:cubicBezTo>
                    <a:pt x="71" y="57"/>
                    <a:pt x="76" y="27"/>
                    <a:pt x="88" y="0"/>
                  </a:cubicBezTo>
                  <a:cubicBezTo>
                    <a:pt x="55" y="17"/>
                    <a:pt x="19" y="39"/>
                    <a:pt x="7" y="83"/>
                  </a:cubicBezTo>
                  <a:cubicBezTo>
                    <a:pt x="0" y="110"/>
                    <a:pt x="11" y="129"/>
                    <a:pt x="44" y="133"/>
                  </a:cubicBezTo>
                  <a:lnTo>
                    <a:pt x="50" y="13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770048" y="1917854"/>
            <a:ext cx="2318866" cy="2455760"/>
            <a:chOff x="6419026" y="2066160"/>
            <a:chExt cx="2198749" cy="2328552"/>
          </a:xfrm>
          <a:solidFill>
            <a:schemeClr val="accent3"/>
          </a:solidFill>
        </p:grpSpPr>
        <p:sp>
          <p:nvSpPr>
            <p:cNvPr id="22" name="Freeform 5"/>
            <p:cNvSpPr>
              <a:spLocks/>
            </p:cNvSpPr>
            <p:nvPr/>
          </p:nvSpPr>
          <p:spPr bwMode="auto">
            <a:xfrm>
              <a:off x="7053694" y="2066160"/>
              <a:ext cx="479049" cy="391559"/>
            </a:xfrm>
            <a:custGeom>
              <a:avLst/>
              <a:gdLst>
                <a:gd name="T0" fmla="*/ 442 w 501"/>
                <a:gd name="T1" fmla="*/ 374 h 409"/>
                <a:gd name="T2" fmla="*/ 168 w 501"/>
                <a:gd name="T3" fmla="*/ 264 h 409"/>
                <a:gd name="T4" fmla="*/ 0 w 501"/>
                <a:gd name="T5" fmla="*/ 7 h 409"/>
                <a:gd name="T6" fmla="*/ 451 w 501"/>
                <a:gd name="T7" fmla="*/ 171 h 409"/>
                <a:gd name="T8" fmla="*/ 463 w 501"/>
                <a:gd name="T9" fmla="*/ 357 h 409"/>
                <a:gd name="T10" fmla="*/ 442 w 501"/>
                <a:gd name="T11" fmla="*/ 374 h 409"/>
              </a:gdLst>
              <a:ahLst/>
              <a:cxnLst>
                <a:cxn ang="0">
                  <a:pos x="T0" y="T1"/>
                </a:cxn>
                <a:cxn ang="0">
                  <a:pos x="T2" y="T3"/>
                </a:cxn>
                <a:cxn ang="0">
                  <a:pos x="T4" y="T5"/>
                </a:cxn>
                <a:cxn ang="0">
                  <a:pos x="T6" y="T7"/>
                </a:cxn>
                <a:cxn ang="0">
                  <a:pos x="T8" y="T9"/>
                </a:cxn>
                <a:cxn ang="0">
                  <a:pos x="T10" y="T11"/>
                </a:cxn>
              </a:cxnLst>
              <a:rect l="0" t="0" r="r" b="b"/>
              <a:pathLst>
                <a:path w="501" h="409">
                  <a:moveTo>
                    <a:pt x="442" y="374"/>
                  </a:moveTo>
                  <a:cubicBezTo>
                    <a:pt x="324" y="409"/>
                    <a:pt x="212" y="382"/>
                    <a:pt x="168" y="264"/>
                  </a:cubicBezTo>
                  <a:cubicBezTo>
                    <a:pt x="122" y="144"/>
                    <a:pt x="81" y="59"/>
                    <a:pt x="0" y="7"/>
                  </a:cubicBezTo>
                  <a:cubicBezTo>
                    <a:pt x="181" y="0"/>
                    <a:pt x="347" y="28"/>
                    <a:pt x="451" y="171"/>
                  </a:cubicBezTo>
                  <a:cubicBezTo>
                    <a:pt x="501" y="243"/>
                    <a:pt x="495" y="305"/>
                    <a:pt x="463" y="357"/>
                  </a:cubicBezTo>
                  <a:lnTo>
                    <a:pt x="442" y="37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Freeform 6"/>
            <p:cNvSpPr>
              <a:spLocks/>
            </p:cNvSpPr>
            <p:nvPr/>
          </p:nvSpPr>
          <p:spPr bwMode="auto">
            <a:xfrm>
              <a:off x="7699119" y="2172297"/>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7"/>
            <p:cNvSpPr>
              <a:spLocks/>
            </p:cNvSpPr>
            <p:nvPr/>
          </p:nvSpPr>
          <p:spPr bwMode="auto">
            <a:xfrm>
              <a:off x="6800545" y="2355168"/>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reeform 8"/>
            <p:cNvSpPr>
              <a:spLocks noEditPoints="1"/>
            </p:cNvSpPr>
            <p:nvPr/>
          </p:nvSpPr>
          <p:spPr bwMode="auto">
            <a:xfrm>
              <a:off x="7808124" y="2469909"/>
              <a:ext cx="129803" cy="223748"/>
            </a:xfrm>
            <a:custGeom>
              <a:avLst/>
              <a:gdLst>
                <a:gd name="T0" fmla="*/ 83 w 136"/>
                <a:gd name="T1" fmla="*/ 230 h 234"/>
                <a:gd name="T2" fmla="*/ 85 w 136"/>
                <a:gd name="T3" fmla="*/ 229 h 234"/>
                <a:gd name="T4" fmla="*/ 85 w 136"/>
                <a:gd name="T5" fmla="*/ 229 h 234"/>
                <a:gd name="T6" fmla="*/ 120 w 136"/>
                <a:gd name="T7" fmla="*/ 143 h 234"/>
                <a:gd name="T8" fmla="*/ 112 w 136"/>
                <a:gd name="T9" fmla="*/ 0 h 234"/>
                <a:gd name="T10" fmla="*/ 4 w 136"/>
                <a:gd name="T11" fmla="*/ 159 h 234"/>
                <a:gd name="T12" fmla="*/ 70 w 136"/>
                <a:gd name="T13" fmla="*/ 230 h 234"/>
                <a:gd name="T14" fmla="*/ 83 w 136"/>
                <a:gd name="T15" fmla="*/ 229 h 234"/>
                <a:gd name="T16" fmla="*/ 83 w 136"/>
                <a:gd name="T17" fmla="*/ 230 h 234"/>
                <a:gd name="T18" fmla="*/ 87 w 136"/>
                <a:gd name="T19" fmla="*/ 44 h 234"/>
                <a:gd name="T20" fmla="*/ 87 w 136"/>
                <a:gd name="T21" fmla="*/ 44 h 234"/>
                <a:gd name="T22" fmla="*/ 87 w 136"/>
                <a:gd name="T23" fmla="*/ 4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234">
                  <a:moveTo>
                    <a:pt x="83" y="230"/>
                  </a:moveTo>
                  <a:cubicBezTo>
                    <a:pt x="84" y="230"/>
                    <a:pt x="84" y="229"/>
                    <a:pt x="85" y="229"/>
                  </a:cubicBezTo>
                  <a:cubicBezTo>
                    <a:pt x="85" y="229"/>
                    <a:pt x="85" y="229"/>
                    <a:pt x="85" y="229"/>
                  </a:cubicBezTo>
                  <a:cubicBezTo>
                    <a:pt x="122" y="209"/>
                    <a:pt x="136" y="174"/>
                    <a:pt x="120" y="143"/>
                  </a:cubicBezTo>
                  <a:cubicBezTo>
                    <a:pt x="101" y="98"/>
                    <a:pt x="100" y="49"/>
                    <a:pt x="112" y="0"/>
                  </a:cubicBezTo>
                  <a:cubicBezTo>
                    <a:pt x="64" y="39"/>
                    <a:pt x="10" y="86"/>
                    <a:pt x="4" y="159"/>
                  </a:cubicBezTo>
                  <a:cubicBezTo>
                    <a:pt x="0" y="208"/>
                    <a:pt x="19" y="234"/>
                    <a:pt x="70" y="230"/>
                  </a:cubicBezTo>
                  <a:cubicBezTo>
                    <a:pt x="83" y="229"/>
                    <a:pt x="83" y="229"/>
                    <a:pt x="83" y="229"/>
                  </a:cubicBezTo>
                  <a:lnTo>
                    <a:pt x="83" y="230"/>
                  </a:lnTo>
                  <a:close/>
                  <a:moveTo>
                    <a:pt x="87" y="44"/>
                  </a:moveTo>
                  <a:cubicBezTo>
                    <a:pt x="87" y="44"/>
                    <a:pt x="87" y="44"/>
                    <a:pt x="87" y="44"/>
                  </a:cubicBezTo>
                  <a:cubicBezTo>
                    <a:pt x="87" y="44"/>
                    <a:pt x="87" y="44"/>
                    <a:pt x="87" y="4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9"/>
            <p:cNvSpPr>
              <a:spLocks/>
            </p:cNvSpPr>
            <p:nvPr/>
          </p:nvSpPr>
          <p:spPr bwMode="auto">
            <a:xfrm>
              <a:off x="8178886" y="2778997"/>
              <a:ext cx="438889" cy="288291"/>
            </a:xfrm>
            <a:custGeom>
              <a:avLst/>
              <a:gdLst>
                <a:gd name="T0" fmla="*/ 0 w 459"/>
                <a:gd name="T1" fmla="*/ 113 h 302"/>
                <a:gd name="T2" fmla="*/ 197 w 459"/>
                <a:gd name="T3" fmla="*/ 278 h 302"/>
                <a:gd name="T4" fmla="*/ 459 w 459"/>
                <a:gd name="T5" fmla="*/ 277 h 302"/>
                <a:gd name="T6" fmla="*/ 189 w 459"/>
                <a:gd name="T7" fmla="*/ 36 h 302"/>
                <a:gd name="T8" fmla="*/ 12 w 459"/>
                <a:gd name="T9" fmla="*/ 85 h 302"/>
                <a:gd name="T10" fmla="*/ 12 w 459"/>
                <a:gd name="T11" fmla="*/ 85 h 302"/>
                <a:gd name="T12" fmla="*/ 12 w 459"/>
                <a:gd name="T13" fmla="*/ 85 h 302"/>
                <a:gd name="T14" fmla="*/ 7 w 459"/>
                <a:gd name="T15" fmla="*/ 91 h 302"/>
                <a:gd name="T16" fmla="*/ 9 w 459"/>
                <a:gd name="T17" fmla="*/ 91 h 302"/>
                <a:gd name="T18" fmla="*/ 0 w 459"/>
                <a:gd name="T19" fmla="*/ 11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302">
                  <a:moveTo>
                    <a:pt x="0" y="113"/>
                  </a:moveTo>
                  <a:cubicBezTo>
                    <a:pt x="7" y="226"/>
                    <a:pt x="79" y="302"/>
                    <a:pt x="197" y="278"/>
                  </a:cubicBezTo>
                  <a:cubicBezTo>
                    <a:pt x="285" y="260"/>
                    <a:pt x="367" y="245"/>
                    <a:pt x="459" y="277"/>
                  </a:cubicBezTo>
                  <a:cubicBezTo>
                    <a:pt x="397" y="155"/>
                    <a:pt x="309" y="65"/>
                    <a:pt x="189" y="36"/>
                  </a:cubicBezTo>
                  <a:cubicBezTo>
                    <a:pt x="189" y="36"/>
                    <a:pt x="78" y="0"/>
                    <a:pt x="12" y="85"/>
                  </a:cubicBezTo>
                  <a:cubicBezTo>
                    <a:pt x="12" y="85"/>
                    <a:pt x="12" y="85"/>
                    <a:pt x="12" y="85"/>
                  </a:cubicBezTo>
                  <a:cubicBezTo>
                    <a:pt x="12" y="85"/>
                    <a:pt x="12" y="85"/>
                    <a:pt x="12" y="85"/>
                  </a:cubicBezTo>
                  <a:cubicBezTo>
                    <a:pt x="10" y="87"/>
                    <a:pt x="9" y="89"/>
                    <a:pt x="7" y="91"/>
                  </a:cubicBezTo>
                  <a:cubicBezTo>
                    <a:pt x="8" y="91"/>
                    <a:pt x="8" y="91"/>
                    <a:pt x="9" y="91"/>
                  </a:cubicBezTo>
                  <a:lnTo>
                    <a:pt x="0" y="11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10"/>
            <p:cNvSpPr>
              <a:spLocks/>
            </p:cNvSpPr>
            <p:nvPr/>
          </p:nvSpPr>
          <p:spPr bwMode="auto">
            <a:xfrm>
              <a:off x="8125818" y="2994139"/>
              <a:ext cx="123348" cy="201516"/>
            </a:xfrm>
            <a:custGeom>
              <a:avLst/>
              <a:gdLst>
                <a:gd name="T0" fmla="*/ 50 w 129"/>
                <a:gd name="T1" fmla="*/ 211 h 211"/>
                <a:gd name="T2" fmla="*/ 44 w 129"/>
                <a:gd name="T3" fmla="*/ 209 h 211"/>
                <a:gd name="T4" fmla="*/ 44 w 129"/>
                <a:gd name="T5" fmla="*/ 209 h 211"/>
                <a:gd name="T6" fmla="*/ 44 w 129"/>
                <a:gd name="T7" fmla="*/ 209 h 211"/>
                <a:gd name="T8" fmla="*/ 9 w 129"/>
                <a:gd name="T9" fmla="*/ 134 h 211"/>
                <a:gd name="T10" fmla="*/ 1 w 129"/>
                <a:gd name="T11" fmla="*/ 0 h 211"/>
                <a:gd name="T12" fmla="*/ 121 w 129"/>
                <a:gd name="T13" fmla="*/ 134 h 211"/>
                <a:gd name="T14" fmla="*/ 57 w 129"/>
                <a:gd name="T15" fmla="*/ 211 h 211"/>
                <a:gd name="T16" fmla="*/ 50 w 129"/>
                <a:gd name="T17" fmla="*/ 210 h 211"/>
                <a:gd name="T18" fmla="*/ 50 w 129"/>
                <a:gd name="T1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11">
                  <a:moveTo>
                    <a:pt x="50" y="211"/>
                  </a:moveTo>
                  <a:cubicBezTo>
                    <a:pt x="48" y="211"/>
                    <a:pt x="46" y="210"/>
                    <a:pt x="44" y="209"/>
                  </a:cubicBezTo>
                  <a:cubicBezTo>
                    <a:pt x="44" y="209"/>
                    <a:pt x="44" y="209"/>
                    <a:pt x="44" y="209"/>
                  </a:cubicBezTo>
                  <a:cubicBezTo>
                    <a:pt x="44" y="209"/>
                    <a:pt x="44" y="209"/>
                    <a:pt x="44" y="209"/>
                  </a:cubicBezTo>
                  <a:cubicBezTo>
                    <a:pt x="10" y="195"/>
                    <a:pt x="0" y="165"/>
                    <a:pt x="9" y="134"/>
                  </a:cubicBezTo>
                  <a:cubicBezTo>
                    <a:pt x="21" y="88"/>
                    <a:pt x="18" y="45"/>
                    <a:pt x="1" y="0"/>
                  </a:cubicBezTo>
                  <a:cubicBezTo>
                    <a:pt x="51" y="31"/>
                    <a:pt x="106" y="67"/>
                    <a:pt x="121" y="134"/>
                  </a:cubicBezTo>
                  <a:cubicBezTo>
                    <a:pt x="129" y="180"/>
                    <a:pt x="109" y="207"/>
                    <a:pt x="57" y="211"/>
                  </a:cubicBezTo>
                  <a:cubicBezTo>
                    <a:pt x="50" y="210"/>
                    <a:pt x="50" y="210"/>
                    <a:pt x="50" y="210"/>
                  </a:cubicBezTo>
                  <a:lnTo>
                    <a:pt x="50" y="211"/>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11"/>
            <p:cNvSpPr>
              <a:spLocks/>
            </p:cNvSpPr>
            <p:nvPr/>
          </p:nvSpPr>
          <p:spPr bwMode="auto">
            <a:xfrm>
              <a:off x="8167411" y="3412948"/>
              <a:ext cx="346379" cy="484787"/>
            </a:xfrm>
            <a:custGeom>
              <a:avLst/>
              <a:gdLst>
                <a:gd name="T0" fmla="*/ 28 w 362"/>
                <a:gd name="T1" fmla="*/ 104 h 507"/>
                <a:gd name="T2" fmla="*/ 25 w 362"/>
                <a:gd name="T3" fmla="*/ 116 h 507"/>
                <a:gd name="T4" fmla="*/ 102 w 362"/>
                <a:gd name="T5" fmla="*/ 291 h 507"/>
                <a:gd name="T6" fmla="*/ 319 w 362"/>
                <a:gd name="T7" fmla="*/ 507 h 507"/>
                <a:gd name="T8" fmla="*/ 266 w 362"/>
                <a:gd name="T9" fmla="*/ 83 h 507"/>
                <a:gd name="T10" fmla="*/ 48 w 362"/>
                <a:gd name="T11" fmla="*/ 78 h 507"/>
                <a:gd name="T12" fmla="*/ 48 w 362"/>
                <a:gd name="T13" fmla="*/ 78 h 507"/>
                <a:gd name="T14" fmla="*/ 48 w 362"/>
                <a:gd name="T15" fmla="*/ 78 h 507"/>
                <a:gd name="T16" fmla="*/ 43 w 362"/>
                <a:gd name="T17" fmla="*/ 83 h 507"/>
                <a:gd name="T18" fmla="*/ 44 w 362"/>
                <a:gd name="T19" fmla="*/ 83 h 507"/>
                <a:gd name="T20" fmla="*/ 28 w 362"/>
                <a:gd name="T21" fmla="*/ 10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507">
                  <a:moveTo>
                    <a:pt x="28" y="104"/>
                  </a:moveTo>
                  <a:cubicBezTo>
                    <a:pt x="27" y="108"/>
                    <a:pt x="26" y="112"/>
                    <a:pt x="25" y="116"/>
                  </a:cubicBezTo>
                  <a:cubicBezTo>
                    <a:pt x="0" y="199"/>
                    <a:pt x="35" y="259"/>
                    <a:pt x="102" y="291"/>
                  </a:cubicBezTo>
                  <a:cubicBezTo>
                    <a:pt x="196" y="335"/>
                    <a:pt x="268" y="409"/>
                    <a:pt x="319" y="507"/>
                  </a:cubicBezTo>
                  <a:cubicBezTo>
                    <a:pt x="342" y="367"/>
                    <a:pt x="362" y="210"/>
                    <a:pt x="266" y="83"/>
                  </a:cubicBezTo>
                  <a:cubicBezTo>
                    <a:pt x="203" y="0"/>
                    <a:pt x="127" y="0"/>
                    <a:pt x="48" y="78"/>
                  </a:cubicBezTo>
                  <a:cubicBezTo>
                    <a:pt x="48" y="78"/>
                    <a:pt x="48" y="78"/>
                    <a:pt x="48" y="78"/>
                  </a:cubicBezTo>
                  <a:cubicBezTo>
                    <a:pt x="48" y="78"/>
                    <a:pt x="48" y="78"/>
                    <a:pt x="48" y="78"/>
                  </a:cubicBezTo>
                  <a:cubicBezTo>
                    <a:pt x="46" y="80"/>
                    <a:pt x="45" y="81"/>
                    <a:pt x="43" y="83"/>
                  </a:cubicBezTo>
                  <a:cubicBezTo>
                    <a:pt x="44" y="83"/>
                    <a:pt x="44" y="83"/>
                    <a:pt x="44" y="83"/>
                  </a:cubicBezTo>
                  <a:lnTo>
                    <a:pt x="28" y="10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Freeform 12"/>
            <p:cNvSpPr>
              <a:spLocks/>
            </p:cNvSpPr>
            <p:nvPr/>
          </p:nvSpPr>
          <p:spPr bwMode="auto">
            <a:xfrm>
              <a:off x="7478241" y="2784735"/>
              <a:ext cx="136973" cy="109723"/>
            </a:xfrm>
            <a:custGeom>
              <a:avLst/>
              <a:gdLst>
                <a:gd name="T0" fmla="*/ 16 w 143"/>
                <a:gd name="T1" fmla="*/ 94 h 115"/>
                <a:gd name="T2" fmla="*/ 93 w 143"/>
                <a:gd name="T3" fmla="*/ 76 h 115"/>
                <a:gd name="T4" fmla="*/ 143 w 143"/>
                <a:gd name="T5" fmla="*/ 10 h 115"/>
                <a:gd name="T6" fmla="*/ 35 w 143"/>
                <a:gd name="T7" fmla="*/ 31 h 115"/>
                <a:gd name="T8" fmla="*/ 11 w 143"/>
                <a:gd name="T9" fmla="*/ 86 h 115"/>
                <a:gd name="T10" fmla="*/ 18 w 143"/>
                <a:gd name="T11" fmla="*/ 91 h 115"/>
                <a:gd name="T12" fmla="*/ 18 w 143"/>
                <a:gd name="T13" fmla="*/ 91 h 115"/>
                <a:gd name="T14" fmla="*/ 16 w 143"/>
                <a:gd name="T15" fmla="*/ 9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15">
                  <a:moveTo>
                    <a:pt x="16" y="94"/>
                  </a:moveTo>
                  <a:cubicBezTo>
                    <a:pt x="45" y="115"/>
                    <a:pt x="76" y="111"/>
                    <a:pt x="93" y="76"/>
                  </a:cubicBezTo>
                  <a:cubicBezTo>
                    <a:pt x="106" y="51"/>
                    <a:pt x="118" y="27"/>
                    <a:pt x="143" y="10"/>
                  </a:cubicBezTo>
                  <a:cubicBezTo>
                    <a:pt x="102" y="0"/>
                    <a:pt x="66" y="7"/>
                    <a:pt x="35" y="31"/>
                  </a:cubicBezTo>
                  <a:cubicBezTo>
                    <a:pt x="35" y="31"/>
                    <a:pt x="0" y="51"/>
                    <a:pt x="11" y="86"/>
                  </a:cubicBezTo>
                  <a:cubicBezTo>
                    <a:pt x="18" y="91"/>
                    <a:pt x="18" y="91"/>
                    <a:pt x="18" y="91"/>
                  </a:cubicBezTo>
                  <a:cubicBezTo>
                    <a:pt x="18" y="91"/>
                    <a:pt x="18" y="91"/>
                    <a:pt x="18" y="91"/>
                  </a:cubicBezTo>
                  <a:cubicBezTo>
                    <a:pt x="17" y="92"/>
                    <a:pt x="17" y="93"/>
                    <a:pt x="16" y="9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Freeform 13"/>
            <p:cNvSpPr>
              <a:spLocks/>
            </p:cNvSpPr>
            <p:nvPr/>
          </p:nvSpPr>
          <p:spPr bwMode="auto">
            <a:xfrm>
              <a:off x="7278159" y="2530867"/>
              <a:ext cx="248848" cy="182153"/>
            </a:xfrm>
            <a:custGeom>
              <a:avLst/>
              <a:gdLst>
                <a:gd name="T0" fmla="*/ 45 w 260"/>
                <a:gd name="T1" fmla="*/ 166 h 190"/>
                <a:gd name="T2" fmla="*/ 140 w 260"/>
                <a:gd name="T3" fmla="*/ 143 h 190"/>
                <a:gd name="T4" fmla="*/ 260 w 260"/>
                <a:gd name="T5" fmla="*/ 43 h 190"/>
                <a:gd name="T6" fmla="*/ 53 w 260"/>
                <a:gd name="T7" fmla="*/ 42 h 190"/>
                <a:gd name="T8" fmla="*/ 37 w 260"/>
                <a:gd name="T9" fmla="*/ 158 h 190"/>
                <a:gd name="T10" fmla="*/ 45 w 260"/>
                <a:gd name="T11" fmla="*/ 166 h 190"/>
              </a:gdLst>
              <a:ahLst/>
              <a:cxnLst>
                <a:cxn ang="0">
                  <a:pos x="T0" y="T1"/>
                </a:cxn>
                <a:cxn ang="0">
                  <a:pos x="T2" y="T3"/>
                </a:cxn>
                <a:cxn ang="0">
                  <a:pos x="T4" y="T5"/>
                </a:cxn>
                <a:cxn ang="0">
                  <a:pos x="T6" y="T7"/>
                </a:cxn>
                <a:cxn ang="0">
                  <a:pos x="T8" y="T9"/>
                </a:cxn>
                <a:cxn ang="0">
                  <a:pos x="T10" y="T11"/>
                </a:cxn>
              </a:cxnLst>
              <a:rect l="0" t="0" r="r" b="b"/>
              <a:pathLst>
                <a:path w="260" h="190">
                  <a:moveTo>
                    <a:pt x="45" y="166"/>
                  </a:moveTo>
                  <a:cubicBezTo>
                    <a:pt x="84" y="190"/>
                    <a:pt x="120" y="175"/>
                    <a:pt x="140" y="143"/>
                  </a:cubicBezTo>
                  <a:cubicBezTo>
                    <a:pt x="168" y="96"/>
                    <a:pt x="208" y="63"/>
                    <a:pt x="260" y="43"/>
                  </a:cubicBezTo>
                  <a:cubicBezTo>
                    <a:pt x="194" y="20"/>
                    <a:pt x="119" y="0"/>
                    <a:pt x="53" y="42"/>
                  </a:cubicBezTo>
                  <a:cubicBezTo>
                    <a:pt x="7" y="67"/>
                    <a:pt x="0" y="111"/>
                    <a:pt x="37" y="158"/>
                  </a:cubicBezTo>
                  <a:lnTo>
                    <a:pt x="45" y="16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Freeform 14"/>
            <p:cNvSpPr>
              <a:spLocks/>
            </p:cNvSpPr>
            <p:nvPr/>
          </p:nvSpPr>
          <p:spPr bwMode="auto">
            <a:xfrm>
              <a:off x="6768990"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Freeform 15"/>
            <p:cNvSpPr>
              <a:spLocks/>
            </p:cNvSpPr>
            <p:nvPr/>
          </p:nvSpPr>
          <p:spPr bwMode="auto">
            <a:xfrm>
              <a:off x="6419026"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Freeform 16"/>
            <p:cNvSpPr>
              <a:spLocks/>
            </p:cNvSpPr>
            <p:nvPr/>
          </p:nvSpPr>
          <p:spPr bwMode="auto">
            <a:xfrm>
              <a:off x="6809867" y="3068721"/>
              <a:ext cx="83905" cy="129803"/>
            </a:xfrm>
            <a:custGeom>
              <a:avLst/>
              <a:gdLst>
                <a:gd name="T0" fmla="*/ 50 w 88"/>
                <a:gd name="T1" fmla="*/ 136 h 136"/>
                <a:gd name="T2" fmla="*/ 80 w 88"/>
                <a:gd name="T3" fmla="*/ 87 h 136"/>
                <a:gd name="T4" fmla="*/ 88 w 88"/>
                <a:gd name="T5" fmla="*/ 0 h 136"/>
                <a:gd name="T6" fmla="*/ 7 w 88"/>
                <a:gd name="T7" fmla="*/ 83 h 136"/>
                <a:gd name="T8" fmla="*/ 44 w 88"/>
                <a:gd name="T9" fmla="*/ 133 h 136"/>
                <a:gd name="T10" fmla="*/ 50 w 88"/>
                <a:gd name="T11" fmla="*/ 136 h 136"/>
              </a:gdLst>
              <a:ahLst/>
              <a:cxnLst>
                <a:cxn ang="0">
                  <a:pos x="T0" y="T1"/>
                </a:cxn>
                <a:cxn ang="0">
                  <a:pos x="T2" y="T3"/>
                </a:cxn>
                <a:cxn ang="0">
                  <a:pos x="T4" y="T5"/>
                </a:cxn>
                <a:cxn ang="0">
                  <a:pos x="T6" y="T7"/>
                </a:cxn>
                <a:cxn ang="0">
                  <a:pos x="T8" y="T9"/>
                </a:cxn>
                <a:cxn ang="0">
                  <a:pos x="T10" y="T11"/>
                </a:cxn>
              </a:cxnLst>
              <a:rect l="0" t="0" r="r" b="b"/>
              <a:pathLst>
                <a:path w="88" h="136">
                  <a:moveTo>
                    <a:pt x="50" y="136"/>
                  </a:moveTo>
                  <a:cubicBezTo>
                    <a:pt x="73" y="127"/>
                    <a:pt x="83" y="108"/>
                    <a:pt x="80" y="87"/>
                  </a:cubicBezTo>
                  <a:cubicBezTo>
                    <a:pt x="71" y="57"/>
                    <a:pt x="76" y="27"/>
                    <a:pt x="88" y="0"/>
                  </a:cubicBezTo>
                  <a:cubicBezTo>
                    <a:pt x="55" y="17"/>
                    <a:pt x="19" y="39"/>
                    <a:pt x="7" y="83"/>
                  </a:cubicBezTo>
                  <a:cubicBezTo>
                    <a:pt x="0" y="110"/>
                    <a:pt x="11" y="129"/>
                    <a:pt x="44" y="133"/>
                  </a:cubicBezTo>
                  <a:lnTo>
                    <a:pt x="50" y="13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Freeform 17"/>
            <p:cNvSpPr>
              <a:spLocks/>
            </p:cNvSpPr>
            <p:nvPr/>
          </p:nvSpPr>
          <p:spPr bwMode="auto">
            <a:xfrm>
              <a:off x="6655682" y="3516216"/>
              <a:ext cx="296896" cy="479049"/>
            </a:xfrm>
            <a:custGeom>
              <a:avLst/>
              <a:gdLst>
                <a:gd name="T0" fmla="*/ 234 w 310"/>
                <a:gd name="T1" fmla="*/ 23 h 501"/>
                <a:gd name="T2" fmla="*/ 232 w 310"/>
                <a:gd name="T3" fmla="*/ 284 h 501"/>
                <a:gd name="T4" fmla="*/ 86 w 310"/>
                <a:gd name="T5" fmla="*/ 501 h 501"/>
                <a:gd name="T6" fmla="*/ 77 w 310"/>
                <a:gd name="T7" fmla="*/ 78 h 501"/>
                <a:gd name="T8" fmla="*/ 215 w 310"/>
                <a:gd name="T9" fmla="*/ 13 h 501"/>
                <a:gd name="T10" fmla="*/ 234 w 310"/>
                <a:gd name="T11" fmla="*/ 23 h 501"/>
              </a:gdLst>
              <a:ahLst/>
              <a:cxnLst>
                <a:cxn ang="0">
                  <a:pos x="T0" y="T1"/>
                </a:cxn>
                <a:cxn ang="0">
                  <a:pos x="T2" y="T3"/>
                </a:cxn>
                <a:cxn ang="0">
                  <a:pos x="T4" y="T5"/>
                </a:cxn>
                <a:cxn ang="0">
                  <a:pos x="T6" y="T7"/>
                </a:cxn>
                <a:cxn ang="0">
                  <a:pos x="T8" y="T9"/>
                </a:cxn>
                <a:cxn ang="0">
                  <a:pos x="T10" y="T11"/>
                </a:cxn>
              </a:cxnLst>
              <a:rect l="0" t="0" r="r" b="b"/>
              <a:pathLst>
                <a:path w="310" h="501">
                  <a:moveTo>
                    <a:pt x="234" y="23"/>
                  </a:moveTo>
                  <a:cubicBezTo>
                    <a:pt x="295" y="110"/>
                    <a:pt x="310" y="210"/>
                    <a:pt x="232" y="284"/>
                  </a:cubicBezTo>
                  <a:cubicBezTo>
                    <a:pt x="156" y="359"/>
                    <a:pt x="102" y="417"/>
                    <a:pt x="86" y="501"/>
                  </a:cubicBezTo>
                  <a:cubicBezTo>
                    <a:pt x="26" y="354"/>
                    <a:pt x="0" y="206"/>
                    <a:pt x="77" y="78"/>
                  </a:cubicBezTo>
                  <a:cubicBezTo>
                    <a:pt x="117" y="12"/>
                    <a:pt x="166" y="0"/>
                    <a:pt x="215" y="13"/>
                  </a:cubicBezTo>
                  <a:lnTo>
                    <a:pt x="234" y="2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9448807" y="1917854"/>
            <a:ext cx="2318866" cy="2455760"/>
            <a:chOff x="8959026" y="2066160"/>
            <a:chExt cx="2198749" cy="2328552"/>
          </a:xfrm>
          <a:solidFill>
            <a:schemeClr val="accent4"/>
          </a:solidFill>
        </p:grpSpPr>
        <p:sp>
          <p:nvSpPr>
            <p:cNvPr id="37" name="Freeform 5"/>
            <p:cNvSpPr>
              <a:spLocks/>
            </p:cNvSpPr>
            <p:nvPr/>
          </p:nvSpPr>
          <p:spPr bwMode="auto">
            <a:xfrm>
              <a:off x="9593694" y="2066160"/>
              <a:ext cx="479049" cy="391559"/>
            </a:xfrm>
            <a:custGeom>
              <a:avLst/>
              <a:gdLst>
                <a:gd name="T0" fmla="*/ 442 w 501"/>
                <a:gd name="T1" fmla="*/ 374 h 409"/>
                <a:gd name="T2" fmla="*/ 168 w 501"/>
                <a:gd name="T3" fmla="*/ 264 h 409"/>
                <a:gd name="T4" fmla="*/ 0 w 501"/>
                <a:gd name="T5" fmla="*/ 7 h 409"/>
                <a:gd name="T6" fmla="*/ 451 w 501"/>
                <a:gd name="T7" fmla="*/ 171 h 409"/>
                <a:gd name="T8" fmla="*/ 463 w 501"/>
                <a:gd name="T9" fmla="*/ 357 h 409"/>
                <a:gd name="T10" fmla="*/ 442 w 501"/>
                <a:gd name="T11" fmla="*/ 374 h 409"/>
              </a:gdLst>
              <a:ahLst/>
              <a:cxnLst>
                <a:cxn ang="0">
                  <a:pos x="T0" y="T1"/>
                </a:cxn>
                <a:cxn ang="0">
                  <a:pos x="T2" y="T3"/>
                </a:cxn>
                <a:cxn ang="0">
                  <a:pos x="T4" y="T5"/>
                </a:cxn>
                <a:cxn ang="0">
                  <a:pos x="T6" y="T7"/>
                </a:cxn>
                <a:cxn ang="0">
                  <a:pos x="T8" y="T9"/>
                </a:cxn>
                <a:cxn ang="0">
                  <a:pos x="T10" y="T11"/>
                </a:cxn>
              </a:cxnLst>
              <a:rect l="0" t="0" r="r" b="b"/>
              <a:pathLst>
                <a:path w="501" h="409">
                  <a:moveTo>
                    <a:pt x="442" y="374"/>
                  </a:moveTo>
                  <a:cubicBezTo>
                    <a:pt x="324" y="409"/>
                    <a:pt x="212" y="382"/>
                    <a:pt x="168" y="264"/>
                  </a:cubicBezTo>
                  <a:cubicBezTo>
                    <a:pt x="122" y="144"/>
                    <a:pt x="81" y="59"/>
                    <a:pt x="0" y="7"/>
                  </a:cubicBezTo>
                  <a:cubicBezTo>
                    <a:pt x="181" y="0"/>
                    <a:pt x="347" y="28"/>
                    <a:pt x="451" y="171"/>
                  </a:cubicBezTo>
                  <a:cubicBezTo>
                    <a:pt x="501" y="243"/>
                    <a:pt x="495" y="305"/>
                    <a:pt x="463" y="357"/>
                  </a:cubicBezTo>
                  <a:lnTo>
                    <a:pt x="442" y="37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Freeform 6"/>
            <p:cNvSpPr>
              <a:spLocks/>
            </p:cNvSpPr>
            <p:nvPr/>
          </p:nvSpPr>
          <p:spPr bwMode="auto">
            <a:xfrm>
              <a:off x="10239119" y="2172297"/>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Freeform 7"/>
            <p:cNvSpPr>
              <a:spLocks/>
            </p:cNvSpPr>
            <p:nvPr/>
          </p:nvSpPr>
          <p:spPr bwMode="auto">
            <a:xfrm>
              <a:off x="9340545" y="2355168"/>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Freeform 9"/>
            <p:cNvSpPr>
              <a:spLocks/>
            </p:cNvSpPr>
            <p:nvPr/>
          </p:nvSpPr>
          <p:spPr bwMode="auto">
            <a:xfrm>
              <a:off x="10718886" y="2778997"/>
              <a:ext cx="438889" cy="288291"/>
            </a:xfrm>
            <a:custGeom>
              <a:avLst/>
              <a:gdLst>
                <a:gd name="T0" fmla="*/ 0 w 459"/>
                <a:gd name="T1" fmla="*/ 113 h 302"/>
                <a:gd name="T2" fmla="*/ 197 w 459"/>
                <a:gd name="T3" fmla="*/ 278 h 302"/>
                <a:gd name="T4" fmla="*/ 459 w 459"/>
                <a:gd name="T5" fmla="*/ 277 h 302"/>
                <a:gd name="T6" fmla="*/ 189 w 459"/>
                <a:gd name="T7" fmla="*/ 36 h 302"/>
                <a:gd name="T8" fmla="*/ 12 w 459"/>
                <a:gd name="T9" fmla="*/ 85 h 302"/>
                <a:gd name="T10" fmla="*/ 12 w 459"/>
                <a:gd name="T11" fmla="*/ 85 h 302"/>
                <a:gd name="T12" fmla="*/ 12 w 459"/>
                <a:gd name="T13" fmla="*/ 85 h 302"/>
                <a:gd name="T14" fmla="*/ 7 w 459"/>
                <a:gd name="T15" fmla="*/ 91 h 302"/>
                <a:gd name="T16" fmla="*/ 9 w 459"/>
                <a:gd name="T17" fmla="*/ 91 h 302"/>
                <a:gd name="T18" fmla="*/ 0 w 459"/>
                <a:gd name="T19" fmla="*/ 11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302">
                  <a:moveTo>
                    <a:pt x="0" y="113"/>
                  </a:moveTo>
                  <a:cubicBezTo>
                    <a:pt x="7" y="226"/>
                    <a:pt x="79" y="302"/>
                    <a:pt x="197" y="278"/>
                  </a:cubicBezTo>
                  <a:cubicBezTo>
                    <a:pt x="285" y="260"/>
                    <a:pt x="367" y="245"/>
                    <a:pt x="459" y="277"/>
                  </a:cubicBezTo>
                  <a:cubicBezTo>
                    <a:pt x="397" y="155"/>
                    <a:pt x="309" y="65"/>
                    <a:pt x="189" y="36"/>
                  </a:cubicBezTo>
                  <a:cubicBezTo>
                    <a:pt x="189" y="36"/>
                    <a:pt x="78" y="0"/>
                    <a:pt x="12" y="85"/>
                  </a:cubicBezTo>
                  <a:cubicBezTo>
                    <a:pt x="12" y="85"/>
                    <a:pt x="12" y="85"/>
                    <a:pt x="12" y="85"/>
                  </a:cubicBezTo>
                  <a:cubicBezTo>
                    <a:pt x="12" y="85"/>
                    <a:pt x="12" y="85"/>
                    <a:pt x="12" y="85"/>
                  </a:cubicBezTo>
                  <a:cubicBezTo>
                    <a:pt x="10" y="87"/>
                    <a:pt x="9" y="89"/>
                    <a:pt x="7" y="91"/>
                  </a:cubicBezTo>
                  <a:cubicBezTo>
                    <a:pt x="8" y="91"/>
                    <a:pt x="8" y="91"/>
                    <a:pt x="9" y="91"/>
                  </a:cubicBezTo>
                  <a:lnTo>
                    <a:pt x="0" y="11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Freeform 11"/>
            <p:cNvSpPr>
              <a:spLocks/>
            </p:cNvSpPr>
            <p:nvPr/>
          </p:nvSpPr>
          <p:spPr bwMode="auto">
            <a:xfrm>
              <a:off x="10707411" y="3412948"/>
              <a:ext cx="346379" cy="484787"/>
            </a:xfrm>
            <a:custGeom>
              <a:avLst/>
              <a:gdLst>
                <a:gd name="T0" fmla="*/ 28 w 362"/>
                <a:gd name="T1" fmla="*/ 104 h 507"/>
                <a:gd name="T2" fmla="*/ 25 w 362"/>
                <a:gd name="T3" fmla="*/ 116 h 507"/>
                <a:gd name="T4" fmla="*/ 102 w 362"/>
                <a:gd name="T5" fmla="*/ 291 h 507"/>
                <a:gd name="T6" fmla="*/ 319 w 362"/>
                <a:gd name="T7" fmla="*/ 507 h 507"/>
                <a:gd name="T8" fmla="*/ 266 w 362"/>
                <a:gd name="T9" fmla="*/ 83 h 507"/>
                <a:gd name="T10" fmla="*/ 48 w 362"/>
                <a:gd name="T11" fmla="*/ 78 h 507"/>
                <a:gd name="T12" fmla="*/ 48 w 362"/>
                <a:gd name="T13" fmla="*/ 78 h 507"/>
                <a:gd name="T14" fmla="*/ 48 w 362"/>
                <a:gd name="T15" fmla="*/ 78 h 507"/>
                <a:gd name="T16" fmla="*/ 43 w 362"/>
                <a:gd name="T17" fmla="*/ 83 h 507"/>
                <a:gd name="T18" fmla="*/ 44 w 362"/>
                <a:gd name="T19" fmla="*/ 83 h 507"/>
                <a:gd name="T20" fmla="*/ 28 w 362"/>
                <a:gd name="T21" fmla="*/ 10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507">
                  <a:moveTo>
                    <a:pt x="28" y="104"/>
                  </a:moveTo>
                  <a:cubicBezTo>
                    <a:pt x="27" y="108"/>
                    <a:pt x="26" y="112"/>
                    <a:pt x="25" y="116"/>
                  </a:cubicBezTo>
                  <a:cubicBezTo>
                    <a:pt x="0" y="199"/>
                    <a:pt x="35" y="259"/>
                    <a:pt x="102" y="291"/>
                  </a:cubicBezTo>
                  <a:cubicBezTo>
                    <a:pt x="196" y="335"/>
                    <a:pt x="268" y="409"/>
                    <a:pt x="319" y="507"/>
                  </a:cubicBezTo>
                  <a:cubicBezTo>
                    <a:pt x="342" y="367"/>
                    <a:pt x="362" y="210"/>
                    <a:pt x="266" y="83"/>
                  </a:cubicBezTo>
                  <a:cubicBezTo>
                    <a:pt x="203" y="0"/>
                    <a:pt x="127" y="0"/>
                    <a:pt x="48" y="78"/>
                  </a:cubicBezTo>
                  <a:cubicBezTo>
                    <a:pt x="48" y="78"/>
                    <a:pt x="48" y="78"/>
                    <a:pt x="48" y="78"/>
                  </a:cubicBezTo>
                  <a:cubicBezTo>
                    <a:pt x="48" y="78"/>
                    <a:pt x="48" y="78"/>
                    <a:pt x="48" y="78"/>
                  </a:cubicBezTo>
                  <a:cubicBezTo>
                    <a:pt x="46" y="80"/>
                    <a:pt x="45" y="81"/>
                    <a:pt x="43" y="83"/>
                  </a:cubicBezTo>
                  <a:cubicBezTo>
                    <a:pt x="44" y="83"/>
                    <a:pt x="44" y="83"/>
                    <a:pt x="44" y="83"/>
                  </a:cubicBezTo>
                  <a:lnTo>
                    <a:pt x="28" y="10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Freeform 14"/>
            <p:cNvSpPr>
              <a:spLocks/>
            </p:cNvSpPr>
            <p:nvPr/>
          </p:nvSpPr>
          <p:spPr bwMode="auto">
            <a:xfrm>
              <a:off x="9308990"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15"/>
            <p:cNvSpPr>
              <a:spLocks/>
            </p:cNvSpPr>
            <p:nvPr/>
          </p:nvSpPr>
          <p:spPr bwMode="auto">
            <a:xfrm>
              <a:off x="8959026"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17"/>
            <p:cNvSpPr>
              <a:spLocks/>
            </p:cNvSpPr>
            <p:nvPr/>
          </p:nvSpPr>
          <p:spPr bwMode="auto">
            <a:xfrm>
              <a:off x="9195682" y="3516216"/>
              <a:ext cx="296896" cy="479049"/>
            </a:xfrm>
            <a:custGeom>
              <a:avLst/>
              <a:gdLst>
                <a:gd name="T0" fmla="*/ 234 w 310"/>
                <a:gd name="T1" fmla="*/ 23 h 501"/>
                <a:gd name="T2" fmla="*/ 232 w 310"/>
                <a:gd name="T3" fmla="*/ 284 h 501"/>
                <a:gd name="T4" fmla="*/ 86 w 310"/>
                <a:gd name="T5" fmla="*/ 501 h 501"/>
                <a:gd name="T6" fmla="*/ 77 w 310"/>
                <a:gd name="T7" fmla="*/ 78 h 501"/>
                <a:gd name="T8" fmla="*/ 215 w 310"/>
                <a:gd name="T9" fmla="*/ 13 h 501"/>
                <a:gd name="T10" fmla="*/ 234 w 310"/>
                <a:gd name="T11" fmla="*/ 23 h 501"/>
              </a:gdLst>
              <a:ahLst/>
              <a:cxnLst>
                <a:cxn ang="0">
                  <a:pos x="T0" y="T1"/>
                </a:cxn>
                <a:cxn ang="0">
                  <a:pos x="T2" y="T3"/>
                </a:cxn>
                <a:cxn ang="0">
                  <a:pos x="T4" y="T5"/>
                </a:cxn>
                <a:cxn ang="0">
                  <a:pos x="T6" y="T7"/>
                </a:cxn>
                <a:cxn ang="0">
                  <a:pos x="T8" y="T9"/>
                </a:cxn>
                <a:cxn ang="0">
                  <a:pos x="T10" y="T11"/>
                </a:cxn>
              </a:cxnLst>
              <a:rect l="0" t="0" r="r" b="b"/>
              <a:pathLst>
                <a:path w="310" h="501">
                  <a:moveTo>
                    <a:pt x="234" y="23"/>
                  </a:moveTo>
                  <a:cubicBezTo>
                    <a:pt x="295" y="110"/>
                    <a:pt x="310" y="210"/>
                    <a:pt x="232" y="284"/>
                  </a:cubicBezTo>
                  <a:cubicBezTo>
                    <a:pt x="156" y="359"/>
                    <a:pt x="102" y="417"/>
                    <a:pt x="86" y="501"/>
                  </a:cubicBezTo>
                  <a:cubicBezTo>
                    <a:pt x="26" y="354"/>
                    <a:pt x="0" y="206"/>
                    <a:pt x="77" y="78"/>
                  </a:cubicBezTo>
                  <a:cubicBezTo>
                    <a:pt x="117" y="12"/>
                    <a:pt x="166" y="0"/>
                    <a:pt x="215" y="13"/>
                  </a:cubicBezTo>
                  <a:lnTo>
                    <a:pt x="234" y="2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2" name="Group 51"/>
          <p:cNvGrpSpPr/>
          <p:nvPr/>
        </p:nvGrpSpPr>
        <p:grpSpPr>
          <a:xfrm>
            <a:off x="1062500" y="4728588"/>
            <a:ext cx="2502589" cy="1170849"/>
            <a:chOff x="5408083" y="2933595"/>
            <a:chExt cx="2372955" cy="1110199"/>
          </a:xfrm>
        </p:grpSpPr>
        <p:sp>
          <p:nvSpPr>
            <p:cNvPr id="53" name="TextBox 52"/>
            <p:cNvSpPr txBox="1"/>
            <p:nvPr/>
          </p:nvSpPr>
          <p:spPr>
            <a:xfrm>
              <a:off x="6002284" y="2933595"/>
              <a:ext cx="1171105"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Yellow Tree</a:t>
              </a:r>
            </a:p>
          </p:txBody>
        </p:sp>
        <p:sp>
          <p:nvSpPr>
            <p:cNvPr id="54" name="Rectangle 53"/>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55" name="Group 54"/>
          <p:cNvGrpSpPr/>
          <p:nvPr/>
        </p:nvGrpSpPr>
        <p:grpSpPr>
          <a:xfrm>
            <a:off x="3542195" y="4728588"/>
            <a:ext cx="2502589" cy="1170849"/>
            <a:chOff x="5408083" y="2933595"/>
            <a:chExt cx="2372955" cy="1110199"/>
          </a:xfrm>
        </p:grpSpPr>
        <p:sp>
          <p:nvSpPr>
            <p:cNvPr id="56" name="TextBox 55"/>
            <p:cNvSpPr txBox="1"/>
            <p:nvPr/>
          </p:nvSpPr>
          <p:spPr>
            <a:xfrm>
              <a:off x="6042168" y="2933595"/>
              <a:ext cx="1091337"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Green Tree</a:t>
              </a:r>
            </a:p>
          </p:txBody>
        </p:sp>
        <p:sp>
          <p:nvSpPr>
            <p:cNvPr id="57" name="Rectangle 56"/>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58" name="Group 57"/>
          <p:cNvGrpSpPr/>
          <p:nvPr/>
        </p:nvGrpSpPr>
        <p:grpSpPr>
          <a:xfrm>
            <a:off x="6475436" y="4728588"/>
            <a:ext cx="2502589" cy="1170849"/>
            <a:chOff x="5408083" y="2933595"/>
            <a:chExt cx="2372955" cy="1110199"/>
          </a:xfrm>
        </p:grpSpPr>
        <p:sp>
          <p:nvSpPr>
            <p:cNvPr id="59" name="TextBox 58"/>
            <p:cNvSpPr txBox="1"/>
            <p:nvPr/>
          </p:nvSpPr>
          <p:spPr>
            <a:xfrm>
              <a:off x="6127287" y="2933595"/>
              <a:ext cx="921100"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Red Tree</a:t>
              </a:r>
            </a:p>
          </p:txBody>
        </p:sp>
        <p:sp>
          <p:nvSpPr>
            <p:cNvPr id="60" name="Rectangle 59"/>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61" name="Group 60"/>
          <p:cNvGrpSpPr/>
          <p:nvPr/>
        </p:nvGrpSpPr>
        <p:grpSpPr>
          <a:xfrm>
            <a:off x="9118203" y="4728588"/>
            <a:ext cx="2502589" cy="1170849"/>
            <a:chOff x="5408083" y="2933595"/>
            <a:chExt cx="2372955" cy="1110199"/>
          </a:xfrm>
        </p:grpSpPr>
        <p:sp>
          <p:nvSpPr>
            <p:cNvPr id="62" name="TextBox 61"/>
            <p:cNvSpPr txBox="1"/>
            <p:nvPr/>
          </p:nvSpPr>
          <p:spPr>
            <a:xfrm>
              <a:off x="5852934" y="2933595"/>
              <a:ext cx="1469808"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Light Blue Tree</a:t>
              </a:r>
            </a:p>
          </p:txBody>
        </p:sp>
        <p:sp>
          <p:nvSpPr>
            <p:cNvPr id="63" name="Rectangle 62"/>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sp>
        <p:nvSpPr>
          <p:cNvPr id="64" name="矩形 63"/>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5" name="矩形 6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6" name="矩形 65"/>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7" name="矩形 66"/>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8" name="文本框 67"/>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2084247633"/>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500"/>
                                        <p:tgtEl>
                                          <p:spTgt spid="5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7"/>
          <p:cNvSpPr/>
          <p:nvPr/>
        </p:nvSpPr>
        <p:spPr>
          <a:xfrm>
            <a:off x="353" y="200"/>
            <a:ext cx="12858044" cy="7232253"/>
          </a:xfrm>
          <a:prstGeom prst="rect">
            <a:avLst/>
          </a:prstGeom>
          <a:blipFill dpi="0" rotWithShape="1">
            <a:blip r:embed="rId3" cstate="print">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97">
              <a:latin typeface="Arial" panose="020B0604020202020204" pitchFamily="34" charset="0"/>
              <a:ea typeface="微软雅黑" panose="020B0503020204020204" pitchFamily="34" charset="-122"/>
              <a:sym typeface="Arial" panose="020B0604020202020204" pitchFamily="34" charset="0"/>
            </a:endParaRPr>
          </a:p>
        </p:txBody>
      </p:sp>
      <p:pic>
        <p:nvPicPr>
          <p:cNvPr id="16" name="图片 15"/>
          <p:cNvPicPr>
            <a:picLocks noChangeAspect="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6491876" y="1101688"/>
            <a:ext cx="2785757" cy="4062561"/>
          </a:xfrm>
          <a:prstGeom prst="rect">
            <a:avLst/>
          </a:prstGeom>
          <a:noFill/>
          <a:ln w="19050">
            <a:noFill/>
            <a:miter lim="800000"/>
            <a:headEnd/>
            <a:tailEnd/>
          </a:ln>
        </p:spPr>
      </p:pic>
      <p:pic>
        <p:nvPicPr>
          <p:cNvPr id="15" name="图片 14"/>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bwMode="auto">
          <a:xfrm>
            <a:off x="668128" y="1101687"/>
            <a:ext cx="2785757" cy="4062562"/>
          </a:xfrm>
          <a:prstGeom prst="rect">
            <a:avLst/>
          </a:prstGeom>
          <a:blipFill dpi="0" rotWithShape="1">
            <a:blip r:embed="rId6" cstate="screen">
              <a:extLst>
                <a:ext uri="{28A0092B-C50C-407E-A947-70E740481C1C}">
                  <a14:useLocalDpi xmlns:a14="http://schemas.microsoft.com/office/drawing/2010/main" xmlns=""/>
                </a:ext>
              </a:extLst>
            </a:blip>
            <a:srcRect/>
            <a:stretch>
              <a:fillRect/>
            </a:stretch>
          </a:blipFill>
          <a:ln w="19050">
            <a:noFill/>
            <a:miter lim="800000"/>
            <a:headEnd/>
            <a:tailEnd/>
          </a:ln>
        </p:spPr>
      </p:pic>
      <p:pic>
        <p:nvPicPr>
          <p:cNvPr id="17" name="图片 16"/>
          <p:cNvPicPr>
            <a:picLocks noChangeAspect="1"/>
          </p:cNvPicPr>
          <p:nvPr/>
        </p:nvPicPr>
        <p:blipFill rotWithShape="1">
          <a:blip r:embed="rId7" cstate="print">
            <a:extLst>
              <a:ext uri="{28A0092B-C50C-407E-A947-70E740481C1C}">
                <a14:useLocalDpi xmlns:a14="http://schemas.microsoft.com/office/drawing/2010/main" xmlns=""/>
              </a:ext>
            </a:extLst>
          </a:blip>
          <a:srcRect/>
          <a:stretch/>
        </p:blipFill>
        <p:spPr bwMode="auto">
          <a:xfrm>
            <a:off x="9442592" y="1101687"/>
            <a:ext cx="2710309" cy="4062561"/>
          </a:xfrm>
          <a:prstGeom prst="rect">
            <a:avLst/>
          </a:prstGeom>
          <a:noFill/>
          <a:ln w="19050">
            <a:noFill/>
            <a:miter lim="800000"/>
            <a:headEnd/>
            <a:tailEnd/>
          </a:ln>
        </p:spPr>
      </p:pic>
      <p:sp>
        <p:nvSpPr>
          <p:cNvPr id="19" name="矩形 18"/>
          <p:cNvSpPr/>
          <p:nvPr/>
        </p:nvSpPr>
        <p:spPr>
          <a:xfrm>
            <a:off x="3581118" y="1101687"/>
            <a:ext cx="2785757" cy="4062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1897">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55"/>
          <p:cNvSpPr>
            <a:spLocks noChangeArrowheads="1"/>
          </p:cNvSpPr>
          <p:nvPr/>
        </p:nvSpPr>
        <p:spPr bwMode="auto">
          <a:xfrm>
            <a:off x="668128" y="5618615"/>
            <a:ext cx="11522496" cy="974306"/>
          </a:xfrm>
          <a:prstGeom prst="rect">
            <a:avLst/>
          </a:prstGeom>
          <a:noFill/>
          <a:ln w="9525">
            <a:noFill/>
            <a:miter lim="800000"/>
            <a:headEnd/>
            <a:tailEnd/>
          </a:ln>
        </p:spPr>
        <p:txBody>
          <a:bodyPr wrap="square" lIns="0" tIns="0" rIns="0" bIns="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a:spLocks noChangeArrowheads="1"/>
          </p:cNvSpPr>
          <p:nvPr/>
        </p:nvSpPr>
        <p:spPr bwMode="auto">
          <a:xfrm>
            <a:off x="4072197" y="1928248"/>
            <a:ext cx="1803599" cy="324576"/>
          </a:xfrm>
          <a:prstGeom prst="rect">
            <a:avLst/>
          </a:prstGeom>
          <a:noFill/>
          <a:ln w="9525">
            <a:noFill/>
            <a:miter lim="800000"/>
            <a:headEnd/>
            <a:tailEnd/>
          </a:ln>
        </p:spPr>
        <p:txBody>
          <a:bodyPr lIns="0" tIns="0" rIns="0" bIns="0">
            <a:spAutoFit/>
          </a:bodyPr>
          <a:lstStyle/>
          <a:p>
            <a:pPr algn="ctr"/>
            <a:r>
              <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添加标题文字</a:t>
            </a:r>
          </a:p>
        </p:txBody>
      </p:sp>
      <p:cxnSp>
        <p:nvCxnSpPr>
          <p:cNvPr id="24" name="直接连接符 23"/>
          <p:cNvCxnSpPr/>
          <p:nvPr/>
        </p:nvCxnSpPr>
        <p:spPr>
          <a:xfrm>
            <a:off x="4217954" y="2370356"/>
            <a:ext cx="1512085"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5" name="文本框 24"/>
          <p:cNvSpPr txBox="1">
            <a:spLocks noChangeArrowheads="1"/>
          </p:cNvSpPr>
          <p:nvPr/>
        </p:nvSpPr>
        <p:spPr bwMode="auto">
          <a:xfrm>
            <a:off x="4072197" y="2420537"/>
            <a:ext cx="1803599" cy="519373"/>
          </a:xfrm>
          <a:prstGeom prst="rect">
            <a:avLst/>
          </a:prstGeom>
          <a:noFill/>
          <a:ln w="9525">
            <a:noFill/>
            <a:miter lim="800000"/>
            <a:headEnd/>
            <a:tailEnd/>
          </a:ln>
        </p:spPr>
        <p:txBody>
          <a:bodyPr lIns="0" tIns="0" rIns="0" bIns="0">
            <a:spAutoFit/>
          </a:bodyPr>
          <a:lstStyle/>
          <a:p>
            <a:pPr algn="ctr"/>
            <a:r>
              <a:rPr lang="en-US" altLang="zh-CN" sz="3375" b="1" dirty="0">
                <a:solidFill>
                  <a:schemeClr val="bg1"/>
                </a:solidFill>
                <a:latin typeface="Arial" panose="020B0604020202020204" pitchFamily="34" charset="0"/>
                <a:ea typeface="微软雅黑" panose="020B0503020204020204" pitchFamily="34" charset="-122"/>
                <a:sym typeface="Arial" panose="020B0604020202020204" pitchFamily="34" charset="0"/>
              </a:rPr>
              <a:t>$ 150</a:t>
            </a:r>
            <a:r>
              <a:rPr lang="en-US" altLang="zh-CN"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.00</a:t>
            </a:r>
            <a:endParaRPr lang="en-US" altLang="zh-CN" sz="3375"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55"/>
          <p:cNvSpPr>
            <a:spLocks noChangeArrowheads="1"/>
          </p:cNvSpPr>
          <p:nvPr/>
        </p:nvSpPr>
        <p:spPr bwMode="auto">
          <a:xfrm>
            <a:off x="3831121" y="3128981"/>
            <a:ext cx="2285749" cy="1364028"/>
          </a:xfrm>
          <a:prstGeom prst="rect">
            <a:avLst/>
          </a:prstGeom>
          <a:noFill/>
          <a:ln w="9525">
            <a:noFill/>
            <a:miter lim="800000"/>
            <a:headEnd/>
            <a:tailEnd/>
          </a:ln>
        </p:spPr>
        <p:txBody>
          <a:bodyPr lIns="0" tIns="0" rIns="0" bIns="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3" name="矩形 1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4" name="矩形 1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8" name="矩形 17"/>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2" name="文本框 21"/>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56199364"/>
      </p:ext>
    </p:extLst>
  </p:cSld>
  <p:clrMapOvr>
    <a:masterClrMapping/>
  </p:clrMapOvr>
  <mc:AlternateContent xmlns:mc="http://schemas.openxmlformats.org/markup-compatibility/2006">
    <mc:Choice xmlns:p14="http://schemas.microsoft.com/office/powerpoint/2010/main" xmlns="" Requires="p14">
      <p:transition spd="slow" p14:dur="1400" advTm="1000">
        <p14:doors dir="vert"/>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5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900"/>
                                        <p:tgtEl>
                                          <p:spTgt spid="17"/>
                                        </p:tgtEl>
                                      </p:cBhvr>
                                    </p:animEffect>
                                  </p:childTnLst>
                                </p:cTn>
                              </p:par>
                              <p:par>
                                <p:cTn id="8" presetID="35" presetClass="path" presetSubtype="0" accel="100000" fill="hold" nodeType="withEffect">
                                  <p:stCondLst>
                                    <p:cond delay="0"/>
                                  </p:stCondLst>
                                  <p:childTnLst>
                                    <p:animMotion origin="layout" path="M 0 0 L -0.25 0 E" pathEditMode="relative" ptsTypes="">
                                      <p:cBhvr>
                                        <p:cTn id="9" dur="1000" spd="-100000" fill="hold"/>
                                        <p:tgtEl>
                                          <p:spTgt spid="17"/>
                                        </p:tgtEl>
                                        <p:attrNameLst>
                                          <p:attrName>ppt_x</p:attrName>
                                          <p:attrName>ppt_y</p:attrName>
                                        </p:attrNameLst>
                                      </p:cBhvr>
                                    </p:animMotion>
                                  </p:childTnLst>
                                </p:cTn>
                              </p:par>
                              <p:par>
                                <p:cTn id="10" presetID="6" presetClass="emph" presetSubtype="0" autoRev="1" fill="hold" nodeType="withEffect">
                                  <p:stCondLst>
                                    <p:cond delay="0"/>
                                  </p:stCondLst>
                                  <p:childTnLst>
                                    <p:animScale>
                                      <p:cBhvr>
                                        <p:cTn id="11" dur="500" fill="hold"/>
                                        <p:tgtEl>
                                          <p:spTgt spid="17"/>
                                        </p:tgtEl>
                                      </p:cBhvr>
                                      <p:by x="120000" y="120000"/>
                                    </p:animScale>
                                  </p:childTnLst>
                                </p:cTn>
                              </p:par>
                              <p:par>
                                <p:cTn id="12" presetID="10" presetClass="entr" presetSubtype="0" fill="hold" nodeType="withEffect">
                                  <p:stCondLst>
                                    <p:cond delay="6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900"/>
                                        <p:tgtEl>
                                          <p:spTgt spid="16"/>
                                        </p:tgtEl>
                                      </p:cBhvr>
                                    </p:animEffect>
                                  </p:childTnLst>
                                </p:cTn>
                              </p:par>
                              <p:par>
                                <p:cTn id="15" presetID="35" presetClass="path" presetSubtype="0" accel="90000" decel="10000" fill="hold" nodeType="withEffect">
                                  <p:stCondLst>
                                    <p:cond delay="100"/>
                                  </p:stCondLst>
                                  <p:childTnLst>
                                    <p:animMotion origin="layout" path="M 0 0 L -0.25 0 E" pathEditMode="relative" ptsTypes="">
                                      <p:cBhvr>
                                        <p:cTn id="16" dur="1000" spd="-100000" fill="hold"/>
                                        <p:tgtEl>
                                          <p:spTgt spid="16"/>
                                        </p:tgtEl>
                                        <p:attrNameLst>
                                          <p:attrName>ppt_x</p:attrName>
                                          <p:attrName>ppt_y</p:attrName>
                                        </p:attrNameLst>
                                      </p:cBhvr>
                                    </p:animMotion>
                                  </p:childTnLst>
                                </p:cTn>
                              </p:par>
                              <p:par>
                                <p:cTn id="17" presetID="6" presetClass="emph" presetSubtype="0" autoRev="1" fill="hold" nodeType="withEffect">
                                  <p:stCondLst>
                                    <p:cond delay="100"/>
                                  </p:stCondLst>
                                  <p:childTnLst>
                                    <p:animScale>
                                      <p:cBhvr>
                                        <p:cTn id="18" dur="500" fill="hold"/>
                                        <p:tgtEl>
                                          <p:spTgt spid="16"/>
                                        </p:tgtEl>
                                      </p:cBhvr>
                                      <p:by x="120000" y="120000"/>
                                    </p:animScale>
                                  </p:childTnLst>
                                </p:cTn>
                              </p:par>
                              <p:par>
                                <p:cTn id="19" presetID="10" presetClass="entr" presetSubtype="0" fill="hold" grpId="0" nodeType="withEffect">
                                  <p:stCondLst>
                                    <p:cond delay="7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900"/>
                                        <p:tgtEl>
                                          <p:spTgt spid="19"/>
                                        </p:tgtEl>
                                      </p:cBhvr>
                                    </p:animEffect>
                                  </p:childTnLst>
                                </p:cTn>
                              </p:par>
                              <p:par>
                                <p:cTn id="22" presetID="35" presetClass="path" presetSubtype="0" accel="90000" decel="10000" fill="hold" grpId="1" nodeType="withEffect">
                                  <p:stCondLst>
                                    <p:cond delay="200"/>
                                  </p:stCondLst>
                                  <p:childTnLst>
                                    <p:animMotion origin="layout" path="M 0 0 L -0.25 0 E" pathEditMode="relative" ptsTypes="">
                                      <p:cBhvr>
                                        <p:cTn id="23" dur="1000" spd="-100000" fill="hold"/>
                                        <p:tgtEl>
                                          <p:spTgt spid="19"/>
                                        </p:tgtEl>
                                        <p:attrNameLst>
                                          <p:attrName>ppt_x</p:attrName>
                                          <p:attrName>ppt_y</p:attrName>
                                        </p:attrNameLst>
                                      </p:cBhvr>
                                    </p:animMotion>
                                  </p:childTnLst>
                                </p:cTn>
                              </p:par>
                              <p:par>
                                <p:cTn id="24" presetID="6" presetClass="emph" presetSubtype="0" autoRev="1" fill="hold" grpId="2" nodeType="withEffect">
                                  <p:stCondLst>
                                    <p:cond delay="200"/>
                                  </p:stCondLst>
                                  <p:childTnLst>
                                    <p:animScale>
                                      <p:cBhvr>
                                        <p:cTn id="25" dur="500" fill="hold"/>
                                        <p:tgtEl>
                                          <p:spTgt spid="19"/>
                                        </p:tgtEl>
                                      </p:cBhvr>
                                      <p:by x="120000" y="120000"/>
                                    </p:animScale>
                                  </p:childTnLst>
                                </p:cTn>
                              </p:par>
                              <p:par>
                                <p:cTn id="26" presetID="10" presetClass="entr" presetSubtype="0" fill="hold" nodeType="withEffect">
                                  <p:stCondLst>
                                    <p:cond delay="8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900"/>
                                        <p:tgtEl>
                                          <p:spTgt spid="15"/>
                                        </p:tgtEl>
                                      </p:cBhvr>
                                    </p:animEffect>
                                  </p:childTnLst>
                                </p:cTn>
                              </p:par>
                              <p:par>
                                <p:cTn id="29" presetID="35" presetClass="path" presetSubtype="0" accel="90000" decel="10000" fill="hold" nodeType="withEffect">
                                  <p:stCondLst>
                                    <p:cond delay="300"/>
                                  </p:stCondLst>
                                  <p:childTnLst>
                                    <p:animMotion origin="layout" path="M 0 0 L -0.25 0 E" pathEditMode="relative" ptsTypes="">
                                      <p:cBhvr>
                                        <p:cTn id="30" dur="1000" spd="-100000" fill="hold"/>
                                        <p:tgtEl>
                                          <p:spTgt spid="15"/>
                                        </p:tgtEl>
                                        <p:attrNameLst>
                                          <p:attrName>ppt_x</p:attrName>
                                          <p:attrName>ppt_y</p:attrName>
                                        </p:attrNameLst>
                                      </p:cBhvr>
                                    </p:animMotion>
                                  </p:childTnLst>
                                </p:cTn>
                              </p:par>
                              <p:par>
                                <p:cTn id="31" presetID="6" presetClass="emph" presetSubtype="0" autoRev="1" fill="hold" nodeType="withEffect">
                                  <p:stCondLst>
                                    <p:cond delay="300"/>
                                  </p:stCondLst>
                                  <p:childTnLst>
                                    <p:animScale>
                                      <p:cBhvr>
                                        <p:cTn id="32" dur="500" fill="hold"/>
                                        <p:tgtEl>
                                          <p:spTgt spid="15"/>
                                        </p:tgtEl>
                                      </p:cBhvr>
                                      <p:by x="120000" y="120000"/>
                                    </p:animScale>
                                  </p:childTnLst>
                                </p:cTn>
                              </p:par>
                              <p:par>
                                <p:cTn id="33" presetID="10" presetClass="entr" presetSubtype="0" fill="hold" grpId="0" nodeType="withEffect">
                                  <p:stCondLst>
                                    <p:cond delay="185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6" presetClass="entr" presetSubtype="37" fill="hold" nodeType="withEffect">
                                  <p:stCondLst>
                                    <p:cond delay="1600"/>
                                  </p:stCondLst>
                                  <p:childTnLst>
                                    <p:set>
                                      <p:cBhvr>
                                        <p:cTn id="37" dur="1" fill="hold">
                                          <p:stCondLst>
                                            <p:cond delay="0"/>
                                          </p:stCondLst>
                                        </p:cTn>
                                        <p:tgtEl>
                                          <p:spTgt spid="24"/>
                                        </p:tgtEl>
                                        <p:attrNameLst>
                                          <p:attrName>style.visibility</p:attrName>
                                        </p:attrNameLst>
                                      </p:cBhvr>
                                      <p:to>
                                        <p:strVal val="visible"/>
                                      </p:to>
                                    </p:set>
                                    <p:animEffect transition="in" filter="barn(outVertical)">
                                      <p:cBhvr>
                                        <p:cTn id="38" dur="250"/>
                                        <p:tgtEl>
                                          <p:spTgt spid="24"/>
                                        </p:tgtEl>
                                      </p:cBhvr>
                                    </p:animEffect>
                                  </p:childTnLst>
                                </p:cTn>
                              </p:par>
                              <p:par>
                                <p:cTn id="39" presetID="10" presetClass="entr" presetSubtype="0" fill="hold" grpId="0" nodeType="withEffect">
                                  <p:stCondLst>
                                    <p:cond delay="185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50" presetClass="entr" presetSubtype="0" decel="100000" fill="hold" grpId="0" nodeType="withEffect">
                                  <p:stCondLst>
                                    <p:cond delay="1600"/>
                                  </p:stCondLst>
                                  <p:iterate type="lt">
                                    <p:tmPct val="10000"/>
                                  </p:iterate>
                                  <p:childTnLst>
                                    <p:set>
                                      <p:cBhvr>
                                        <p:cTn id="43" dur="1" fill="hold">
                                          <p:stCondLst>
                                            <p:cond delay="0"/>
                                          </p:stCondLst>
                                        </p:cTn>
                                        <p:tgtEl>
                                          <p:spTgt spid="26"/>
                                        </p:tgtEl>
                                        <p:attrNameLst>
                                          <p:attrName>style.visibility</p:attrName>
                                        </p:attrNameLst>
                                      </p:cBhvr>
                                      <p:to>
                                        <p:strVal val="visible"/>
                                      </p:to>
                                    </p:set>
                                    <p:anim calcmode="lin" valueType="num">
                                      <p:cBhvr>
                                        <p:cTn id="44" dur="50" fill="hold"/>
                                        <p:tgtEl>
                                          <p:spTgt spid="26"/>
                                        </p:tgtEl>
                                        <p:attrNameLst>
                                          <p:attrName>ppt_w</p:attrName>
                                        </p:attrNameLst>
                                      </p:cBhvr>
                                      <p:tavLst>
                                        <p:tav tm="0">
                                          <p:val>
                                            <p:strVal val="#ppt_w+.3"/>
                                          </p:val>
                                        </p:tav>
                                        <p:tav tm="100000">
                                          <p:val>
                                            <p:strVal val="#ppt_w"/>
                                          </p:val>
                                        </p:tav>
                                      </p:tavLst>
                                    </p:anim>
                                    <p:anim calcmode="lin" valueType="num">
                                      <p:cBhvr>
                                        <p:cTn id="45" dur="50" fill="hold"/>
                                        <p:tgtEl>
                                          <p:spTgt spid="26"/>
                                        </p:tgtEl>
                                        <p:attrNameLst>
                                          <p:attrName>ppt_h</p:attrName>
                                        </p:attrNameLst>
                                      </p:cBhvr>
                                      <p:tavLst>
                                        <p:tav tm="0">
                                          <p:val>
                                            <p:strVal val="#ppt_h"/>
                                          </p:val>
                                        </p:tav>
                                        <p:tav tm="100000">
                                          <p:val>
                                            <p:strVal val="#ppt_h"/>
                                          </p:val>
                                        </p:tav>
                                      </p:tavLst>
                                    </p:anim>
                                    <p:animEffect transition="in" filter="fade">
                                      <p:cBhvr>
                                        <p:cTn id="46" dur="50"/>
                                        <p:tgtEl>
                                          <p:spTgt spid="26"/>
                                        </p:tgtEl>
                                      </p:cBhvr>
                                    </p:animEffect>
                                  </p:childTnLst>
                                </p:cTn>
                              </p:par>
                              <p:par>
                                <p:cTn id="47" presetID="10" presetClass="entr" presetSubtype="0" fill="hold" grpId="0" nodeType="withEffect">
                                  <p:stCondLst>
                                    <p:cond delay="31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1" grpId="0"/>
      <p:bldP spid="23"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200"/>
          <p:cNvSpPr/>
          <p:nvPr/>
        </p:nvSpPr>
        <p:spPr>
          <a:xfrm rot="5400000">
            <a:off x="9926566" y="2793152"/>
            <a:ext cx="858790" cy="759371"/>
          </a:xfrm>
          <a:prstGeom prst="rightArrow">
            <a:avLst>
              <a:gd name="adj1" fmla="val 32000"/>
              <a:gd name="adj2" fmla="val 64000"/>
            </a:avLst>
          </a:prstGeom>
          <a:solidFill>
            <a:schemeClr val="accent1">
              <a:alpha val="25000"/>
            </a:schemeClr>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TextBox 56"/>
          <p:cNvSpPr txBox="1"/>
          <p:nvPr/>
        </p:nvSpPr>
        <p:spPr>
          <a:xfrm>
            <a:off x="1602883" y="5452279"/>
            <a:ext cx="9643533" cy="968920"/>
          </a:xfrm>
          <a:prstGeom prst="rect">
            <a:avLst/>
          </a:prstGeom>
          <a:noFill/>
        </p:spPr>
        <p:txBody>
          <a:bodyPr wrap="square" rtlCol="0">
            <a:spAutoFit/>
          </a:bodyPr>
          <a:lstStyle/>
          <a:p>
            <a:pPr algn="ctr">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yakamare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ustebus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dono</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pakama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manaada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diantarakita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bias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begitu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manakalaadasebuahpercakapan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yang bias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dijadikan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bahanpertimbangan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apapun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nvGrpSpPr>
          <p:cNvPr id="5" name="Group 4"/>
          <p:cNvGrpSpPr/>
          <p:nvPr/>
        </p:nvGrpSpPr>
        <p:grpSpPr>
          <a:xfrm>
            <a:off x="2069140" y="2081893"/>
            <a:ext cx="3236759" cy="1323099"/>
            <a:chOff x="1961624" y="1974051"/>
            <a:chExt cx="3069095" cy="1254563"/>
          </a:xfrm>
        </p:grpSpPr>
        <p:sp>
          <p:nvSpPr>
            <p:cNvPr id="10" name="Shape 2207"/>
            <p:cNvSpPr/>
            <p:nvPr/>
          </p:nvSpPr>
          <p:spPr>
            <a:xfrm>
              <a:off x="1961624" y="1974051"/>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1"/>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TextBox 42"/>
            <p:cNvSpPr txBox="1"/>
            <p:nvPr/>
          </p:nvSpPr>
          <p:spPr>
            <a:xfrm>
              <a:off x="2573604" y="2511253"/>
              <a:ext cx="1991430" cy="215349"/>
            </a:xfrm>
            <a:prstGeom prst="rect">
              <a:avLst/>
            </a:prstGeom>
            <a:noFill/>
          </p:spPr>
          <p:txBody>
            <a:bodyPr wrap="square" lIns="0" tIns="0" rIns="0" bIns="0" rtlCol="0">
              <a:spAutoFit/>
            </a:bodyPr>
            <a:lstStyle/>
            <a:p>
              <a:pPr algn="ctr"/>
              <a:r>
                <a:rPr lang="en-GB" sz="1476">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Sustainable Material</a:t>
              </a:r>
            </a:p>
          </p:txBody>
        </p:sp>
        <p:grpSp>
          <p:nvGrpSpPr>
            <p:cNvPr id="2" name="Group 1"/>
            <p:cNvGrpSpPr/>
            <p:nvPr/>
          </p:nvGrpSpPr>
          <p:grpSpPr>
            <a:xfrm>
              <a:off x="1962174" y="2295317"/>
              <a:ext cx="612031" cy="612032"/>
              <a:chOff x="1962174" y="2295317"/>
              <a:chExt cx="612031" cy="612032"/>
            </a:xfrm>
          </p:grpSpPr>
          <p:sp>
            <p:nvSpPr>
              <p:cNvPr id="21" name="Shape 2220"/>
              <p:cNvSpPr/>
              <p:nvPr/>
            </p:nvSpPr>
            <p:spPr>
              <a:xfrm>
                <a:off x="1962174" y="2295317"/>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101"/>
              <p:cNvSpPr>
                <a:spLocks noEditPoints="1"/>
              </p:cNvSpPr>
              <p:nvPr/>
            </p:nvSpPr>
            <p:spPr bwMode="auto">
              <a:xfrm>
                <a:off x="2073624" y="2433171"/>
                <a:ext cx="370809" cy="34306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6" name="Group 15"/>
          <p:cNvGrpSpPr/>
          <p:nvPr/>
        </p:nvGrpSpPr>
        <p:grpSpPr>
          <a:xfrm>
            <a:off x="4780667" y="2081893"/>
            <a:ext cx="3236756" cy="1323099"/>
            <a:chOff x="4532694" y="1974051"/>
            <a:chExt cx="3069093" cy="1254563"/>
          </a:xfrm>
        </p:grpSpPr>
        <p:sp>
          <p:nvSpPr>
            <p:cNvPr id="9" name="Shape 2206"/>
            <p:cNvSpPr/>
            <p:nvPr/>
          </p:nvSpPr>
          <p:spPr>
            <a:xfrm>
              <a:off x="4532694" y="1974051"/>
              <a:ext cx="3069093"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2"/>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TextBox 43"/>
            <p:cNvSpPr txBox="1"/>
            <p:nvPr/>
          </p:nvSpPr>
          <p:spPr>
            <a:xfrm>
              <a:off x="5158511" y="2403303"/>
              <a:ext cx="1991430" cy="215349"/>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Responsible Supply Chain</a:t>
              </a:r>
            </a:p>
          </p:txBody>
        </p:sp>
        <p:grpSp>
          <p:nvGrpSpPr>
            <p:cNvPr id="3" name="Group 2"/>
            <p:cNvGrpSpPr/>
            <p:nvPr/>
          </p:nvGrpSpPr>
          <p:grpSpPr>
            <a:xfrm>
              <a:off x="4553254" y="2295317"/>
              <a:ext cx="612031" cy="612032"/>
              <a:chOff x="4553254" y="2295317"/>
              <a:chExt cx="612031" cy="612032"/>
            </a:xfrm>
          </p:grpSpPr>
          <p:sp>
            <p:nvSpPr>
              <p:cNvPr id="46" name="Shape 2220"/>
              <p:cNvSpPr/>
              <p:nvPr/>
            </p:nvSpPr>
            <p:spPr>
              <a:xfrm>
                <a:off x="4553254" y="2295317"/>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1" name="Freeform 3"/>
              <p:cNvSpPr>
                <a:spLocks noChangeArrowheads="1"/>
              </p:cNvSpPr>
              <p:nvPr/>
            </p:nvSpPr>
            <p:spPr bwMode="auto">
              <a:xfrm>
                <a:off x="4682807" y="2448464"/>
                <a:ext cx="396496" cy="304345"/>
              </a:xfrm>
              <a:custGeom>
                <a:avLst/>
                <a:gdLst>
                  <a:gd name="T0" fmla="*/ 3034 w 6392"/>
                  <a:gd name="T1" fmla="*/ 2260 h 4907"/>
                  <a:gd name="T2" fmla="*/ 2582 w 6392"/>
                  <a:gd name="T3" fmla="*/ 1937 h 4907"/>
                  <a:gd name="T4" fmla="*/ 1421 w 6392"/>
                  <a:gd name="T5" fmla="*/ 2196 h 4907"/>
                  <a:gd name="T6" fmla="*/ 388 w 6392"/>
                  <a:gd name="T7" fmla="*/ 4583 h 4907"/>
                  <a:gd name="T8" fmla="*/ 2712 w 6392"/>
                  <a:gd name="T9" fmla="*/ 3551 h 4907"/>
                  <a:gd name="T10" fmla="*/ 3034 w 6392"/>
                  <a:gd name="T11" fmla="*/ 2260 h 4907"/>
                  <a:gd name="T12" fmla="*/ 2454 w 6392"/>
                  <a:gd name="T13" fmla="*/ 3228 h 4907"/>
                  <a:gd name="T14" fmla="*/ 711 w 6392"/>
                  <a:gd name="T15" fmla="*/ 4261 h 4907"/>
                  <a:gd name="T16" fmla="*/ 1679 w 6392"/>
                  <a:gd name="T17" fmla="*/ 2518 h 4907"/>
                  <a:gd name="T18" fmla="*/ 1874 w 6392"/>
                  <a:gd name="T19" fmla="*/ 2648 h 4907"/>
                  <a:gd name="T20" fmla="*/ 2260 w 6392"/>
                  <a:gd name="T21" fmla="*/ 3034 h 4907"/>
                  <a:gd name="T22" fmla="*/ 2454 w 6392"/>
                  <a:gd name="T23" fmla="*/ 3228 h 4907"/>
                  <a:gd name="T24" fmla="*/ 6197 w 6392"/>
                  <a:gd name="T25" fmla="*/ 710 h 4907"/>
                  <a:gd name="T26" fmla="*/ 3615 w 6392"/>
                  <a:gd name="T27" fmla="*/ 646 h 4907"/>
                  <a:gd name="T28" fmla="*/ 2776 w 6392"/>
                  <a:gd name="T29" fmla="*/ 1679 h 4907"/>
                  <a:gd name="T30" fmla="*/ 3034 w 6392"/>
                  <a:gd name="T31" fmla="*/ 2196 h 4907"/>
                  <a:gd name="T32" fmla="*/ 4326 w 6392"/>
                  <a:gd name="T33" fmla="*/ 2454 h 4907"/>
                  <a:gd name="T34" fmla="*/ 6197 w 6392"/>
                  <a:gd name="T35" fmla="*/ 710 h 4907"/>
                  <a:gd name="T36" fmla="*/ 5489 w 6392"/>
                  <a:gd name="T37" fmla="*/ 1549 h 4907"/>
                  <a:gd name="T38" fmla="*/ 3681 w 6392"/>
                  <a:gd name="T39" fmla="*/ 1937 h 4907"/>
                  <a:gd name="T40" fmla="*/ 4067 w 6392"/>
                  <a:gd name="T41" fmla="*/ 1485 h 4907"/>
                  <a:gd name="T42" fmla="*/ 3487 w 6392"/>
                  <a:gd name="T43" fmla="*/ 1421 h 4907"/>
                  <a:gd name="T44" fmla="*/ 5164 w 6392"/>
                  <a:gd name="T45" fmla="*/ 582 h 4907"/>
                  <a:gd name="T46" fmla="*/ 5489 w 6392"/>
                  <a:gd name="T47" fmla="*/ 1549 h 4907"/>
                  <a:gd name="T48" fmla="*/ 3165 w 6392"/>
                  <a:gd name="T49" fmla="*/ 2260 h 4907"/>
                  <a:gd name="T50" fmla="*/ 3423 w 6392"/>
                  <a:gd name="T51" fmla="*/ 3098 h 4907"/>
                  <a:gd name="T52" fmla="*/ 3423 w 6392"/>
                  <a:gd name="T53" fmla="*/ 2582 h 4907"/>
                  <a:gd name="T54" fmla="*/ 3165 w 6392"/>
                  <a:gd name="T55" fmla="*/ 2260 h 4907"/>
                  <a:gd name="T56" fmla="*/ 2196 w 6392"/>
                  <a:gd name="T57" fmla="*/ 1615 h 4907"/>
                  <a:gd name="T58" fmla="*/ 2066 w 6392"/>
                  <a:gd name="T59" fmla="*/ 1163 h 4907"/>
                  <a:gd name="T60" fmla="*/ 2518 w 6392"/>
                  <a:gd name="T61" fmla="*/ 1549 h 4907"/>
                  <a:gd name="T62" fmla="*/ 2582 w 6392"/>
                  <a:gd name="T63" fmla="*/ 1873 h 4907"/>
                  <a:gd name="T64" fmla="*/ 2196 w 6392"/>
                  <a:gd name="T65" fmla="*/ 1615 h 4907"/>
                  <a:gd name="T66" fmla="*/ 2196 w 6392"/>
                  <a:gd name="T67" fmla="*/ 1615 h 4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chemeClr val="accent2"/>
              </a:solidFill>
              <a:ln>
                <a:noFill/>
              </a:ln>
              <a:effectLst/>
            </p:spPr>
            <p:txBody>
              <a:bodyPr wrap="none" anchor="ct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7" name="Group 16"/>
          <p:cNvGrpSpPr/>
          <p:nvPr/>
        </p:nvGrpSpPr>
        <p:grpSpPr>
          <a:xfrm>
            <a:off x="7524418" y="2081893"/>
            <a:ext cx="3255741" cy="1323099"/>
            <a:chOff x="7134320" y="1974051"/>
            <a:chExt cx="3087094" cy="1254563"/>
          </a:xfrm>
        </p:grpSpPr>
        <p:sp>
          <p:nvSpPr>
            <p:cNvPr id="8" name="Shape 2205"/>
            <p:cNvSpPr/>
            <p:nvPr/>
          </p:nvSpPr>
          <p:spPr>
            <a:xfrm>
              <a:off x="7152321" y="1974051"/>
              <a:ext cx="3069093"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3"/>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TextBox 44"/>
            <p:cNvSpPr txBox="1"/>
            <p:nvPr/>
          </p:nvSpPr>
          <p:spPr>
            <a:xfrm>
              <a:off x="7744593" y="2505579"/>
              <a:ext cx="1991430" cy="215349"/>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Production</a:t>
              </a:r>
            </a:p>
          </p:txBody>
        </p:sp>
        <p:grpSp>
          <p:nvGrpSpPr>
            <p:cNvPr id="4" name="Group 3"/>
            <p:cNvGrpSpPr/>
            <p:nvPr/>
          </p:nvGrpSpPr>
          <p:grpSpPr>
            <a:xfrm>
              <a:off x="7134320" y="2308147"/>
              <a:ext cx="612031" cy="612032"/>
              <a:chOff x="7134320" y="2308147"/>
              <a:chExt cx="612031" cy="612032"/>
            </a:xfrm>
          </p:grpSpPr>
          <p:sp>
            <p:nvSpPr>
              <p:cNvPr id="24" name="Shape 2224"/>
              <p:cNvSpPr/>
              <p:nvPr/>
            </p:nvSpPr>
            <p:spPr>
              <a:xfrm>
                <a:off x="7134320" y="2308147"/>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Shape 731"/>
              <p:cNvSpPr/>
              <p:nvPr/>
            </p:nvSpPr>
            <p:spPr>
              <a:xfrm>
                <a:off x="7311011" y="2435995"/>
                <a:ext cx="263391" cy="33110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accent3"/>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8" name="Group 17"/>
          <p:cNvGrpSpPr/>
          <p:nvPr/>
        </p:nvGrpSpPr>
        <p:grpSpPr>
          <a:xfrm>
            <a:off x="7543401" y="3827659"/>
            <a:ext cx="3236759" cy="1323099"/>
            <a:chOff x="7152319" y="3629386"/>
            <a:chExt cx="3069095" cy="1254563"/>
          </a:xfrm>
        </p:grpSpPr>
        <p:sp>
          <p:nvSpPr>
            <p:cNvPr id="13" name="Shape 2210"/>
            <p:cNvSpPr/>
            <p:nvPr/>
          </p:nvSpPr>
          <p:spPr>
            <a:xfrm rot="10800000">
              <a:off x="7152319" y="3629386"/>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4"/>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TextBox 48"/>
            <p:cNvSpPr txBox="1"/>
            <p:nvPr/>
          </p:nvSpPr>
          <p:spPr>
            <a:xfrm>
              <a:off x="7589108" y="4063193"/>
              <a:ext cx="1991430" cy="430698"/>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Packaging &amp;</a:t>
              </a:r>
            </a:p>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Distribution</a:t>
              </a:r>
            </a:p>
          </p:txBody>
        </p:sp>
        <p:grpSp>
          <p:nvGrpSpPr>
            <p:cNvPr id="7" name="Group 6"/>
            <p:cNvGrpSpPr/>
            <p:nvPr/>
          </p:nvGrpSpPr>
          <p:grpSpPr>
            <a:xfrm>
              <a:off x="9594105" y="3950651"/>
              <a:ext cx="612031" cy="612032"/>
              <a:chOff x="9594105" y="3950651"/>
              <a:chExt cx="612031" cy="612032"/>
            </a:xfrm>
          </p:grpSpPr>
          <p:sp>
            <p:nvSpPr>
              <p:cNvPr id="33" name="Shape 2236"/>
              <p:cNvSpPr/>
              <p:nvPr/>
            </p:nvSpPr>
            <p:spPr>
              <a:xfrm>
                <a:off x="9594105" y="3950651"/>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Freeform 61"/>
              <p:cNvSpPr>
                <a:spLocks noEditPoints="1"/>
              </p:cNvSpPr>
              <p:nvPr/>
            </p:nvSpPr>
            <p:spPr bwMode="auto">
              <a:xfrm>
                <a:off x="9714812" y="4114418"/>
                <a:ext cx="376928" cy="295836"/>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9" name="Group 18"/>
          <p:cNvGrpSpPr/>
          <p:nvPr/>
        </p:nvGrpSpPr>
        <p:grpSpPr>
          <a:xfrm>
            <a:off x="4780665" y="3827659"/>
            <a:ext cx="3236759" cy="1323099"/>
            <a:chOff x="4532693" y="3629386"/>
            <a:chExt cx="3069095" cy="1254563"/>
          </a:xfrm>
        </p:grpSpPr>
        <p:sp>
          <p:nvSpPr>
            <p:cNvPr id="12" name="Shape 2209"/>
            <p:cNvSpPr/>
            <p:nvPr/>
          </p:nvSpPr>
          <p:spPr>
            <a:xfrm rot="10800000">
              <a:off x="4532693" y="3629386"/>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5"/>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TextBox 47"/>
            <p:cNvSpPr txBox="1"/>
            <p:nvPr/>
          </p:nvSpPr>
          <p:spPr>
            <a:xfrm>
              <a:off x="5003026" y="4175545"/>
              <a:ext cx="1991430" cy="215349"/>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Product Use</a:t>
              </a:r>
            </a:p>
          </p:txBody>
        </p:sp>
        <p:grpSp>
          <p:nvGrpSpPr>
            <p:cNvPr id="14" name="Group 13"/>
            <p:cNvGrpSpPr/>
            <p:nvPr/>
          </p:nvGrpSpPr>
          <p:grpSpPr>
            <a:xfrm>
              <a:off x="6971654" y="3950651"/>
              <a:ext cx="612031" cy="612032"/>
              <a:chOff x="6971654" y="3950651"/>
              <a:chExt cx="612031" cy="612032"/>
            </a:xfrm>
          </p:grpSpPr>
          <p:sp>
            <p:nvSpPr>
              <p:cNvPr id="36" name="Shape 2240"/>
              <p:cNvSpPr/>
              <p:nvPr/>
            </p:nvSpPr>
            <p:spPr>
              <a:xfrm>
                <a:off x="6971654" y="3950651"/>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51"/>
              <p:cNvSpPr>
                <a:spLocks noEditPoints="1"/>
              </p:cNvSpPr>
              <p:nvPr/>
            </p:nvSpPr>
            <p:spPr bwMode="auto">
              <a:xfrm>
                <a:off x="7071063" y="4110170"/>
                <a:ext cx="393784" cy="325300"/>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0" name="Group 19"/>
          <p:cNvGrpSpPr/>
          <p:nvPr/>
        </p:nvGrpSpPr>
        <p:grpSpPr>
          <a:xfrm>
            <a:off x="2069139" y="3827659"/>
            <a:ext cx="3236759" cy="1323099"/>
            <a:chOff x="1961623" y="3629386"/>
            <a:chExt cx="3069095" cy="1254563"/>
          </a:xfrm>
        </p:grpSpPr>
        <p:sp>
          <p:nvSpPr>
            <p:cNvPr id="11" name="Shape 2208"/>
            <p:cNvSpPr/>
            <p:nvPr/>
          </p:nvSpPr>
          <p:spPr>
            <a:xfrm rot="10800000">
              <a:off x="1961623" y="3629386"/>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6"/>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TextBox 46"/>
            <p:cNvSpPr txBox="1"/>
            <p:nvPr/>
          </p:nvSpPr>
          <p:spPr>
            <a:xfrm>
              <a:off x="2418120" y="4175545"/>
              <a:ext cx="1991430" cy="215349"/>
            </a:xfrm>
            <a:prstGeom prst="rect">
              <a:avLst/>
            </a:prstGeom>
            <a:noFill/>
          </p:spPr>
          <p:txBody>
            <a:bodyPr wrap="square" lIns="0" tIns="0" rIns="0" bIns="0" rtlCol="0">
              <a:spAutoFit/>
            </a:bodyPr>
            <a:lstStyle/>
            <a:p>
              <a:pPr algn="ctr"/>
              <a:r>
                <a:rPr lang="en-US" sz="147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End of Life</a:t>
              </a:r>
            </a:p>
          </p:txBody>
        </p:sp>
        <p:grpSp>
          <p:nvGrpSpPr>
            <p:cNvPr id="15" name="Group 14"/>
            <p:cNvGrpSpPr/>
            <p:nvPr/>
          </p:nvGrpSpPr>
          <p:grpSpPr>
            <a:xfrm>
              <a:off x="4400869" y="3950651"/>
              <a:ext cx="612031" cy="612032"/>
              <a:chOff x="4400869" y="3950651"/>
              <a:chExt cx="612031" cy="612032"/>
            </a:xfrm>
          </p:grpSpPr>
          <p:sp>
            <p:nvSpPr>
              <p:cNvPr id="41" name="Shape 2246"/>
              <p:cNvSpPr/>
              <p:nvPr/>
            </p:nvSpPr>
            <p:spPr>
              <a:xfrm>
                <a:off x="4400869" y="3950651"/>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Shape 2102"/>
              <p:cNvSpPr/>
              <p:nvPr/>
            </p:nvSpPr>
            <p:spPr>
              <a:xfrm>
                <a:off x="4492077" y="4068889"/>
                <a:ext cx="426722" cy="341365"/>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6"/>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40" name="矩形 39"/>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2" name="矩形 41"/>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4" name="矩形 5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5" name="矩形 54"/>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6" name="文本框 55"/>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594129193"/>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right)">
                                      <p:cBhvr>
                                        <p:cTn id="27" dur="500"/>
                                        <p:tgtEl>
                                          <p:spTgt spid="19"/>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right)">
                                      <p:cBhvr>
                                        <p:cTn id="31" dur="500"/>
                                        <p:tgtEl>
                                          <p:spTgt spid="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xmlns="" val="2930930086"/>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8210747" y="1997669"/>
            <a:ext cx="2828770" cy="428601"/>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02</a:t>
            </a:r>
          </a:p>
        </p:txBody>
      </p:sp>
      <p:sp>
        <p:nvSpPr>
          <p:cNvPr id="3" name="Parallelogram 2"/>
          <p:cNvSpPr/>
          <p:nvPr/>
        </p:nvSpPr>
        <p:spPr>
          <a:xfrm>
            <a:off x="8810789" y="2747722"/>
            <a:ext cx="2828770" cy="428601"/>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04</a:t>
            </a:r>
          </a:p>
        </p:txBody>
      </p:sp>
      <p:sp>
        <p:nvSpPr>
          <p:cNvPr id="4" name="Parallelogram 3"/>
          <p:cNvSpPr/>
          <p:nvPr/>
        </p:nvSpPr>
        <p:spPr>
          <a:xfrm>
            <a:off x="9132243" y="3497774"/>
            <a:ext cx="2828770" cy="428601"/>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06</a:t>
            </a:r>
          </a:p>
        </p:txBody>
      </p:sp>
      <p:sp>
        <p:nvSpPr>
          <p:cNvPr id="5" name="Parallelogram 4"/>
          <p:cNvSpPr/>
          <p:nvPr/>
        </p:nvSpPr>
        <p:spPr>
          <a:xfrm>
            <a:off x="8639348" y="4351281"/>
            <a:ext cx="2828770" cy="428601"/>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08</a:t>
            </a:r>
          </a:p>
        </p:txBody>
      </p:sp>
      <p:sp>
        <p:nvSpPr>
          <p:cNvPr id="6" name="Parallelogram 5"/>
          <p:cNvSpPr/>
          <p:nvPr/>
        </p:nvSpPr>
        <p:spPr>
          <a:xfrm flipH="1">
            <a:off x="1631717" y="1997669"/>
            <a:ext cx="2828770" cy="428601"/>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01</a:t>
            </a:r>
          </a:p>
        </p:txBody>
      </p:sp>
      <p:sp>
        <p:nvSpPr>
          <p:cNvPr id="7" name="Parallelogram 6"/>
          <p:cNvSpPr/>
          <p:nvPr/>
        </p:nvSpPr>
        <p:spPr>
          <a:xfrm flipH="1">
            <a:off x="1203116" y="2747722"/>
            <a:ext cx="2828770" cy="428601"/>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03</a:t>
            </a:r>
          </a:p>
        </p:txBody>
      </p:sp>
      <p:sp>
        <p:nvSpPr>
          <p:cNvPr id="8" name="Parallelogram 7"/>
          <p:cNvSpPr/>
          <p:nvPr/>
        </p:nvSpPr>
        <p:spPr>
          <a:xfrm flipH="1">
            <a:off x="881664" y="3497774"/>
            <a:ext cx="2828770" cy="428601"/>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05</a:t>
            </a:r>
          </a:p>
        </p:txBody>
      </p:sp>
      <p:sp>
        <p:nvSpPr>
          <p:cNvPr id="9" name="Parallelogram 8"/>
          <p:cNvSpPr/>
          <p:nvPr/>
        </p:nvSpPr>
        <p:spPr>
          <a:xfrm flipH="1">
            <a:off x="1380343" y="4351281"/>
            <a:ext cx="2828770" cy="428601"/>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07</a:t>
            </a:r>
          </a:p>
        </p:txBody>
      </p:sp>
      <p:cxnSp>
        <p:nvCxnSpPr>
          <p:cNvPr id="10" name="Straight Arrow Connector 9"/>
          <p:cNvCxnSpPr/>
          <p:nvPr/>
        </p:nvCxnSpPr>
        <p:spPr>
          <a:xfrm flipV="1">
            <a:off x="7353547" y="2426271"/>
            <a:ext cx="857200" cy="924736"/>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4460488" y="2426271"/>
            <a:ext cx="964356" cy="924736"/>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818843" y="3176324"/>
            <a:ext cx="991947" cy="710435"/>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004293" y="3142558"/>
            <a:ext cx="991947" cy="710435"/>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7818844" y="3926377"/>
            <a:ext cx="1313401" cy="355217"/>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3702826" y="3926377"/>
            <a:ext cx="1313401" cy="355217"/>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818843" y="4676992"/>
            <a:ext cx="820506" cy="102890"/>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195719" y="4676992"/>
            <a:ext cx="820506" cy="102890"/>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5043206" y="1916111"/>
            <a:ext cx="2775002" cy="2916567"/>
            <a:chOff x="6899728" y="2042926"/>
            <a:chExt cx="3536004" cy="3716391"/>
          </a:xfrm>
        </p:grpSpPr>
        <p:grpSp>
          <p:nvGrpSpPr>
            <p:cNvPr id="27" name="Group 51"/>
            <p:cNvGrpSpPr/>
            <p:nvPr/>
          </p:nvGrpSpPr>
          <p:grpSpPr>
            <a:xfrm>
              <a:off x="6899728" y="2042926"/>
              <a:ext cx="3536004" cy="1678159"/>
              <a:chOff x="3124200" y="1219200"/>
              <a:chExt cx="2895600" cy="1374228"/>
            </a:xfrm>
          </p:grpSpPr>
          <p:sp>
            <p:nvSpPr>
              <p:cNvPr id="28" name="U-Turn Arrow 27"/>
              <p:cNvSpPr/>
              <p:nvPr/>
            </p:nvSpPr>
            <p:spPr bwMode="auto">
              <a:xfrm>
                <a:off x="3638550" y="1219200"/>
                <a:ext cx="2133600" cy="1219200"/>
              </a:xfrm>
              <a:prstGeom prst="uturnArrow">
                <a:avLst>
                  <a:gd name="adj1" fmla="val 18135"/>
                  <a:gd name="adj2" fmla="val 25000"/>
                  <a:gd name="adj3" fmla="val 0"/>
                  <a:gd name="adj4" fmla="val 79534"/>
                  <a:gd name="adj5" fmla="val 100000"/>
                </a:avLst>
              </a:prstGeom>
              <a:solidFill>
                <a:schemeClr val="bg1">
                  <a:lumMod val="50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Rounded Rectangle 28"/>
              <p:cNvSpPr/>
              <p:nvPr/>
            </p:nvSpPr>
            <p:spPr bwMode="auto">
              <a:xfrm>
                <a:off x="3124200" y="2435772"/>
                <a:ext cx="2895600" cy="157656"/>
              </a:xfrm>
              <a:prstGeom prst="roundRect">
                <a:avLst/>
              </a:prstGeom>
              <a:solidFill>
                <a:schemeClr val="bg1">
                  <a:lumMod val="50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sz="116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0" name="Rounded Rectangle 29"/>
            <p:cNvSpPr/>
            <p:nvPr/>
          </p:nvSpPr>
          <p:spPr bwMode="auto">
            <a:xfrm>
              <a:off x="6899728" y="5566793"/>
              <a:ext cx="3536004" cy="192524"/>
            </a:xfrm>
            <a:prstGeom prst="roundRect">
              <a:avLst/>
            </a:prstGeom>
            <a:solidFill>
              <a:schemeClr val="bg1">
                <a:lumMod val="50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sz="116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Rectangle 31"/>
            <p:cNvSpPr/>
            <p:nvPr/>
          </p:nvSpPr>
          <p:spPr>
            <a:xfrm>
              <a:off x="7123679" y="3751564"/>
              <a:ext cx="3093472" cy="4288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Rectangle 34"/>
            <p:cNvSpPr/>
            <p:nvPr/>
          </p:nvSpPr>
          <p:spPr>
            <a:xfrm>
              <a:off x="7123679" y="4201954"/>
              <a:ext cx="3093472" cy="4288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Rectangle 37"/>
            <p:cNvSpPr/>
            <p:nvPr/>
          </p:nvSpPr>
          <p:spPr>
            <a:xfrm>
              <a:off x="7123679" y="4653809"/>
              <a:ext cx="3093472" cy="4288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Rectangle 40"/>
            <p:cNvSpPr/>
            <p:nvPr/>
          </p:nvSpPr>
          <p:spPr>
            <a:xfrm>
              <a:off x="7123679" y="5104164"/>
              <a:ext cx="3093472" cy="4288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5" name="TextBox 44"/>
          <p:cNvSpPr txBox="1"/>
          <p:nvPr/>
        </p:nvSpPr>
        <p:spPr>
          <a:xfrm>
            <a:off x="1357967" y="5452279"/>
            <a:ext cx="10153396" cy="968920"/>
          </a:xfrm>
          <a:prstGeom prst="rect">
            <a:avLst/>
          </a:prstGeom>
          <a:noFill/>
        </p:spPr>
        <p:txBody>
          <a:bodyPr wrap="square" rtlCol="0">
            <a:spAutoFit/>
          </a:bodyPr>
          <a:lstStyle/>
          <a:p>
            <a:pPr algn="ctr">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yakamare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dono</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pakama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manaada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diantarakita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bias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begitu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manakalaadasebuahpercakapan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yang bias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dijadikan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bahanpertimbangan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apapun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31" name="矩形 30"/>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3" name="矩形 3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4" name="矩形 3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6" name="矩形 35"/>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7" name="文本框 36"/>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022723581"/>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par>
                          <p:cTn id="42" fill="hold">
                            <p:stCondLst>
                              <p:cond delay="5000"/>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childTnLst>
                          </p:cTn>
                        </p:par>
                        <p:par>
                          <p:cTn id="58" fill="hold">
                            <p:stCondLst>
                              <p:cond delay="7000"/>
                            </p:stCondLst>
                            <p:childTnLst>
                              <p:par>
                                <p:cTn id="59" presetID="22" presetClass="entr" presetSubtype="2"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500"/>
                                        <p:tgtEl>
                                          <p:spTgt spid="17"/>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500"/>
                                        <p:tgtEl>
                                          <p:spTgt spid="9"/>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500"/>
                                        <p:tgtEl>
                                          <p:spTgt spid="16"/>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fade">
                                      <p:cBhvr>
                                        <p:cTn id="73" dur="500"/>
                                        <p:tgtEl>
                                          <p:spTgt spid="5"/>
                                        </p:tgtEl>
                                      </p:cBhvr>
                                    </p:animEffect>
                                  </p:childTnLst>
                                </p:cTn>
                              </p:par>
                            </p:childTnLst>
                          </p:cTn>
                        </p:par>
                        <p:par>
                          <p:cTn id="74" fill="hold">
                            <p:stCondLst>
                              <p:cond delay="9000"/>
                            </p:stCondLst>
                            <p:childTnLst>
                              <p:par>
                                <p:cTn id="75" presetID="22" presetClass="entr" presetSubtype="1"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up)">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247903" y="1680909"/>
            <a:ext cx="7307335" cy="4821800"/>
            <a:chOff x="1700421" y="1195378"/>
            <a:chExt cx="4014587" cy="3429024"/>
          </a:xfrm>
        </p:grpSpPr>
        <p:sp>
          <p:nvSpPr>
            <p:cNvPr id="10" name="Rectangle 9"/>
            <p:cNvSpPr/>
            <p:nvPr/>
          </p:nvSpPr>
          <p:spPr>
            <a:xfrm>
              <a:off x="3786182" y="1195378"/>
              <a:ext cx="1928826" cy="17335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1700421" y="3000378"/>
              <a:ext cx="4014587" cy="1624024"/>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9"/>
            <p:cNvGrpSpPr/>
            <p:nvPr/>
          </p:nvGrpSpPr>
          <p:grpSpPr>
            <a:xfrm>
              <a:off x="4087060" y="1843247"/>
              <a:ext cx="1289538" cy="539132"/>
              <a:chOff x="4087060" y="1843247"/>
              <a:chExt cx="1289538" cy="539132"/>
            </a:xfrm>
          </p:grpSpPr>
          <p:sp>
            <p:nvSpPr>
              <p:cNvPr id="14" name="Rectangle 13"/>
              <p:cNvSpPr/>
              <p:nvPr/>
            </p:nvSpPr>
            <p:spPr>
              <a:xfrm>
                <a:off x="4094969" y="2119729"/>
                <a:ext cx="1281629" cy="262650"/>
              </a:xfrm>
              <a:prstGeom prst="rect">
                <a:avLst/>
              </a:prstGeom>
            </p:spPr>
            <p:txBody>
              <a:bodyPr wrap="square" lIns="0" tIns="0" rIns="0" bIns="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 name="Rectangle 14"/>
              <p:cNvSpPr/>
              <p:nvPr/>
            </p:nvSpPr>
            <p:spPr>
              <a:xfrm>
                <a:off x="4087060" y="1843247"/>
                <a:ext cx="1289538" cy="218876"/>
              </a:xfrm>
              <a:prstGeom prst="rect">
                <a:avLst/>
              </a:prstGeom>
            </p:spPr>
            <p:txBody>
              <a:bodyPr wrap="square" lIns="0" tIns="0" rIns="0" bIns="0">
                <a:spAutoFit/>
              </a:bodyPr>
              <a:lstStyle/>
              <a:p>
                <a:pPr algn="just"/>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grpSp>
        <p:nvGrpSpPr>
          <p:cNvPr id="24" name="Group 23"/>
          <p:cNvGrpSpPr/>
          <p:nvPr/>
        </p:nvGrpSpPr>
        <p:grpSpPr>
          <a:xfrm>
            <a:off x="8710858" y="1680908"/>
            <a:ext cx="3044806" cy="4821800"/>
            <a:chOff x="5786446" y="1214428"/>
            <a:chExt cx="1928826" cy="3429024"/>
          </a:xfrm>
        </p:grpSpPr>
        <p:sp>
          <p:nvSpPr>
            <p:cNvPr id="8" name="Rectangle 7"/>
            <p:cNvSpPr/>
            <p:nvPr/>
          </p:nvSpPr>
          <p:spPr>
            <a:xfrm>
              <a:off x="5786446" y="1214428"/>
              <a:ext cx="1928826" cy="1143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5786446" y="2428874"/>
              <a:ext cx="1928826" cy="2214578"/>
            </a:xfrm>
            <a:prstGeom prst="rect">
              <a:avLst/>
            </a:prstGeom>
            <a:blipFill dpi="0" rotWithShape="1">
              <a:blip r:embed="rId4"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9" name="Group 18"/>
            <p:cNvGrpSpPr/>
            <p:nvPr/>
          </p:nvGrpSpPr>
          <p:grpSpPr>
            <a:xfrm>
              <a:off x="6054618" y="1489077"/>
              <a:ext cx="1444578" cy="619841"/>
              <a:chOff x="6054618" y="1489077"/>
              <a:chExt cx="1444578" cy="619841"/>
            </a:xfrm>
          </p:grpSpPr>
          <p:sp>
            <p:nvSpPr>
              <p:cNvPr id="16" name="Rectangle 15"/>
              <p:cNvSpPr/>
              <p:nvPr/>
            </p:nvSpPr>
            <p:spPr>
              <a:xfrm>
                <a:off x="6054619" y="1846267"/>
                <a:ext cx="1444577" cy="262651"/>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Rectangle 16"/>
              <p:cNvSpPr/>
              <p:nvPr/>
            </p:nvSpPr>
            <p:spPr>
              <a:xfrm>
                <a:off x="6054618" y="1489077"/>
                <a:ext cx="1169823" cy="175100"/>
              </a:xfrm>
              <a:prstGeom prst="rect">
                <a:avLst/>
              </a:prstGeom>
            </p:spPr>
            <p:txBody>
              <a:bodyPr wrap="none" lIns="0" tIns="0" rIns="0" bIns="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sp>
        <p:nvSpPr>
          <p:cNvPr id="13" name="Rectangle 12"/>
          <p:cNvSpPr/>
          <p:nvPr/>
        </p:nvSpPr>
        <p:spPr>
          <a:xfrm>
            <a:off x="1247903" y="1680908"/>
            <a:ext cx="3640872" cy="2437688"/>
          </a:xfrm>
          <a:prstGeom prst="rect">
            <a:avLst/>
          </a:prstGeom>
          <a:blipFill dpi="0" rotWithShape="1">
            <a:blip r:embed="rId5"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0" name="矩形 19"/>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1" name="矩形 20"/>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2" name="矩形 21"/>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文本框 24"/>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2861151828"/>
      </p:ext>
    </p:extLst>
  </p:cSld>
  <p:clrMapOvr>
    <a:masterClrMapping/>
  </p:clrMapOvr>
  <mc:AlternateContent xmlns:mc="http://schemas.openxmlformats.org/markup-compatibility/2006">
    <mc:Choice xmlns:p14="http://schemas.microsoft.com/office/powerpoint/2010/main" xmlns=""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lide(fromTop)">
                                      <p:cBhvr>
                                        <p:cTn id="7" dur="500"/>
                                        <p:tgtEl>
                                          <p:spTgt spid="2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slide(fromTo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p:cNvSpPr>
          <p:nvPr/>
        </p:nvSpPr>
        <p:spPr bwMode="auto">
          <a:xfrm>
            <a:off x="1316049" y="4330877"/>
            <a:ext cx="2732334" cy="1647437"/>
          </a:xfrm>
          <a:prstGeom prst="rect">
            <a:avLst/>
          </a:prstGeom>
          <a:solidFill>
            <a:schemeClr val="accent1"/>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 name="Freeform 5"/>
          <p:cNvSpPr>
            <a:spLocks/>
          </p:cNvSpPr>
          <p:nvPr/>
        </p:nvSpPr>
        <p:spPr bwMode="auto">
          <a:xfrm>
            <a:off x="3298330" y="5221564"/>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Rectangle 9"/>
          <p:cNvSpPr>
            <a:spLocks/>
          </p:cNvSpPr>
          <p:nvPr/>
        </p:nvSpPr>
        <p:spPr bwMode="auto">
          <a:xfrm>
            <a:off x="3305028" y="3574127"/>
            <a:ext cx="2732334" cy="1647437"/>
          </a:xfrm>
          <a:prstGeom prst="rect">
            <a:avLst/>
          </a:prstGeom>
          <a:solidFill>
            <a:schemeClr val="accent2"/>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10"/>
          <p:cNvSpPr>
            <a:spLocks/>
          </p:cNvSpPr>
          <p:nvPr/>
        </p:nvSpPr>
        <p:spPr bwMode="auto">
          <a:xfrm>
            <a:off x="5287309" y="4464815"/>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Rectangle 11"/>
          <p:cNvSpPr>
            <a:spLocks/>
          </p:cNvSpPr>
          <p:nvPr/>
        </p:nvSpPr>
        <p:spPr bwMode="auto">
          <a:xfrm>
            <a:off x="5280613" y="2824075"/>
            <a:ext cx="2732334" cy="1647437"/>
          </a:xfrm>
          <a:prstGeom prst="rect">
            <a:avLst/>
          </a:prstGeom>
          <a:solidFill>
            <a:schemeClr val="accent3"/>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12"/>
          <p:cNvSpPr>
            <a:spLocks/>
          </p:cNvSpPr>
          <p:nvPr/>
        </p:nvSpPr>
        <p:spPr bwMode="auto">
          <a:xfrm>
            <a:off x="7262894" y="3701368"/>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AutoShape 13"/>
          <p:cNvSpPr>
            <a:spLocks/>
          </p:cNvSpPr>
          <p:nvPr/>
        </p:nvSpPr>
        <p:spPr bwMode="auto">
          <a:xfrm>
            <a:off x="7278201" y="1712390"/>
            <a:ext cx="3375237" cy="2350611"/>
          </a:xfrm>
          <a:prstGeom prst="rightArrow">
            <a:avLst>
              <a:gd name="adj1" fmla="val 69463"/>
              <a:gd name="adj2" fmla="val 28319"/>
            </a:avLst>
          </a:prstGeom>
          <a:solidFill>
            <a:schemeClr val="accent4"/>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 name="Group 9"/>
          <p:cNvGrpSpPr/>
          <p:nvPr/>
        </p:nvGrpSpPr>
        <p:grpSpPr>
          <a:xfrm>
            <a:off x="1367315" y="4577299"/>
            <a:ext cx="1793974" cy="1138647"/>
            <a:chOff x="1366004" y="4568797"/>
            <a:chExt cx="1701046" cy="1079666"/>
          </a:xfrm>
        </p:grpSpPr>
        <p:sp>
          <p:nvSpPr>
            <p:cNvPr id="11" name="TextBox 10"/>
            <p:cNvSpPr txBox="1"/>
            <p:nvPr/>
          </p:nvSpPr>
          <p:spPr>
            <a:xfrm>
              <a:off x="1449803" y="4971408"/>
              <a:ext cx="1617247"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2" name="TextBox 11"/>
            <p:cNvSpPr txBox="1"/>
            <p:nvPr/>
          </p:nvSpPr>
          <p:spPr>
            <a:xfrm>
              <a:off x="1366004" y="4568797"/>
              <a:ext cx="1535946" cy="302899"/>
            </a:xfrm>
            <a:prstGeom prst="rect">
              <a:avLst/>
            </a:prstGeom>
            <a:noFill/>
          </p:spPr>
          <p:txBody>
            <a:bodyPr wrap="square" rtlCol="0">
              <a:spAutoFit/>
            </a:bodyPr>
            <a:lstStyle/>
            <a:p>
              <a:r>
                <a:rPr lang="en-US"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Asset Allocation</a:t>
              </a:r>
              <a:endParaRPr lang="id-ID"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grpSp>
        <p:nvGrpSpPr>
          <p:cNvPr id="13" name="Group 12"/>
          <p:cNvGrpSpPr/>
          <p:nvPr/>
        </p:nvGrpSpPr>
        <p:grpSpPr>
          <a:xfrm>
            <a:off x="3359344" y="3833159"/>
            <a:ext cx="1827512" cy="1138647"/>
            <a:chOff x="1366004" y="4568797"/>
            <a:chExt cx="1732847" cy="1079666"/>
          </a:xfrm>
        </p:grpSpPr>
        <p:sp>
          <p:nvSpPr>
            <p:cNvPr id="14" name="TextBox 13"/>
            <p:cNvSpPr txBox="1"/>
            <p:nvPr/>
          </p:nvSpPr>
          <p:spPr>
            <a:xfrm>
              <a:off x="1449803" y="4971408"/>
              <a:ext cx="1649048"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5" name="TextBox 14"/>
            <p:cNvSpPr txBox="1"/>
            <p:nvPr/>
          </p:nvSpPr>
          <p:spPr>
            <a:xfrm>
              <a:off x="1366004" y="4568797"/>
              <a:ext cx="1374304" cy="302899"/>
            </a:xfrm>
            <a:prstGeom prst="rect">
              <a:avLst/>
            </a:prstGeom>
            <a:noFill/>
          </p:spPr>
          <p:txBody>
            <a:bodyPr wrap="square" rtlCol="0">
              <a:spAutoFit/>
            </a:bodyPr>
            <a:lstStyle/>
            <a:p>
              <a:r>
                <a:rPr lang="en-US"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Chaos Theory</a:t>
              </a:r>
              <a:endParaRPr lang="id-ID"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grpSp>
        <p:nvGrpSpPr>
          <p:cNvPr id="16" name="Group 15"/>
          <p:cNvGrpSpPr/>
          <p:nvPr/>
        </p:nvGrpSpPr>
        <p:grpSpPr>
          <a:xfrm>
            <a:off x="5340224" y="3109563"/>
            <a:ext cx="1937978" cy="1138647"/>
            <a:chOff x="1366004" y="4568797"/>
            <a:chExt cx="1837591" cy="1079666"/>
          </a:xfrm>
        </p:grpSpPr>
        <p:sp>
          <p:nvSpPr>
            <p:cNvPr id="17" name="TextBox 16"/>
            <p:cNvSpPr txBox="1"/>
            <p:nvPr/>
          </p:nvSpPr>
          <p:spPr>
            <a:xfrm>
              <a:off x="1449803" y="4971408"/>
              <a:ext cx="1595042"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8" name="TextBox 17"/>
            <p:cNvSpPr txBox="1"/>
            <p:nvPr/>
          </p:nvSpPr>
          <p:spPr>
            <a:xfrm>
              <a:off x="1366004" y="4568797"/>
              <a:ext cx="1837591" cy="302899"/>
            </a:xfrm>
            <a:prstGeom prst="rect">
              <a:avLst/>
            </a:prstGeom>
            <a:noFill/>
          </p:spPr>
          <p:txBody>
            <a:bodyPr wrap="square" rtlCol="0">
              <a:spAutoFit/>
            </a:bodyPr>
            <a:lstStyle/>
            <a:p>
              <a:pPr defTabSz="964326">
                <a:spcBef>
                  <a:spcPct val="20000"/>
                </a:spcBef>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Qualitative Analysis</a:t>
              </a:r>
            </a:p>
          </p:txBody>
        </p:sp>
      </p:grpSp>
      <p:grpSp>
        <p:nvGrpSpPr>
          <p:cNvPr id="19" name="Group 18"/>
          <p:cNvGrpSpPr/>
          <p:nvPr/>
        </p:nvGrpSpPr>
        <p:grpSpPr>
          <a:xfrm>
            <a:off x="7388826" y="2254721"/>
            <a:ext cx="2047456" cy="1138647"/>
            <a:chOff x="1366004" y="4568797"/>
            <a:chExt cx="1941398" cy="1079666"/>
          </a:xfrm>
        </p:grpSpPr>
        <p:sp>
          <p:nvSpPr>
            <p:cNvPr id="20" name="TextBox 19"/>
            <p:cNvSpPr txBox="1"/>
            <p:nvPr/>
          </p:nvSpPr>
          <p:spPr>
            <a:xfrm>
              <a:off x="1449803" y="4971408"/>
              <a:ext cx="1857599"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21" name="TextBox 20"/>
            <p:cNvSpPr txBox="1"/>
            <p:nvPr/>
          </p:nvSpPr>
          <p:spPr>
            <a:xfrm>
              <a:off x="1366004" y="4568797"/>
              <a:ext cx="1941398" cy="302899"/>
            </a:xfrm>
            <a:prstGeom prst="rect">
              <a:avLst/>
            </a:prstGeom>
            <a:noFill/>
          </p:spPr>
          <p:txBody>
            <a:bodyPr wrap="square" rtlCol="0">
              <a:spAutoFit/>
            </a:bodyPr>
            <a:lstStyle/>
            <a:p>
              <a:pPr defTabSz="964326">
                <a:spcBef>
                  <a:spcPct val="20000"/>
                </a:spcBef>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Momentum Investing</a:t>
              </a:r>
            </a:p>
          </p:txBody>
        </p:sp>
      </p:grpSp>
      <p:sp>
        <p:nvSpPr>
          <p:cNvPr id="22" name="矩形 21"/>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3" name="矩形 2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4" name="矩形 2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矩形 24"/>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6" name="文本框 25"/>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537668937"/>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344251" y="2520464"/>
            <a:ext cx="6169263" cy="32094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14601" y="2520462"/>
            <a:ext cx="3343543" cy="3209489"/>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Rectangle 9"/>
          <p:cNvSpPr/>
          <p:nvPr/>
        </p:nvSpPr>
        <p:spPr>
          <a:xfrm>
            <a:off x="9528820" y="2520462"/>
            <a:ext cx="3343543" cy="3209489"/>
          </a:xfrm>
          <a:prstGeom prst="rect">
            <a:avLst/>
          </a:prstGeom>
          <a:blipFill dpi="0" rotWithShape="1">
            <a:blip r:embed="rId4"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4150065" y="3309747"/>
            <a:ext cx="4536254" cy="194861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6" name="矩形 5"/>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8" name="矩形 7"/>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1" name="矩形 10"/>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3" name="矩形 12"/>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4" name="文本框 13"/>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3311291725"/>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withEffect" p14:presetBounceEnd="6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accel="40000" fill="hold" grpId="0" nodeType="withEffect" p14:presetBounceEnd="6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60000">
                                          <p:cBhvr additive="base">
                                            <p:cTn id="11" dur="1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accel="40000" fill="hold" grpId="0" nodeType="withEffect" p14:presetBounceEnd="6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60000">
                                          <p:cBhvr additive="base">
                                            <p:cTn id="15" dur="15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16" dur="1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accel="4000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1+#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147" y="448"/>
            <a:ext cx="12856810" cy="7231757"/>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461893" y="2505905"/>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3" name="矩形 22"/>
          <p:cNvSpPr/>
          <p:nvPr/>
        </p:nvSpPr>
        <p:spPr>
          <a:xfrm>
            <a:off x="6461893" y="3171413"/>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5" name="矩形 24"/>
          <p:cNvSpPr/>
          <p:nvPr/>
        </p:nvSpPr>
        <p:spPr>
          <a:xfrm>
            <a:off x="6461893" y="3836922"/>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6" name="矩形 25"/>
          <p:cNvSpPr/>
          <p:nvPr/>
        </p:nvSpPr>
        <p:spPr>
          <a:xfrm>
            <a:off x="6461893" y="4502431"/>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1" name="TextBox 153"/>
          <p:cNvSpPr txBox="1"/>
          <p:nvPr/>
        </p:nvSpPr>
        <p:spPr>
          <a:xfrm>
            <a:off x="1402457" y="2095754"/>
            <a:ext cx="2041174" cy="3041144"/>
          </a:xfrm>
          <a:prstGeom prst="rect">
            <a:avLst/>
          </a:prstGeom>
          <a:noFill/>
        </p:spPr>
        <p:txBody>
          <a:bodyPr vert="eaVert" wrap="square" lIns="96380" tIns="48189" rIns="96380" bIns="48189" rtlCol="0">
            <a:spAutoFit/>
          </a:bodyPr>
          <a:lstStyle/>
          <a:p>
            <a:pPr fontAlgn="auto">
              <a:spcBef>
                <a:spcPts val="0"/>
              </a:spcBef>
              <a:spcAft>
                <a:spcPts val="0"/>
              </a:spcAft>
              <a:defRPr/>
            </a:pPr>
            <a:r>
              <a:rPr lang="zh-CN" altLang="en-US" sz="7999" dirty="0">
                <a:solidFill>
                  <a:schemeClr val="bg1"/>
                </a:solidFill>
                <a:latin typeface="方正粗谭黑简体" panose="02000000000000000000" pitchFamily="2" charset="-122"/>
                <a:ea typeface="方正粗谭黑简体" panose="02000000000000000000" pitchFamily="2" charset="-122"/>
              </a:rPr>
              <a:t>目</a:t>
            </a:r>
            <a:r>
              <a:rPr lang="en-US" altLang="zh-CN" sz="7999" dirty="0">
                <a:solidFill>
                  <a:schemeClr val="bg1"/>
                </a:solidFill>
                <a:latin typeface="方正粗谭黑简体" panose="02000000000000000000" pitchFamily="2" charset="-122"/>
                <a:ea typeface="方正粗谭黑简体" panose="02000000000000000000" pitchFamily="2" charset="-122"/>
              </a:rPr>
              <a:t>	</a:t>
            </a:r>
            <a:r>
              <a:rPr lang="zh-CN" altLang="en-US" sz="7999" dirty="0">
                <a:solidFill>
                  <a:schemeClr val="bg1"/>
                </a:solidFill>
                <a:latin typeface="方正粗谭黑简体" panose="02000000000000000000" pitchFamily="2" charset="-122"/>
                <a:ea typeface="方正粗谭黑简体" panose="02000000000000000000" pitchFamily="2" charset="-122"/>
              </a:rPr>
              <a:t>录</a:t>
            </a:r>
            <a:endParaRPr lang="en-US" altLang="zh-CN" sz="7999" dirty="0">
              <a:solidFill>
                <a:schemeClr val="bg1"/>
              </a:solidFill>
              <a:latin typeface="方正粗谭黑简体" panose="02000000000000000000" pitchFamily="2" charset="-122"/>
              <a:ea typeface="方正粗谭黑简体" panose="02000000000000000000" pitchFamily="2" charset="-122"/>
            </a:endParaRPr>
          </a:p>
          <a:p>
            <a:pPr fontAlgn="auto">
              <a:spcBef>
                <a:spcPts val="0"/>
              </a:spcBef>
              <a:spcAft>
                <a:spcPts val="0"/>
              </a:spcAft>
              <a:defRPr/>
            </a:pPr>
            <a:r>
              <a:rPr lang="en-US" altLang="zh-CN" sz="4000" dirty="0">
                <a:solidFill>
                  <a:schemeClr val="bg1"/>
                </a:solidFill>
                <a:latin typeface="方正粗谭黑简体" panose="02000000000000000000" pitchFamily="2" charset="-122"/>
                <a:ea typeface="方正粗谭黑简体" panose="02000000000000000000" pitchFamily="2" charset="-122"/>
              </a:rPr>
              <a:t>CONTENTS</a:t>
            </a:r>
            <a:endParaRPr lang="zh-CN" altLang="en-US" sz="4000" dirty="0">
              <a:solidFill>
                <a:schemeClr val="bg1"/>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xmlns="" val="4281515342"/>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p:cNvCxnSpPr/>
          <p:nvPr/>
        </p:nvCxnSpPr>
        <p:spPr>
          <a:xfrm>
            <a:off x="6732968" y="2921294"/>
            <a:ext cx="3464529" cy="1689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61253" y="5157591"/>
            <a:ext cx="3464529" cy="1689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518597" y="4040958"/>
            <a:ext cx="1821556" cy="223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518597" y="6290000"/>
            <a:ext cx="1821556" cy="223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6322225" y="2116220"/>
            <a:ext cx="214301" cy="663334"/>
            <a:chOff x="4495800" y="1504950"/>
            <a:chExt cx="152400" cy="471730"/>
          </a:xfrm>
          <a:solidFill>
            <a:schemeClr val="accent1"/>
          </a:solidFill>
        </p:grpSpPr>
        <p:sp>
          <p:nvSpPr>
            <p:cNvPr id="15" name="Oval 14"/>
            <p:cNvSpPr/>
            <p:nvPr/>
          </p:nvSpPr>
          <p:spPr>
            <a:xfrm>
              <a:off x="4495800" y="1504950"/>
              <a:ext cx="152400" cy="152400"/>
            </a:xfrm>
            <a:prstGeom prst="ellipse">
              <a:avLst/>
            </a:prstGeom>
            <a:grp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2" name="Straight Connector 11"/>
            <p:cNvCxnSpPr/>
            <p:nvPr/>
          </p:nvCxnSpPr>
          <p:spPr>
            <a:xfrm rot="5400000">
              <a:off x="4410087" y="1814431"/>
              <a:ext cx="323825" cy="673"/>
            </a:xfrm>
            <a:prstGeom prst="line">
              <a:avLst/>
            </a:prstGeom>
            <a:grpFill/>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6107924" y="2608289"/>
            <a:ext cx="642902" cy="642902"/>
            <a:chOff x="4343400" y="1854885"/>
            <a:chExt cx="457200" cy="457200"/>
          </a:xfrm>
        </p:grpSpPr>
        <p:sp>
          <p:nvSpPr>
            <p:cNvPr id="6" name="Oval 5"/>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Oval 15"/>
            <p:cNvSpPr/>
            <p:nvPr/>
          </p:nvSpPr>
          <p:spPr>
            <a:xfrm>
              <a:off x="4408030" y="1919516"/>
              <a:ext cx="327939" cy="32793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107924" y="4844586"/>
            <a:ext cx="642902" cy="642902"/>
            <a:chOff x="4302478" y="3404306"/>
            <a:chExt cx="539044" cy="539044"/>
          </a:xfrm>
        </p:grpSpPr>
        <p:sp>
          <p:nvSpPr>
            <p:cNvPr id="10" name="Oval 9"/>
            <p:cNvSpPr/>
            <p:nvPr/>
          </p:nvSpPr>
          <p:spPr>
            <a:xfrm>
              <a:off x="4302478" y="3404306"/>
              <a:ext cx="539044" cy="539044"/>
            </a:xfrm>
            <a:prstGeom prst="ellipse">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Oval 16"/>
            <p:cNvSpPr/>
            <p:nvPr/>
          </p:nvSpPr>
          <p:spPr>
            <a:xfrm>
              <a:off x="4378678" y="3480506"/>
              <a:ext cx="386644" cy="386644"/>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6602243" y="3101285"/>
            <a:ext cx="3715160" cy="1700581"/>
            <a:chOff x="856236" y="1752089"/>
            <a:chExt cx="2642036" cy="1209368"/>
          </a:xfrm>
        </p:grpSpPr>
        <p:sp>
          <p:nvSpPr>
            <p:cNvPr id="37" name="TextBox 36"/>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8" name="Rectangle 37"/>
            <p:cNvSpPr/>
            <p:nvPr/>
          </p:nvSpPr>
          <p:spPr>
            <a:xfrm>
              <a:off x="856236" y="1752089"/>
              <a:ext cx="1332084" cy="281164"/>
            </a:xfrm>
            <a:prstGeom prst="rect">
              <a:avLst/>
            </a:prstGeom>
          </p:spPr>
          <p:txBody>
            <a:bodyPr wrap="none">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grpSp>
        <p:nvGrpSpPr>
          <p:cNvPr id="39" name="Group 38"/>
          <p:cNvGrpSpPr/>
          <p:nvPr/>
        </p:nvGrpSpPr>
        <p:grpSpPr>
          <a:xfrm>
            <a:off x="2541348" y="5330733"/>
            <a:ext cx="3701559" cy="1700581"/>
            <a:chOff x="865908" y="1752089"/>
            <a:chExt cx="2632364" cy="1209368"/>
          </a:xfrm>
        </p:grpSpPr>
        <p:sp>
          <p:nvSpPr>
            <p:cNvPr id="40" name="TextBox 39"/>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41" name="Rectangle 40"/>
            <p:cNvSpPr/>
            <p:nvPr/>
          </p:nvSpPr>
          <p:spPr>
            <a:xfrm>
              <a:off x="2166188" y="1752089"/>
              <a:ext cx="1332084" cy="281164"/>
            </a:xfrm>
            <a:prstGeom prst="rect">
              <a:avLst/>
            </a:prstGeom>
          </p:spPr>
          <p:txBody>
            <a:bodyPr wrap="none">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sp>
        <p:nvSpPr>
          <p:cNvPr id="43" name="Freeform 36"/>
          <p:cNvSpPr>
            <a:spLocks noEditPoints="1"/>
          </p:cNvSpPr>
          <p:nvPr/>
        </p:nvSpPr>
        <p:spPr bwMode="auto">
          <a:xfrm>
            <a:off x="9495917" y="2034583"/>
            <a:ext cx="747100" cy="81130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Freeform 158"/>
          <p:cNvSpPr>
            <a:spLocks noEditPoints="1"/>
          </p:cNvSpPr>
          <p:nvPr/>
        </p:nvSpPr>
        <p:spPr bwMode="auto">
          <a:xfrm>
            <a:off x="2679112" y="4453119"/>
            <a:ext cx="805473" cy="636206"/>
          </a:xfrm>
          <a:custGeom>
            <a:avLst/>
            <a:gdLst/>
            <a:ahLst/>
            <a:cxnLst>
              <a:cxn ang="0">
                <a:pos x="64" y="11"/>
              </a:cxn>
              <a:cxn ang="0">
                <a:pos x="61" y="13"/>
              </a:cxn>
              <a:cxn ang="0">
                <a:pos x="2" y="13"/>
              </a:cxn>
              <a:cxn ang="0">
                <a:pos x="0" y="11"/>
              </a:cxn>
              <a:cxn ang="0">
                <a:pos x="0" y="2"/>
              </a:cxn>
              <a:cxn ang="0">
                <a:pos x="2" y="0"/>
              </a:cxn>
              <a:cxn ang="0">
                <a:pos x="61" y="0"/>
              </a:cxn>
              <a:cxn ang="0">
                <a:pos x="64" y="2"/>
              </a:cxn>
              <a:cxn ang="0">
                <a:pos x="64" y="11"/>
              </a:cxn>
              <a:cxn ang="0">
                <a:pos x="64" y="29"/>
              </a:cxn>
              <a:cxn ang="0">
                <a:pos x="61" y="32"/>
              </a:cxn>
              <a:cxn ang="0">
                <a:pos x="2" y="32"/>
              </a:cxn>
              <a:cxn ang="0">
                <a:pos x="0" y="29"/>
              </a:cxn>
              <a:cxn ang="0">
                <a:pos x="0" y="20"/>
              </a:cxn>
              <a:cxn ang="0">
                <a:pos x="2" y="18"/>
              </a:cxn>
              <a:cxn ang="0">
                <a:pos x="61" y="18"/>
              </a:cxn>
              <a:cxn ang="0">
                <a:pos x="64" y="20"/>
              </a:cxn>
              <a:cxn ang="0">
                <a:pos x="64" y="29"/>
              </a:cxn>
              <a:cxn ang="0">
                <a:pos x="64" y="48"/>
              </a:cxn>
              <a:cxn ang="0">
                <a:pos x="61" y="50"/>
              </a:cxn>
              <a:cxn ang="0">
                <a:pos x="2" y="50"/>
              </a:cxn>
              <a:cxn ang="0">
                <a:pos x="0" y="48"/>
              </a:cxn>
              <a:cxn ang="0">
                <a:pos x="0" y="38"/>
              </a:cxn>
              <a:cxn ang="0">
                <a:pos x="2" y="36"/>
              </a:cxn>
              <a:cxn ang="0">
                <a:pos x="61" y="36"/>
              </a:cxn>
              <a:cxn ang="0">
                <a:pos x="64" y="38"/>
              </a:cxn>
              <a:cxn ang="0">
                <a:pos x="64" y="48"/>
              </a:cxn>
              <a:cxn ang="0">
                <a:pos x="59" y="27"/>
              </a:cxn>
              <a:cxn ang="0">
                <a:pos x="59" y="22"/>
              </a:cxn>
              <a:cxn ang="0">
                <a:pos x="23" y="22"/>
              </a:cxn>
              <a:cxn ang="0">
                <a:pos x="23" y="27"/>
              </a:cxn>
              <a:cxn ang="0">
                <a:pos x="59" y="27"/>
              </a:cxn>
              <a:cxn ang="0">
                <a:pos x="59" y="45"/>
              </a:cxn>
              <a:cxn ang="0">
                <a:pos x="59" y="41"/>
              </a:cxn>
              <a:cxn ang="0">
                <a:pos x="36" y="41"/>
              </a:cxn>
              <a:cxn ang="0">
                <a:pos x="36" y="45"/>
              </a:cxn>
              <a:cxn ang="0">
                <a:pos x="59" y="45"/>
              </a:cxn>
              <a:cxn ang="0">
                <a:pos x="59" y="9"/>
              </a:cxn>
              <a:cxn ang="0">
                <a:pos x="59" y="4"/>
              </a:cxn>
              <a:cxn ang="0">
                <a:pos x="45" y="4"/>
              </a:cxn>
              <a:cxn ang="0">
                <a:pos x="45" y="9"/>
              </a:cxn>
              <a:cxn ang="0">
                <a:pos x="59" y="9"/>
              </a:cxn>
            </a:cxnLst>
            <a:rect l="0" t="0" r="r" b="b"/>
            <a:pathLst>
              <a:path w="64" h="50">
                <a:moveTo>
                  <a:pt x="64" y="11"/>
                </a:moveTo>
                <a:cubicBezTo>
                  <a:pt x="64" y="12"/>
                  <a:pt x="63" y="13"/>
                  <a:pt x="61" y="13"/>
                </a:cubicBezTo>
                <a:cubicBezTo>
                  <a:pt x="2" y="13"/>
                  <a:pt x="2" y="13"/>
                  <a:pt x="2" y="13"/>
                </a:cubicBezTo>
                <a:cubicBezTo>
                  <a:pt x="1" y="13"/>
                  <a:pt x="0" y="12"/>
                  <a:pt x="0" y="11"/>
                </a:cubicBezTo>
                <a:cubicBezTo>
                  <a:pt x="0" y="2"/>
                  <a:pt x="0" y="2"/>
                  <a:pt x="0" y="2"/>
                </a:cubicBezTo>
                <a:cubicBezTo>
                  <a:pt x="0" y="1"/>
                  <a:pt x="1" y="0"/>
                  <a:pt x="2" y="0"/>
                </a:cubicBezTo>
                <a:cubicBezTo>
                  <a:pt x="61" y="0"/>
                  <a:pt x="61" y="0"/>
                  <a:pt x="61" y="0"/>
                </a:cubicBezTo>
                <a:cubicBezTo>
                  <a:pt x="63" y="0"/>
                  <a:pt x="64" y="1"/>
                  <a:pt x="64" y="2"/>
                </a:cubicBezTo>
                <a:lnTo>
                  <a:pt x="64" y="11"/>
                </a:lnTo>
                <a:close/>
                <a:moveTo>
                  <a:pt x="64" y="29"/>
                </a:moveTo>
                <a:cubicBezTo>
                  <a:pt x="64" y="30"/>
                  <a:pt x="63" y="32"/>
                  <a:pt x="61" y="32"/>
                </a:cubicBezTo>
                <a:cubicBezTo>
                  <a:pt x="2" y="32"/>
                  <a:pt x="2" y="32"/>
                  <a:pt x="2" y="32"/>
                </a:cubicBezTo>
                <a:cubicBezTo>
                  <a:pt x="1" y="32"/>
                  <a:pt x="0" y="30"/>
                  <a:pt x="0" y="29"/>
                </a:cubicBezTo>
                <a:cubicBezTo>
                  <a:pt x="0" y="20"/>
                  <a:pt x="0" y="20"/>
                  <a:pt x="0" y="20"/>
                </a:cubicBezTo>
                <a:cubicBezTo>
                  <a:pt x="0" y="19"/>
                  <a:pt x="1" y="18"/>
                  <a:pt x="2" y="18"/>
                </a:cubicBezTo>
                <a:cubicBezTo>
                  <a:pt x="61" y="18"/>
                  <a:pt x="61" y="18"/>
                  <a:pt x="61" y="18"/>
                </a:cubicBezTo>
                <a:cubicBezTo>
                  <a:pt x="63" y="18"/>
                  <a:pt x="64" y="19"/>
                  <a:pt x="64" y="20"/>
                </a:cubicBezTo>
                <a:lnTo>
                  <a:pt x="64" y="29"/>
                </a:lnTo>
                <a:close/>
                <a:moveTo>
                  <a:pt x="64" y="48"/>
                </a:moveTo>
                <a:cubicBezTo>
                  <a:pt x="64" y="49"/>
                  <a:pt x="63" y="50"/>
                  <a:pt x="61" y="50"/>
                </a:cubicBezTo>
                <a:cubicBezTo>
                  <a:pt x="2" y="50"/>
                  <a:pt x="2" y="50"/>
                  <a:pt x="2" y="50"/>
                </a:cubicBezTo>
                <a:cubicBezTo>
                  <a:pt x="1" y="50"/>
                  <a:pt x="0" y="49"/>
                  <a:pt x="0" y="48"/>
                </a:cubicBezTo>
                <a:cubicBezTo>
                  <a:pt x="0" y="38"/>
                  <a:pt x="0" y="38"/>
                  <a:pt x="0" y="38"/>
                </a:cubicBezTo>
                <a:cubicBezTo>
                  <a:pt x="0" y="37"/>
                  <a:pt x="1" y="36"/>
                  <a:pt x="2" y="36"/>
                </a:cubicBezTo>
                <a:cubicBezTo>
                  <a:pt x="61" y="36"/>
                  <a:pt x="61" y="36"/>
                  <a:pt x="61" y="36"/>
                </a:cubicBezTo>
                <a:cubicBezTo>
                  <a:pt x="63" y="36"/>
                  <a:pt x="64" y="37"/>
                  <a:pt x="64" y="38"/>
                </a:cubicBezTo>
                <a:lnTo>
                  <a:pt x="64" y="48"/>
                </a:lnTo>
                <a:close/>
                <a:moveTo>
                  <a:pt x="59" y="27"/>
                </a:moveTo>
                <a:cubicBezTo>
                  <a:pt x="59" y="22"/>
                  <a:pt x="59" y="22"/>
                  <a:pt x="59" y="22"/>
                </a:cubicBezTo>
                <a:cubicBezTo>
                  <a:pt x="23" y="22"/>
                  <a:pt x="23" y="22"/>
                  <a:pt x="23" y="22"/>
                </a:cubicBezTo>
                <a:cubicBezTo>
                  <a:pt x="23" y="27"/>
                  <a:pt x="23" y="27"/>
                  <a:pt x="23" y="27"/>
                </a:cubicBezTo>
                <a:lnTo>
                  <a:pt x="59" y="27"/>
                </a:lnTo>
                <a:close/>
                <a:moveTo>
                  <a:pt x="59" y="45"/>
                </a:moveTo>
                <a:cubicBezTo>
                  <a:pt x="59" y="41"/>
                  <a:pt x="59" y="41"/>
                  <a:pt x="59" y="41"/>
                </a:cubicBezTo>
                <a:cubicBezTo>
                  <a:pt x="36" y="41"/>
                  <a:pt x="36" y="41"/>
                  <a:pt x="36" y="41"/>
                </a:cubicBezTo>
                <a:cubicBezTo>
                  <a:pt x="36" y="45"/>
                  <a:pt x="36" y="45"/>
                  <a:pt x="36" y="45"/>
                </a:cubicBezTo>
                <a:lnTo>
                  <a:pt x="59" y="45"/>
                </a:lnTo>
                <a:close/>
                <a:moveTo>
                  <a:pt x="59" y="9"/>
                </a:moveTo>
                <a:cubicBezTo>
                  <a:pt x="59" y="4"/>
                  <a:pt x="59" y="4"/>
                  <a:pt x="59" y="4"/>
                </a:cubicBezTo>
                <a:cubicBezTo>
                  <a:pt x="45" y="4"/>
                  <a:pt x="45" y="4"/>
                  <a:pt x="45" y="4"/>
                </a:cubicBezTo>
                <a:cubicBezTo>
                  <a:pt x="45" y="9"/>
                  <a:pt x="45" y="9"/>
                  <a:pt x="45" y="9"/>
                </a:cubicBezTo>
                <a:lnTo>
                  <a:pt x="59" y="9"/>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矩形 23"/>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矩形 2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6" name="矩形 25"/>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7" name="矩形 26"/>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8" name="文本框 27"/>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4191589529"/>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2"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right)">
                                      <p:cBhvr>
                                        <p:cTn id="38" dur="500"/>
                                        <p:tgtEl>
                                          <p:spTgt spid="34"/>
                                        </p:tgtEl>
                                      </p:cBhvr>
                                    </p:animEffect>
                                  </p:childTnLst>
                                </p:cTn>
                              </p:par>
                            </p:childTnLst>
                          </p:cTn>
                        </p:par>
                        <p:par>
                          <p:cTn id="39" fill="hold">
                            <p:stCondLst>
                              <p:cond delay="4000"/>
                            </p:stCondLst>
                            <p:childTnLst>
                              <p:par>
                                <p:cTn id="40" presetID="2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childTnLst>
                                </p:cTn>
                              </p:par>
                            </p:childTnLst>
                          </p:cTn>
                        </p:par>
                        <p:par>
                          <p:cTn id="44" fill="hold">
                            <p:stCondLst>
                              <p:cond delay="4500"/>
                            </p:stCondLst>
                            <p:childTnLst>
                              <p:par>
                                <p:cTn id="45" presetID="22" presetClass="entr" presetSubtype="1"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right)">
                                      <p:cBhvr>
                                        <p:cTn id="5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xmlns="" val="853950017"/>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01"/>
          <p:cNvSpPr>
            <a:spLocks noEditPoints="1"/>
          </p:cNvSpPr>
          <p:nvPr/>
        </p:nvSpPr>
        <p:spPr bwMode="auto">
          <a:xfrm rot="16200000">
            <a:off x="5966325" y="6332455"/>
            <a:ext cx="352703" cy="23372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 name="Group 197"/>
          <p:cNvGrpSpPr/>
          <p:nvPr/>
        </p:nvGrpSpPr>
        <p:grpSpPr>
          <a:xfrm rot="16200000">
            <a:off x="4548986" y="2248015"/>
            <a:ext cx="1631785" cy="2056493"/>
            <a:chOff x="3171825" y="2459015"/>
            <a:chExt cx="1219200" cy="1536522"/>
          </a:xfrm>
        </p:grpSpPr>
        <p:sp>
          <p:nvSpPr>
            <p:cNvPr id="14" name="Freeform 6"/>
            <p:cNvSpPr>
              <a:spLocks/>
            </p:cNvSpPr>
            <p:nvPr/>
          </p:nvSpPr>
          <p:spPr bwMode="auto">
            <a:xfrm>
              <a:off x="3171825"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92"/>
            <p:cNvSpPr>
              <a:spLocks noEditPoints="1"/>
            </p:cNvSpPr>
            <p:nvPr/>
          </p:nvSpPr>
          <p:spPr bwMode="auto">
            <a:xfrm>
              <a:off x="3705225" y="3738983"/>
              <a:ext cx="193039" cy="153943"/>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196"/>
          <p:cNvGrpSpPr/>
          <p:nvPr/>
        </p:nvGrpSpPr>
        <p:grpSpPr>
          <a:xfrm rot="16200000">
            <a:off x="4318469" y="3313148"/>
            <a:ext cx="1835757" cy="2313554"/>
            <a:chOff x="2203768" y="2266950"/>
            <a:chExt cx="1371600" cy="1728587"/>
          </a:xfrm>
        </p:grpSpPr>
        <p:sp>
          <p:nvSpPr>
            <p:cNvPr id="12" name="Freeform 6"/>
            <p:cNvSpPr>
              <a:spLocks/>
            </p:cNvSpPr>
            <p:nvPr/>
          </p:nvSpPr>
          <p:spPr bwMode="auto">
            <a:xfrm>
              <a:off x="2203768" y="2266950"/>
              <a:ext cx="1371600" cy="1728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42"/>
            <p:cNvSpPr>
              <a:spLocks noEditPoints="1"/>
            </p:cNvSpPr>
            <p:nvPr/>
          </p:nvSpPr>
          <p:spPr bwMode="auto">
            <a:xfrm>
              <a:off x="2791143" y="3727452"/>
              <a:ext cx="196850" cy="16944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195"/>
          <p:cNvGrpSpPr/>
          <p:nvPr/>
        </p:nvGrpSpPr>
        <p:grpSpPr>
          <a:xfrm rot="16200000">
            <a:off x="4548986" y="4635348"/>
            <a:ext cx="1631785" cy="2056493"/>
            <a:chOff x="1388111" y="2459015"/>
            <a:chExt cx="1219200" cy="1536522"/>
          </a:xfrm>
        </p:grpSpPr>
        <p:sp>
          <p:nvSpPr>
            <p:cNvPr id="10" name="Freeform 6"/>
            <p:cNvSpPr>
              <a:spLocks/>
            </p:cNvSpPr>
            <p:nvPr/>
          </p:nvSpPr>
          <p:spPr bwMode="auto">
            <a:xfrm>
              <a:off x="1388111"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Freeform 142"/>
            <p:cNvSpPr>
              <a:spLocks noEditPoints="1"/>
            </p:cNvSpPr>
            <p:nvPr/>
          </p:nvSpPr>
          <p:spPr bwMode="auto">
            <a:xfrm>
              <a:off x="1881030" y="3714750"/>
              <a:ext cx="233363" cy="180975"/>
            </a:xfrm>
            <a:custGeom>
              <a:avLst/>
              <a:gdLst/>
              <a:ahLst/>
              <a:cxnLst>
                <a:cxn ang="0">
                  <a:pos x="68" y="51"/>
                </a:cxn>
                <a:cxn ang="0">
                  <a:pos x="66" y="53"/>
                </a:cxn>
                <a:cxn ang="0">
                  <a:pos x="3" y="53"/>
                </a:cxn>
                <a:cxn ang="0">
                  <a:pos x="0" y="51"/>
                </a:cxn>
                <a:cxn ang="0">
                  <a:pos x="0" y="46"/>
                </a:cxn>
                <a:cxn ang="0">
                  <a:pos x="3" y="43"/>
                </a:cxn>
                <a:cxn ang="0">
                  <a:pos x="66" y="43"/>
                </a:cxn>
                <a:cxn ang="0">
                  <a:pos x="68" y="46"/>
                </a:cxn>
                <a:cxn ang="0">
                  <a:pos x="68" y="51"/>
                </a:cxn>
                <a:cxn ang="0">
                  <a:pos x="64" y="21"/>
                </a:cxn>
                <a:cxn ang="0">
                  <a:pos x="61" y="24"/>
                </a:cxn>
                <a:cxn ang="0">
                  <a:pos x="8" y="24"/>
                </a:cxn>
                <a:cxn ang="0">
                  <a:pos x="5" y="21"/>
                </a:cxn>
                <a:cxn ang="0">
                  <a:pos x="5" y="17"/>
                </a:cxn>
                <a:cxn ang="0">
                  <a:pos x="8" y="14"/>
                </a:cxn>
                <a:cxn ang="0">
                  <a:pos x="61" y="14"/>
                </a:cxn>
                <a:cxn ang="0">
                  <a:pos x="64" y="17"/>
                </a:cxn>
                <a:cxn ang="0">
                  <a:pos x="64" y="21"/>
                </a:cxn>
                <a:cxn ang="0">
                  <a:pos x="54" y="36"/>
                </a:cxn>
                <a:cxn ang="0">
                  <a:pos x="51" y="38"/>
                </a:cxn>
                <a:cxn ang="0">
                  <a:pos x="17" y="38"/>
                </a:cxn>
                <a:cxn ang="0">
                  <a:pos x="15" y="36"/>
                </a:cxn>
                <a:cxn ang="0">
                  <a:pos x="15" y="31"/>
                </a:cxn>
                <a:cxn ang="0">
                  <a:pos x="17" y="29"/>
                </a:cxn>
                <a:cxn ang="0">
                  <a:pos x="51" y="29"/>
                </a:cxn>
                <a:cxn ang="0">
                  <a:pos x="54" y="31"/>
                </a:cxn>
                <a:cxn ang="0">
                  <a:pos x="54" y="36"/>
                </a:cxn>
                <a:cxn ang="0">
                  <a:pos x="49" y="7"/>
                </a:cxn>
                <a:cxn ang="0">
                  <a:pos x="47" y="9"/>
                </a:cxn>
                <a:cxn ang="0">
                  <a:pos x="22" y="9"/>
                </a:cxn>
                <a:cxn ang="0">
                  <a:pos x="20" y="7"/>
                </a:cxn>
                <a:cxn ang="0">
                  <a:pos x="20" y="2"/>
                </a:cxn>
                <a:cxn ang="0">
                  <a:pos x="22" y="0"/>
                </a:cxn>
                <a:cxn ang="0">
                  <a:pos x="47" y="0"/>
                </a:cxn>
                <a:cxn ang="0">
                  <a:pos x="49" y="2"/>
                </a:cxn>
                <a:cxn ang="0">
                  <a:pos x="49" y="7"/>
                </a:cxn>
              </a:cxnLst>
              <a:rect l="0" t="0" r="r" b="b"/>
              <a:pathLst>
                <a:path w="68" h="53">
                  <a:moveTo>
                    <a:pt x="68" y="51"/>
                  </a:moveTo>
                  <a:cubicBezTo>
                    <a:pt x="68" y="52"/>
                    <a:pt x="67" y="53"/>
                    <a:pt x="66" y="53"/>
                  </a:cubicBezTo>
                  <a:cubicBezTo>
                    <a:pt x="3" y="53"/>
                    <a:pt x="3" y="53"/>
                    <a:pt x="3" y="53"/>
                  </a:cubicBezTo>
                  <a:cubicBezTo>
                    <a:pt x="2" y="53"/>
                    <a:pt x="0" y="52"/>
                    <a:pt x="0" y="51"/>
                  </a:cubicBezTo>
                  <a:cubicBezTo>
                    <a:pt x="0" y="46"/>
                    <a:pt x="0" y="46"/>
                    <a:pt x="0" y="46"/>
                  </a:cubicBezTo>
                  <a:cubicBezTo>
                    <a:pt x="0" y="44"/>
                    <a:pt x="2" y="43"/>
                    <a:pt x="3" y="43"/>
                  </a:cubicBezTo>
                  <a:cubicBezTo>
                    <a:pt x="66" y="43"/>
                    <a:pt x="66" y="43"/>
                    <a:pt x="66" y="43"/>
                  </a:cubicBezTo>
                  <a:cubicBezTo>
                    <a:pt x="67" y="43"/>
                    <a:pt x="68" y="44"/>
                    <a:pt x="68" y="46"/>
                  </a:cubicBezTo>
                  <a:lnTo>
                    <a:pt x="68" y="51"/>
                  </a:lnTo>
                  <a:close/>
                  <a:moveTo>
                    <a:pt x="64" y="21"/>
                  </a:moveTo>
                  <a:cubicBezTo>
                    <a:pt x="64" y="23"/>
                    <a:pt x="63" y="24"/>
                    <a:pt x="61" y="24"/>
                  </a:cubicBezTo>
                  <a:cubicBezTo>
                    <a:pt x="8" y="24"/>
                    <a:pt x="8" y="24"/>
                    <a:pt x="8" y="24"/>
                  </a:cubicBezTo>
                  <a:cubicBezTo>
                    <a:pt x="6" y="24"/>
                    <a:pt x="5" y="23"/>
                    <a:pt x="5" y="21"/>
                  </a:cubicBezTo>
                  <a:cubicBezTo>
                    <a:pt x="5" y="17"/>
                    <a:pt x="5" y="17"/>
                    <a:pt x="5" y="17"/>
                  </a:cubicBezTo>
                  <a:cubicBezTo>
                    <a:pt x="5" y="15"/>
                    <a:pt x="6" y="14"/>
                    <a:pt x="8" y="14"/>
                  </a:cubicBezTo>
                  <a:cubicBezTo>
                    <a:pt x="61" y="14"/>
                    <a:pt x="61" y="14"/>
                    <a:pt x="61" y="14"/>
                  </a:cubicBezTo>
                  <a:cubicBezTo>
                    <a:pt x="63" y="14"/>
                    <a:pt x="64" y="15"/>
                    <a:pt x="64" y="17"/>
                  </a:cubicBezTo>
                  <a:lnTo>
                    <a:pt x="64" y="21"/>
                  </a:lnTo>
                  <a:close/>
                  <a:moveTo>
                    <a:pt x="54" y="36"/>
                  </a:moveTo>
                  <a:cubicBezTo>
                    <a:pt x="54" y="37"/>
                    <a:pt x="53" y="38"/>
                    <a:pt x="51" y="38"/>
                  </a:cubicBezTo>
                  <a:cubicBezTo>
                    <a:pt x="17" y="38"/>
                    <a:pt x="17" y="38"/>
                    <a:pt x="17" y="38"/>
                  </a:cubicBezTo>
                  <a:cubicBezTo>
                    <a:pt x="16" y="38"/>
                    <a:pt x="15" y="37"/>
                    <a:pt x="15" y="36"/>
                  </a:cubicBezTo>
                  <a:cubicBezTo>
                    <a:pt x="15" y="31"/>
                    <a:pt x="15" y="31"/>
                    <a:pt x="15" y="31"/>
                  </a:cubicBezTo>
                  <a:cubicBezTo>
                    <a:pt x="15" y="30"/>
                    <a:pt x="16" y="29"/>
                    <a:pt x="17" y="29"/>
                  </a:cubicBezTo>
                  <a:cubicBezTo>
                    <a:pt x="51" y="29"/>
                    <a:pt x="51" y="29"/>
                    <a:pt x="51" y="29"/>
                  </a:cubicBezTo>
                  <a:cubicBezTo>
                    <a:pt x="53" y="29"/>
                    <a:pt x="54" y="30"/>
                    <a:pt x="54" y="31"/>
                  </a:cubicBezTo>
                  <a:lnTo>
                    <a:pt x="54" y="36"/>
                  </a:lnTo>
                  <a:close/>
                  <a:moveTo>
                    <a:pt x="49" y="7"/>
                  </a:moveTo>
                  <a:cubicBezTo>
                    <a:pt x="49" y="8"/>
                    <a:pt x="48" y="9"/>
                    <a:pt x="47" y="9"/>
                  </a:cubicBezTo>
                  <a:cubicBezTo>
                    <a:pt x="22" y="9"/>
                    <a:pt x="22" y="9"/>
                    <a:pt x="22" y="9"/>
                  </a:cubicBezTo>
                  <a:cubicBezTo>
                    <a:pt x="21" y="9"/>
                    <a:pt x="20" y="8"/>
                    <a:pt x="20" y="7"/>
                  </a:cubicBezTo>
                  <a:cubicBezTo>
                    <a:pt x="20" y="2"/>
                    <a:pt x="20" y="2"/>
                    <a:pt x="20" y="2"/>
                  </a:cubicBezTo>
                  <a:cubicBezTo>
                    <a:pt x="20" y="1"/>
                    <a:pt x="21" y="0"/>
                    <a:pt x="22" y="0"/>
                  </a:cubicBezTo>
                  <a:cubicBezTo>
                    <a:pt x="47" y="0"/>
                    <a:pt x="47" y="0"/>
                    <a:pt x="47" y="0"/>
                  </a:cubicBezTo>
                  <a:cubicBezTo>
                    <a:pt x="48" y="0"/>
                    <a:pt x="49" y="1"/>
                    <a:pt x="49" y="2"/>
                  </a:cubicBezTo>
                  <a:lnTo>
                    <a:pt x="49"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9" name="Freeform 101"/>
          <p:cNvSpPr>
            <a:spLocks noEditPoints="1"/>
          </p:cNvSpPr>
          <p:nvPr/>
        </p:nvSpPr>
        <p:spPr bwMode="auto">
          <a:xfrm rot="5400000" flipH="1">
            <a:off x="6539724" y="6332453"/>
            <a:ext cx="352703" cy="23372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0" name="Group 197"/>
          <p:cNvGrpSpPr/>
          <p:nvPr/>
        </p:nvGrpSpPr>
        <p:grpSpPr>
          <a:xfrm rot="5400000" flipH="1">
            <a:off x="6677979" y="2248015"/>
            <a:ext cx="1631785" cy="2056493"/>
            <a:chOff x="3171825" y="2459015"/>
            <a:chExt cx="1219200" cy="1536522"/>
          </a:xfrm>
        </p:grpSpPr>
        <p:sp>
          <p:nvSpPr>
            <p:cNvPr id="27" name="Freeform 6"/>
            <p:cNvSpPr>
              <a:spLocks/>
            </p:cNvSpPr>
            <p:nvPr/>
          </p:nvSpPr>
          <p:spPr bwMode="auto">
            <a:xfrm>
              <a:off x="3171825"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92"/>
            <p:cNvSpPr>
              <a:spLocks noEditPoints="1"/>
            </p:cNvSpPr>
            <p:nvPr/>
          </p:nvSpPr>
          <p:spPr bwMode="auto">
            <a:xfrm>
              <a:off x="3705225" y="3738983"/>
              <a:ext cx="193039" cy="153943"/>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196"/>
          <p:cNvGrpSpPr/>
          <p:nvPr/>
        </p:nvGrpSpPr>
        <p:grpSpPr>
          <a:xfrm rot="5400000" flipH="1">
            <a:off x="6704524" y="3313148"/>
            <a:ext cx="1835757" cy="2313554"/>
            <a:chOff x="2203768" y="2266950"/>
            <a:chExt cx="1371600" cy="1728587"/>
          </a:xfrm>
        </p:grpSpPr>
        <p:sp>
          <p:nvSpPr>
            <p:cNvPr id="25" name="Freeform 6"/>
            <p:cNvSpPr>
              <a:spLocks/>
            </p:cNvSpPr>
            <p:nvPr/>
          </p:nvSpPr>
          <p:spPr bwMode="auto">
            <a:xfrm>
              <a:off x="2203768" y="2266950"/>
              <a:ext cx="1371600" cy="1728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42"/>
            <p:cNvSpPr>
              <a:spLocks noEditPoints="1"/>
            </p:cNvSpPr>
            <p:nvPr/>
          </p:nvSpPr>
          <p:spPr bwMode="auto">
            <a:xfrm>
              <a:off x="2791143" y="3727452"/>
              <a:ext cx="196850" cy="16944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2" name="Group 195"/>
          <p:cNvGrpSpPr/>
          <p:nvPr/>
        </p:nvGrpSpPr>
        <p:grpSpPr>
          <a:xfrm rot="5400000" flipH="1">
            <a:off x="6677979" y="4635348"/>
            <a:ext cx="1631785" cy="2056493"/>
            <a:chOff x="1388111" y="2459015"/>
            <a:chExt cx="1219200" cy="1536522"/>
          </a:xfrm>
        </p:grpSpPr>
        <p:sp>
          <p:nvSpPr>
            <p:cNvPr id="23" name="Freeform 6"/>
            <p:cNvSpPr>
              <a:spLocks/>
            </p:cNvSpPr>
            <p:nvPr/>
          </p:nvSpPr>
          <p:spPr bwMode="auto">
            <a:xfrm>
              <a:off x="1388111"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142"/>
            <p:cNvSpPr>
              <a:spLocks noEditPoints="1"/>
            </p:cNvSpPr>
            <p:nvPr/>
          </p:nvSpPr>
          <p:spPr bwMode="auto">
            <a:xfrm>
              <a:off x="1881030" y="3714750"/>
              <a:ext cx="233363" cy="180975"/>
            </a:xfrm>
            <a:custGeom>
              <a:avLst/>
              <a:gdLst/>
              <a:ahLst/>
              <a:cxnLst>
                <a:cxn ang="0">
                  <a:pos x="68" y="51"/>
                </a:cxn>
                <a:cxn ang="0">
                  <a:pos x="66" y="53"/>
                </a:cxn>
                <a:cxn ang="0">
                  <a:pos x="3" y="53"/>
                </a:cxn>
                <a:cxn ang="0">
                  <a:pos x="0" y="51"/>
                </a:cxn>
                <a:cxn ang="0">
                  <a:pos x="0" y="46"/>
                </a:cxn>
                <a:cxn ang="0">
                  <a:pos x="3" y="43"/>
                </a:cxn>
                <a:cxn ang="0">
                  <a:pos x="66" y="43"/>
                </a:cxn>
                <a:cxn ang="0">
                  <a:pos x="68" y="46"/>
                </a:cxn>
                <a:cxn ang="0">
                  <a:pos x="68" y="51"/>
                </a:cxn>
                <a:cxn ang="0">
                  <a:pos x="64" y="21"/>
                </a:cxn>
                <a:cxn ang="0">
                  <a:pos x="61" y="24"/>
                </a:cxn>
                <a:cxn ang="0">
                  <a:pos x="8" y="24"/>
                </a:cxn>
                <a:cxn ang="0">
                  <a:pos x="5" y="21"/>
                </a:cxn>
                <a:cxn ang="0">
                  <a:pos x="5" y="17"/>
                </a:cxn>
                <a:cxn ang="0">
                  <a:pos x="8" y="14"/>
                </a:cxn>
                <a:cxn ang="0">
                  <a:pos x="61" y="14"/>
                </a:cxn>
                <a:cxn ang="0">
                  <a:pos x="64" y="17"/>
                </a:cxn>
                <a:cxn ang="0">
                  <a:pos x="64" y="21"/>
                </a:cxn>
                <a:cxn ang="0">
                  <a:pos x="54" y="36"/>
                </a:cxn>
                <a:cxn ang="0">
                  <a:pos x="51" y="38"/>
                </a:cxn>
                <a:cxn ang="0">
                  <a:pos x="17" y="38"/>
                </a:cxn>
                <a:cxn ang="0">
                  <a:pos x="15" y="36"/>
                </a:cxn>
                <a:cxn ang="0">
                  <a:pos x="15" y="31"/>
                </a:cxn>
                <a:cxn ang="0">
                  <a:pos x="17" y="29"/>
                </a:cxn>
                <a:cxn ang="0">
                  <a:pos x="51" y="29"/>
                </a:cxn>
                <a:cxn ang="0">
                  <a:pos x="54" y="31"/>
                </a:cxn>
                <a:cxn ang="0">
                  <a:pos x="54" y="36"/>
                </a:cxn>
                <a:cxn ang="0">
                  <a:pos x="49" y="7"/>
                </a:cxn>
                <a:cxn ang="0">
                  <a:pos x="47" y="9"/>
                </a:cxn>
                <a:cxn ang="0">
                  <a:pos x="22" y="9"/>
                </a:cxn>
                <a:cxn ang="0">
                  <a:pos x="20" y="7"/>
                </a:cxn>
                <a:cxn ang="0">
                  <a:pos x="20" y="2"/>
                </a:cxn>
                <a:cxn ang="0">
                  <a:pos x="22" y="0"/>
                </a:cxn>
                <a:cxn ang="0">
                  <a:pos x="47" y="0"/>
                </a:cxn>
                <a:cxn ang="0">
                  <a:pos x="49" y="2"/>
                </a:cxn>
                <a:cxn ang="0">
                  <a:pos x="49" y="7"/>
                </a:cxn>
              </a:cxnLst>
              <a:rect l="0" t="0" r="r" b="b"/>
              <a:pathLst>
                <a:path w="68" h="53">
                  <a:moveTo>
                    <a:pt x="68" y="51"/>
                  </a:moveTo>
                  <a:cubicBezTo>
                    <a:pt x="68" y="52"/>
                    <a:pt x="67" y="53"/>
                    <a:pt x="66" y="53"/>
                  </a:cubicBezTo>
                  <a:cubicBezTo>
                    <a:pt x="3" y="53"/>
                    <a:pt x="3" y="53"/>
                    <a:pt x="3" y="53"/>
                  </a:cubicBezTo>
                  <a:cubicBezTo>
                    <a:pt x="2" y="53"/>
                    <a:pt x="0" y="52"/>
                    <a:pt x="0" y="51"/>
                  </a:cubicBezTo>
                  <a:cubicBezTo>
                    <a:pt x="0" y="46"/>
                    <a:pt x="0" y="46"/>
                    <a:pt x="0" y="46"/>
                  </a:cubicBezTo>
                  <a:cubicBezTo>
                    <a:pt x="0" y="44"/>
                    <a:pt x="2" y="43"/>
                    <a:pt x="3" y="43"/>
                  </a:cubicBezTo>
                  <a:cubicBezTo>
                    <a:pt x="66" y="43"/>
                    <a:pt x="66" y="43"/>
                    <a:pt x="66" y="43"/>
                  </a:cubicBezTo>
                  <a:cubicBezTo>
                    <a:pt x="67" y="43"/>
                    <a:pt x="68" y="44"/>
                    <a:pt x="68" y="46"/>
                  </a:cubicBezTo>
                  <a:lnTo>
                    <a:pt x="68" y="51"/>
                  </a:lnTo>
                  <a:close/>
                  <a:moveTo>
                    <a:pt x="64" y="21"/>
                  </a:moveTo>
                  <a:cubicBezTo>
                    <a:pt x="64" y="23"/>
                    <a:pt x="63" y="24"/>
                    <a:pt x="61" y="24"/>
                  </a:cubicBezTo>
                  <a:cubicBezTo>
                    <a:pt x="8" y="24"/>
                    <a:pt x="8" y="24"/>
                    <a:pt x="8" y="24"/>
                  </a:cubicBezTo>
                  <a:cubicBezTo>
                    <a:pt x="6" y="24"/>
                    <a:pt x="5" y="23"/>
                    <a:pt x="5" y="21"/>
                  </a:cubicBezTo>
                  <a:cubicBezTo>
                    <a:pt x="5" y="17"/>
                    <a:pt x="5" y="17"/>
                    <a:pt x="5" y="17"/>
                  </a:cubicBezTo>
                  <a:cubicBezTo>
                    <a:pt x="5" y="15"/>
                    <a:pt x="6" y="14"/>
                    <a:pt x="8" y="14"/>
                  </a:cubicBezTo>
                  <a:cubicBezTo>
                    <a:pt x="61" y="14"/>
                    <a:pt x="61" y="14"/>
                    <a:pt x="61" y="14"/>
                  </a:cubicBezTo>
                  <a:cubicBezTo>
                    <a:pt x="63" y="14"/>
                    <a:pt x="64" y="15"/>
                    <a:pt x="64" y="17"/>
                  </a:cubicBezTo>
                  <a:lnTo>
                    <a:pt x="64" y="21"/>
                  </a:lnTo>
                  <a:close/>
                  <a:moveTo>
                    <a:pt x="54" y="36"/>
                  </a:moveTo>
                  <a:cubicBezTo>
                    <a:pt x="54" y="37"/>
                    <a:pt x="53" y="38"/>
                    <a:pt x="51" y="38"/>
                  </a:cubicBezTo>
                  <a:cubicBezTo>
                    <a:pt x="17" y="38"/>
                    <a:pt x="17" y="38"/>
                    <a:pt x="17" y="38"/>
                  </a:cubicBezTo>
                  <a:cubicBezTo>
                    <a:pt x="16" y="38"/>
                    <a:pt x="15" y="37"/>
                    <a:pt x="15" y="36"/>
                  </a:cubicBezTo>
                  <a:cubicBezTo>
                    <a:pt x="15" y="31"/>
                    <a:pt x="15" y="31"/>
                    <a:pt x="15" y="31"/>
                  </a:cubicBezTo>
                  <a:cubicBezTo>
                    <a:pt x="15" y="30"/>
                    <a:pt x="16" y="29"/>
                    <a:pt x="17" y="29"/>
                  </a:cubicBezTo>
                  <a:cubicBezTo>
                    <a:pt x="51" y="29"/>
                    <a:pt x="51" y="29"/>
                    <a:pt x="51" y="29"/>
                  </a:cubicBezTo>
                  <a:cubicBezTo>
                    <a:pt x="53" y="29"/>
                    <a:pt x="54" y="30"/>
                    <a:pt x="54" y="31"/>
                  </a:cubicBezTo>
                  <a:lnTo>
                    <a:pt x="54" y="36"/>
                  </a:lnTo>
                  <a:close/>
                  <a:moveTo>
                    <a:pt x="49" y="7"/>
                  </a:moveTo>
                  <a:cubicBezTo>
                    <a:pt x="49" y="8"/>
                    <a:pt x="48" y="9"/>
                    <a:pt x="47" y="9"/>
                  </a:cubicBezTo>
                  <a:cubicBezTo>
                    <a:pt x="22" y="9"/>
                    <a:pt x="22" y="9"/>
                    <a:pt x="22" y="9"/>
                  </a:cubicBezTo>
                  <a:cubicBezTo>
                    <a:pt x="21" y="9"/>
                    <a:pt x="20" y="8"/>
                    <a:pt x="20" y="7"/>
                  </a:cubicBezTo>
                  <a:cubicBezTo>
                    <a:pt x="20" y="2"/>
                    <a:pt x="20" y="2"/>
                    <a:pt x="20" y="2"/>
                  </a:cubicBezTo>
                  <a:cubicBezTo>
                    <a:pt x="20" y="1"/>
                    <a:pt x="21" y="0"/>
                    <a:pt x="22" y="0"/>
                  </a:cubicBezTo>
                  <a:cubicBezTo>
                    <a:pt x="47" y="0"/>
                    <a:pt x="47" y="0"/>
                    <a:pt x="47" y="0"/>
                  </a:cubicBezTo>
                  <a:cubicBezTo>
                    <a:pt x="48" y="0"/>
                    <a:pt x="49" y="1"/>
                    <a:pt x="49" y="2"/>
                  </a:cubicBezTo>
                  <a:lnTo>
                    <a:pt x="49"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0" name="TextBox 29"/>
          <p:cNvSpPr txBox="1"/>
          <p:nvPr/>
        </p:nvSpPr>
        <p:spPr>
          <a:xfrm>
            <a:off x="8497608" y="2767737"/>
            <a:ext cx="3455532" cy="979755"/>
          </a:xfrm>
          <a:prstGeom prst="rect">
            <a:avLst/>
          </a:prstGeom>
          <a:noFill/>
        </p:spPr>
        <p:txBody>
          <a:bodyPr wrap="square" rtlCol="0">
            <a:spAutoFit/>
          </a:bodyPr>
          <a:lstStyle/>
          <a:p>
            <a:r>
              <a:rPr lang="en-US" sz="1969"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1" name="TextBox 30"/>
          <p:cNvSpPr txBox="1"/>
          <p:nvPr/>
        </p:nvSpPr>
        <p:spPr>
          <a:xfrm>
            <a:off x="905612" y="2767737"/>
            <a:ext cx="3455532" cy="979755"/>
          </a:xfrm>
          <a:prstGeom prst="rect">
            <a:avLst/>
          </a:prstGeom>
          <a:noFill/>
        </p:spPr>
        <p:txBody>
          <a:bodyPr wrap="square" rtlCol="0">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8813538" y="3961402"/>
            <a:ext cx="3455532" cy="979755"/>
          </a:xfrm>
          <a:prstGeom prst="rect">
            <a:avLst/>
          </a:prstGeom>
          <a:noFill/>
        </p:spPr>
        <p:txBody>
          <a:bodyPr wrap="square" rtlCol="0">
            <a:spAutoFit/>
          </a:bodyPr>
          <a:lstStyle/>
          <a:p>
            <a:r>
              <a:rPr lang="en-US" sz="1969"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589680" y="3961402"/>
            <a:ext cx="3455532" cy="979755"/>
          </a:xfrm>
          <a:prstGeom prst="rect">
            <a:avLst/>
          </a:prstGeom>
          <a:noFill/>
        </p:spPr>
        <p:txBody>
          <a:bodyPr wrap="square" rtlCol="0">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7" name="TextBox 36"/>
          <p:cNvSpPr txBox="1"/>
          <p:nvPr/>
        </p:nvSpPr>
        <p:spPr>
          <a:xfrm>
            <a:off x="8449552" y="5155070"/>
            <a:ext cx="3455532" cy="979755"/>
          </a:xfrm>
          <a:prstGeom prst="rect">
            <a:avLst/>
          </a:prstGeom>
          <a:noFill/>
        </p:spPr>
        <p:txBody>
          <a:bodyPr wrap="square" rtlCol="0">
            <a:spAutoFit/>
          </a:bodyPr>
          <a:lstStyle/>
          <a:p>
            <a:r>
              <a:rPr lang="en-US" sz="1969"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TextBox 37"/>
          <p:cNvSpPr txBox="1"/>
          <p:nvPr/>
        </p:nvSpPr>
        <p:spPr>
          <a:xfrm>
            <a:off x="857556" y="5155070"/>
            <a:ext cx="3455532" cy="979755"/>
          </a:xfrm>
          <a:prstGeom prst="rect">
            <a:avLst/>
          </a:prstGeom>
          <a:noFill/>
        </p:spPr>
        <p:txBody>
          <a:bodyPr wrap="square" rtlCol="0">
            <a:spAutoFit/>
          </a:bodyPr>
          <a:lstStyle/>
          <a:p>
            <a:pPr algn="r"/>
            <a:r>
              <a:rPr lang="en-US" sz="1969"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29" name="矩形 28"/>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2" name="矩形 31"/>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3" name="矩形 32"/>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6" name="矩形 35"/>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9" name="文本框 38"/>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599859975"/>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right)">
                                      <p:cBhvr>
                                        <p:cTn id="39" dur="500"/>
                                        <p:tgtEl>
                                          <p:spTgt spid="9"/>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right)">
                                      <p:cBhvr>
                                        <p:cTn id="43" dur="500"/>
                                        <p:tgtEl>
                                          <p:spTgt spid="3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4" grpId="0"/>
      <p:bldP spid="35"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81849" y="1841388"/>
            <a:ext cx="1462188" cy="4733906"/>
            <a:chOff x="-222817" y="1503539"/>
            <a:chExt cx="1136039" cy="3677982"/>
          </a:xfrm>
        </p:grpSpPr>
        <p:grpSp>
          <p:nvGrpSpPr>
            <p:cNvPr id="10" name="Group 9"/>
            <p:cNvGrpSpPr/>
            <p:nvPr/>
          </p:nvGrpSpPr>
          <p:grpSpPr>
            <a:xfrm>
              <a:off x="-222817" y="1503539"/>
              <a:ext cx="1136039" cy="3677982"/>
              <a:chOff x="-222817" y="1504950"/>
              <a:chExt cx="1136039" cy="3677982"/>
            </a:xfrm>
            <a:solidFill>
              <a:schemeClr val="accent1"/>
            </a:solidFill>
          </p:grpSpPr>
          <p:sp>
            <p:nvSpPr>
              <p:cNvPr id="8" name="Isosceles Triangle 7"/>
              <p:cNvSpPr/>
              <p:nvPr/>
            </p:nvSpPr>
            <p:spPr>
              <a:xfrm rot="11208587">
                <a:off x="-222817" y="1539182"/>
                <a:ext cx="1136039" cy="3643750"/>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Rectangle 8"/>
              <p:cNvSpPr/>
              <p:nvPr/>
            </p:nvSpPr>
            <p:spPr>
              <a:xfrm>
                <a:off x="0" y="1504950"/>
                <a:ext cx="152400" cy="363855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2" name="Freeform 124"/>
            <p:cNvSpPr>
              <a:spLocks noEditPoints="1"/>
            </p:cNvSpPr>
            <p:nvPr/>
          </p:nvSpPr>
          <p:spPr bwMode="auto">
            <a:xfrm>
              <a:off x="215900" y="1885950"/>
              <a:ext cx="429270" cy="357726"/>
            </a:xfrm>
            <a:custGeom>
              <a:avLst/>
              <a:gdLst/>
              <a:ahLst/>
              <a:cxnLst>
                <a:cxn ang="0">
                  <a:pos x="30" y="19"/>
                </a:cxn>
                <a:cxn ang="0">
                  <a:pos x="25" y="24"/>
                </a:cxn>
                <a:cxn ang="0">
                  <a:pos x="5" y="24"/>
                </a:cxn>
                <a:cxn ang="0">
                  <a:pos x="0" y="19"/>
                </a:cxn>
                <a:cxn ang="0">
                  <a:pos x="0" y="4"/>
                </a:cxn>
                <a:cxn ang="0">
                  <a:pos x="5" y="0"/>
                </a:cxn>
                <a:cxn ang="0">
                  <a:pos x="25" y="0"/>
                </a:cxn>
                <a:cxn ang="0">
                  <a:pos x="30" y="4"/>
                </a:cxn>
                <a:cxn ang="0">
                  <a:pos x="30" y="19"/>
                </a:cxn>
                <a:cxn ang="0">
                  <a:pos x="30" y="48"/>
                </a:cxn>
                <a:cxn ang="0">
                  <a:pos x="25" y="53"/>
                </a:cxn>
                <a:cxn ang="0">
                  <a:pos x="5" y="53"/>
                </a:cxn>
                <a:cxn ang="0">
                  <a:pos x="0" y="48"/>
                </a:cxn>
                <a:cxn ang="0">
                  <a:pos x="0" y="34"/>
                </a:cxn>
                <a:cxn ang="0">
                  <a:pos x="5" y="29"/>
                </a:cxn>
                <a:cxn ang="0">
                  <a:pos x="25" y="29"/>
                </a:cxn>
                <a:cxn ang="0">
                  <a:pos x="30" y="34"/>
                </a:cxn>
                <a:cxn ang="0">
                  <a:pos x="30" y="48"/>
                </a:cxn>
                <a:cxn ang="0">
                  <a:pos x="64" y="19"/>
                </a:cxn>
                <a:cxn ang="0">
                  <a:pos x="59" y="24"/>
                </a:cxn>
                <a:cxn ang="0">
                  <a:pos x="39" y="24"/>
                </a:cxn>
                <a:cxn ang="0">
                  <a:pos x="34" y="19"/>
                </a:cxn>
                <a:cxn ang="0">
                  <a:pos x="34" y="4"/>
                </a:cxn>
                <a:cxn ang="0">
                  <a:pos x="39" y="0"/>
                </a:cxn>
                <a:cxn ang="0">
                  <a:pos x="59" y="0"/>
                </a:cxn>
                <a:cxn ang="0">
                  <a:pos x="64" y="4"/>
                </a:cxn>
                <a:cxn ang="0">
                  <a:pos x="64" y="19"/>
                </a:cxn>
                <a:cxn ang="0">
                  <a:pos x="64" y="48"/>
                </a:cxn>
                <a:cxn ang="0">
                  <a:pos x="59" y="53"/>
                </a:cxn>
                <a:cxn ang="0">
                  <a:pos x="39" y="53"/>
                </a:cxn>
                <a:cxn ang="0">
                  <a:pos x="34" y="48"/>
                </a:cxn>
                <a:cxn ang="0">
                  <a:pos x="34" y="34"/>
                </a:cxn>
                <a:cxn ang="0">
                  <a:pos x="39" y="29"/>
                </a:cxn>
                <a:cxn ang="0">
                  <a:pos x="59" y="29"/>
                </a:cxn>
                <a:cxn ang="0">
                  <a:pos x="64" y="34"/>
                </a:cxn>
                <a:cxn ang="0">
                  <a:pos x="64" y="48"/>
                </a:cxn>
              </a:cxnLst>
              <a:rect l="0" t="0" r="r" b="b"/>
              <a:pathLst>
                <a:path w="64" h="53">
                  <a:moveTo>
                    <a:pt x="30" y="19"/>
                  </a:moveTo>
                  <a:cubicBezTo>
                    <a:pt x="30" y="22"/>
                    <a:pt x="27" y="24"/>
                    <a:pt x="25" y="24"/>
                  </a:cubicBezTo>
                  <a:cubicBezTo>
                    <a:pt x="5" y="24"/>
                    <a:pt x="5" y="24"/>
                    <a:pt x="5" y="24"/>
                  </a:cubicBezTo>
                  <a:cubicBezTo>
                    <a:pt x="3" y="24"/>
                    <a:pt x="0" y="22"/>
                    <a:pt x="0" y="19"/>
                  </a:cubicBezTo>
                  <a:cubicBezTo>
                    <a:pt x="0" y="4"/>
                    <a:pt x="0" y="4"/>
                    <a:pt x="0" y="4"/>
                  </a:cubicBezTo>
                  <a:cubicBezTo>
                    <a:pt x="0" y="2"/>
                    <a:pt x="3" y="0"/>
                    <a:pt x="5" y="0"/>
                  </a:cubicBezTo>
                  <a:cubicBezTo>
                    <a:pt x="25" y="0"/>
                    <a:pt x="25" y="0"/>
                    <a:pt x="25" y="0"/>
                  </a:cubicBezTo>
                  <a:cubicBezTo>
                    <a:pt x="27" y="0"/>
                    <a:pt x="30" y="2"/>
                    <a:pt x="30" y="4"/>
                  </a:cubicBezTo>
                  <a:lnTo>
                    <a:pt x="30" y="19"/>
                  </a:lnTo>
                  <a:close/>
                  <a:moveTo>
                    <a:pt x="30" y="48"/>
                  </a:moveTo>
                  <a:cubicBezTo>
                    <a:pt x="30" y="51"/>
                    <a:pt x="27" y="53"/>
                    <a:pt x="25" y="53"/>
                  </a:cubicBezTo>
                  <a:cubicBezTo>
                    <a:pt x="5" y="53"/>
                    <a:pt x="5" y="53"/>
                    <a:pt x="5" y="53"/>
                  </a:cubicBezTo>
                  <a:cubicBezTo>
                    <a:pt x="3" y="53"/>
                    <a:pt x="0" y="51"/>
                    <a:pt x="0" y="48"/>
                  </a:cubicBezTo>
                  <a:cubicBezTo>
                    <a:pt x="0" y="34"/>
                    <a:pt x="0" y="34"/>
                    <a:pt x="0" y="34"/>
                  </a:cubicBezTo>
                  <a:cubicBezTo>
                    <a:pt x="0" y="31"/>
                    <a:pt x="3" y="29"/>
                    <a:pt x="5" y="29"/>
                  </a:cubicBezTo>
                  <a:cubicBezTo>
                    <a:pt x="25" y="29"/>
                    <a:pt x="25" y="29"/>
                    <a:pt x="25" y="29"/>
                  </a:cubicBezTo>
                  <a:cubicBezTo>
                    <a:pt x="27" y="29"/>
                    <a:pt x="30" y="31"/>
                    <a:pt x="30" y="34"/>
                  </a:cubicBezTo>
                  <a:lnTo>
                    <a:pt x="30" y="48"/>
                  </a:lnTo>
                  <a:close/>
                  <a:moveTo>
                    <a:pt x="64" y="19"/>
                  </a:moveTo>
                  <a:cubicBezTo>
                    <a:pt x="64" y="22"/>
                    <a:pt x="61" y="24"/>
                    <a:pt x="59" y="24"/>
                  </a:cubicBezTo>
                  <a:cubicBezTo>
                    <a:pt x="39" y="24"/>
                    <a:pt x="39" y="24"/>
                    <a:pt x="39" y="24"/>
                  </a:cubicBezTo>
                  <a:cubicBezTo>
                    <a:pt x="37" y="24"/>
                    <a:pt x="34" y="22"/>
                    <a:pt x="34" y="19"/>
                  </a:cubicBezTo>
                  <a:cubicBezTo>
                    <a:pt x="34" y="4"/>
                    <a:pt x="34" y="4"/>
                    <a:pt x="34" y="4"/>
                  </a:cubicBezTo>
                  <a:cubicBezTo>
                    <a:pt x="34" y="2"/>
                    <a:pt x="37" y="0"/>
                    <a:pt x="39" y="0"/>
                  </a:cubicBezTo>
                  <a:cubicBezTo>
                    <a:pt x="59" y="0"/>
                    <a:pt x="59" y="0"/>
                    <a:pt x="59" y="0"/>
                  </a:cubicBezTo>
                  <a:cubicBezTo>
                    <a:pt x="61" y="0"/>
                    <a:pt x="64" y="2"/>
                    <a:pt x="64" y="4"/>
                  </a:cubicBezTo>
                  <a:lnTo>
                    <a:pt x="64" y="19"/>
                  </a:lnTo>
                  <a:close/>
                  <a:moveTo>
                    <a:pt x="64" y="48"/>
                  </a:moveTo>
                  <a:cubicBezTo>
                    <a:pt x="64" y="51"/>
                    <a:pt x="61" y="53"/>
                    <a:pt x="59" y="53"/>
                  </a:cubicBezTo>
                  <a:cubicBezTo>
                    <a:pt x="39" y="53"/>
                    <a:pt x="39" y="53"/>
                    <a:pt x="39" y="53"/>
                  </a:cubicBezTo>
                  <a:cubicBezTo>
                    <a:pt x="37" y="53"/>
                    <a:pt x="34" y="51"/>
                    <a:pt x="34" y="48"/>
                  </a:cubicBezTo>
                  <a:cubicBezTo>
                    <a:pt x="34" y="34"/>
                    <a:pt x="34" y="34"/>
                    <a:pt x="34" y="34"/>
                  </a:cubicBezTo>
                  <a:cubicBezTo>
                    <a:pt x="34" y="31"/>
                    <a:pt x="37" y="29"/>
                    <a:pt x="39" y="29"/>
                  </a:cubicBezTo>
                  <a:cubicBezTo>
                    <a:pt x="59" y="29"/>
                    <a:pt x="59" y="29"/>
                    <a:pt x="59" y="29"/>
                  </a:cubicBezTo>
                  <a:cubicBezTo>
                    <a:pt x="61" y="29"/>
                    <a:pt x="64" y="31"/>
                    <a:pt x="64" y="34"/>
                  </a:cubicBezTo>
                  <a:lnTo>
                    <a:pt x="64" y="48"/>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7" name="Group 46"/>
          <p:cNvGrpSpPr/>
          <p:nvPr/>
        </p:nvGrpSpPr>
        <p:grpSpPr>
          <a:xfrm>
            <a:off x="1089973" y="2169582"/>
            <a:ext cx="2062200" cy="4689846"/>
            <a:chOff x="171967" y="1758527"/>
            <a:chExt cx="1602215" cy="3643750"/>
          </a:xfrm>
        </p:grpSpPr>
        <p:sp>
          <p:nvSpPr>
            <p:cNvPr id="7" name="Isosceles Triangle 6"/>
            <p:cNvSpPr/>
            <p:nvPr/>
          </p:nvSpPr>
          <p:spPr>
            <a:xfrm rot="12475778">
              <a:off x="171967" y="1758527"/>
              <a:ext cx="1577134" cy="36437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135"/>
            <p:cNvSpPr>
              <a:spLocks noEditPoints="1"/>
            </p:cNvSpPr>
            <p:nvPr/>
          </p:nvSpPr>
          <p:spPr bwMode="auto">
            <a:xfrm>
              <a:off x="1282700" y="2241550"/>
              <a:ext cx="491482" cy="460374"/>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8" name="Group 47"/>
          <p:cNvGrpSpPr/>
          <p:nvPr/>
        </p:nvGrpSpPr>
        <p:grpSpPr>
          <a:xfrm>
            <a:off x="507806" y="3935504"/>
            <a:ext cx="4689846" cy="2224509"/>
            <a:chOff x="-280344" y="3130550"/>
            <a:chExt cx="3643750" cy="1728320"/>
          </a:xfrm>
        </p:grpSpPr>
        <p:sp>
          <p:nvSpPr>
            <p:cNvPr id="6" name="Isosceles Triangle 5"/>
            <p:cNvSpPr/>
            <p:nvPr/>
          </p:nvSpPr>
          <p:spPr>
            <a:xfrm rot="13948048">
              <a:off x="752964" y="2248428"/>
              <a:ext cx="1577134" cy="3643750"/>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226"/>
            <p:cNvSpPr>
              <a:spLocks noEditPoints="1"/>
            </p:cNvSpPr>
            <p:nvPr/>
          </p:nvSpPr>
          <p:spPr bwMode="auto">
            <a:xfrm>
              <a:off x="2260600" y="3130550"/>
              <a:ext cx="584800" cy="391942"/>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9" name="Group 48"/>
          <p:cNvGrpSpPr/>
          <p:nvPr/>
        </p:nvGrpSpPr>
        <p:grpSpPr>
          <a:xfrm>
            <a:off x="939147" y="5012410"/>
            <a:ext cx="4649540" cy="2046661"/>
            <a:chOff x="54784" y="3967246"/>
            <a:chExt cx="3612434" cy="1590142"/>
          </a:xfrm>
        </p:grpSpPr>
        <p:sp>
          <p:nvSpPr>
            <p:cNvPr id="5" name="Isosceles Triangle 4"/>
            <p:cNvSpPr/>
            <p:nvPr/>
          </p:nvSpPr>
          <p:spPr>
            <a:xfrm rot="15442711">
              <a:off x="1065930" y="2956100"/>
              <a:ext cx="1590142" cy="3612434"/>
            </a:xfrm>
            <a:prstGeom prst="triangl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Freeform 228"/>
            <p:cNvSpPr>
              <a:spLocks/>
            </p:cNvSpPr>
            <p:nvPr/>
          </p:nvSpPr>
          <p:spPr bwMode="auto">
            <a:xfrm>
              <a:off x="2895600" y="4400550"/>
              <a:ext cx="457266" cy="46037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2" name="TextBox 21"/>
          <p:cNvSpPr txBox="1"/>
          <p:nvPr/>
        </p:nvSpPr>
        <p:spPr>
          <a:xfrm>
            <a:off x="7181993" y="2519574"/>
            <a:ext cx="4254037" cy="683337"/>
          </a:xfrm>
          <a:prstGeom prst="rect">
            <a:avLst/>
          </a:prstGeom>
          <a:noFill/>
        </p:spPr>
        <p:txBody>
          <a:bodyPr wrap="square" rtlCol="0">
            <a:spAutoFit/>
          </a:bodyPr>
          <a:lstStyle/>
          <a:p>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26" name="Group 25"/>
          <p:cNvGrpSpPr/>
          <p:nvPr/>
        </p:nvGrpSpPr>
        <p:grpSpPr>
          <a:xfrm>
            <a:off x="6508034" y="2581868"/>
            <a:ext cx="588459" cy="588459"/>
            <a:chOff x="4343400" y="1854885"/>
            <a:chExt cx="457200" cy="457200"/>
          </a:xfrm>
        </p:grpSpPr>
        <p:sp>
          <p:nvSpPr>
            <p:cNvPr id="27" name="Oval 26"/>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Oval 27"/>
            <p:cNvSpPr/>
            <p:nvPr/>
          </p:nvSpPr>
          <p:spPr>
            <a:xfrm>
              <a:off x="4408030" y="1919516"/>
              <a:ext cx="327939" cy="32793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3" name="TextBox 22"/>
          <p:cNvSpPr txBox="1"/>
          <p:nvPr/>
        </p:nvSpPr>
        <p:spPr>
          <a:xfrm>
            <a:off x="7181993" y="3486718"/>
            <a:ext cx="4254037" cy="683337"/>
          </a:xfrm>
          <a:prstGeom prst="rect">
            <a:avLst/>
          </a:prstGeom>
          <a:noFill/>
        </p:spPr>
        <p:txBody>
          <a:bodyPr wrap="square" rtlCol="0">
            <a:spAutoFit/>
          </a:bodyPr>
          <a:lstStyle/>
          <a:p>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29" name="Group 28"/>
          <p:cNvGrpSpPr/>
          <p:nvPr/>
        </p:nvGrpSpPr>
        <p:grpSpPr>
          <a:xfrm>
            <a:off x="6508034" y="3549012"/>
            <a:ext cx="588459" cy="588459"/>
            <a:chOff x="4343400" y="1854885"/>
            <a:chExt cx="457200" cy="457200"/>
          </a:xfrm>
          <a:solidFill>
            <a:schemeClr val="accent2"/>
          </a:solidFill>
        </p:grpSpPr>
        <p:sp>
          <p:nvSpPr>
            <p:cNvPr id="30" name="Oval 29"/>
            <p:cNvSpPr/>
            <p:nvPr/>
          </p:nvSpPr>
          <p:spPr>
            <a:xfrm>
              <a:off x="4343400" y="1854885"/>
              <a:ext cx="457200" cy="457200"/>
            </a:xfrm>
            <a:prstGeom prst="ellipse">
              <a:avLst/>
            </a:prstGeom>
            <a:solidFill>
              <a:schemeClr val="bg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Oval 30"/>
            <p:cNvSpPr/>
            <p:nvPr/>
          </p:nvSpPr>
          <p:spPr>
            <a:xfrm>
              <a:off x="4408030" y="1919516"/>
              <a:ext cx="327939" cy="327939"/>
            </a:xfrm>
            <a:prstGeom prst="ellipse">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4" name="TextBox 23"/>
          <p:cNvSpPr txBox="1"/>
          <p:nvPr/>
        </p:nvSpPr>
        <p:spPr>
          <a:xfrm>
            <a:off x="7181993" y="4453861"/>
            <a:ext cx="4254037" cy="683337"/>
          </a:xfrm>
          <a:prstGeom prst="rect">
            <a:avLst/>
          </a:prstGeom>
          <a:noFill/>
        </p:spPr>
        <p:txBody>
          <a:bodyPr wrap="square" rtlCol="0">
            <a:spAutoFit/>
          </a:bodyPr>
          <a:lstStyle/>
          <a:p>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32" name="Group 31"/>
          <p:cNvGrpSpPr/>
          <p:nvPr/>
        </p:nvGrpSpPr>
        <p:grpSpPr>
          <a:xfrm>
            <a:off x="6508034" y="4516156"/>
            <a:ext cx="588459" cy="588459"/>
            <a:chOff x="4343400" y="1854885"/>
            <a:chExt cx="457200" cy="457200"/>
          </a:xfrm>
        </p:grpSpPr>
        <p:sp>
          <p:nvSpPr>
            <p:cNvPr id="33" name="Oval 32"/>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Oval 33"/>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5" name="TextBox 24"/>
          <p:cNvSpPr txBox="1"/>
          <p:nvPr/>
        </p:nvSpPr>
        <p:spPr>
          <a:xfrm>
            <a:off x="7181993" y="5421004"/>
            <a:ext cx="4254037" cy="683337"/>
          </a:xfrm>
          <a:prstGeom prst="rect">
            <a:avLst/>
          </a:prstGeom>
          <a:noFill/>
        </p:spPr>
        <p:txBody>
          <a:bodyPr wrap="square" rtlCol="0">
            <a:spAutoFit/>
          </a:bodyPr>
          <a:lstStyle/>
          <a:p>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35" name="Group 34"/>
          <p:cNvGrpSpPr/>
          <p:nvPr/>
        </p:nvGrpSpPr>
        <p:grpSpPr>
          <a:xfrm>
            <a:off x="6508034" y="5483298"/>
            <a:ext cx="588459" cy="588459"/>
            <a:chOff x="4343400" y="1854885"/>
            <a:chExt cx="457200" cy="457200"/>
          </a:xfrm>
        </p:grpSpPr>
        <p:sp>
          <p:nvSpPr>
            <p:cNvPr id="36" name="Oval 35"/>
            <p:cNvSpPr/>
            <p:nvPr/>
          </p:nvSpPr>
          <p:spPr>
            <a:xfrm>
              <a:off x="4343400" y="1854885"/>
              <a:ext cx="457200" cy="457200"/>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Oval 36"/>
            <p:cNvSpPr/>
            <p:nvPr/>
          </p:nvSpPr>
          <p:spPr>
            <a:xfrm>
              <a:off x="4408030" y="1919516"/>
              <a:ext cx="327939" cy="327939"/>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2" name="Group 51"/>
          <p:cNvGrpSpPr/>
          <p:nvPr/>
        </p:nvGrpSpPr>
        <p:grpSpPr>
          <a:xfrm>
            <a:off x="875897" y="5377592"/>
            <a:ext cx="1176918" cy="1176918"/>
            <a:chOff x="-5646" y="4239684"/>
            <a:chExt cx="914400" cy="914400"/>
          </a:xfrm>
        </p:grpSpPr>
        <p:sp>
          <p:nvSpPr>
            <p:cNvPr id="51" name="Rectangle 50"/>
            <p:cNvSpPr/>
            <p:nvPr/>
          </p:nvSpPr>
          <p:spPr>
            <a:xfrm>
              <a:off x="-5646" y="4239684"/>
              <a:ext cx="914400" cy="914400"/>
            </a:xfrm>
            <a:prstGeom prst="rect">
              <a:avLst/>
            </a:prstGeom>
            <a:solidFill>
              <a:schemeClr val="bg1">
                <a:lumMod val="95000"/>
              </a:schemeClr>
            </a:solidFill>
            <a:ln>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1" name="Group 20"/>
            <p:cNvGrpSpPr/>
            <p:nvPr/>
          </p:nvGrpSpPr>
          <p:grpSpPr>
            <a:xfrm>
              <a:off x="127704" y="4373034"/>
              <a:ext cx="647700" cy="647700"/>
              <a:chOff x="171450" y="4387850"/>
              <a:chExt cx="647700" cy="647700"/>
            </a:xfrm>
          </p:grpSpPr>
          <p:sp>
            <p:nvSpPr>
              <p:cNvPr id="17" name="Oval 16"/>
              <p:cNvSpPr/>
              <p:nvPr/>
            </p:nvSpPr>
            <p:spPr>
              <a:xfrm>
                <a:off x="171450" y="4387850"/>
                <a:ext cx="647700" cy="6477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45"/>
              <p:cNvSpPr>
                <a:spLocks/>
              </p:cNvSpPr>
              <p:nvPr/>
            </p:nvSpPr>
            <p:spPr bwMode="auto">
              <a:xfrm>
                <a:off x="339739" y="4577557"/>
                <a:ext cx="311122" cy="26828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38" name="矩形 3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9" name="矩形 38"/>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0" name="矩形 39"/>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1" name="矩形 40"/>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0" name="文本框 49"/>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4266589137"/>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00"/>
                                        <p:tgtEl>
                                          <p:spTgt spid="47"/>
                                        </p:tgtEl>
                                      </p:cBhvr>
                                    </p:animEffect>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down)">
                                      <p:cBhvr>
                                        <p:cTn id="37" dur="500"/>
                                        <p:tgtEl>
                                          <p:spTgt spid="48"/>
                                        </p:tgtEl>
                                      </p:cBhvr>
                                    </p:animEffect>
                                  </p:childTnLst>
                                </p:cTn>
                              </p:par>
                            </p:childTnLst>
                          </p:cTn>
                        </p:par>
                        <p:par>
                          <p:cTn id="38" fill="hold">
                            <p:stCondLst>
                              <p:cond delay="4000"/>
                            </p:stCondLst>
                            <p:childTnLst>
                              <p:par>
                                <p:cTn id="39" presetID="23" presetClass="entr" presetSubtype="16"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wipe(down)">
                                      <p:cBhvr>
                                        <p:cTn id="50" dur="500"/>
                                        <p:tgtEl>
                                          <p:spTgt spid="49"/>
                                        </p:tgtEl>
                                      </p:cBhvr>
                                    </p:animEffect>
                                  </p:childTnLst>
                                </p:cTn>
                              </p:par>
                            </p:childTnLst>
                          </p:cTn>
                        </p:par>
                        <p:par>
                          <p:cTn id="51" fill="hold">
                            <p:stCondLst>
                              <p:cond delay="5500"/>
                            </p:stCondLst>
                            <p:childTnLst>
                              <p:par>
                                <p:cTn id="52" presetID="23" presetClass="entr" presetSubtype="16" fill="hold"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3117972" y="4735404"/>
            <a:ext cx="1242458" cy="2008676"/>
            <a:chOff x="2290369" y="3333262"/>
            <a:chExt cx="965320" cy="1560630"/>
          </a:xfrm>
        </p:grpSpPr>
        <p:sp>
          <p:nvSpPr>
            <p:cNvPr id="8" name="Rectangle 7"/>
            <p:cNvSpPr/>
            <p:nvPr/>
          </p:nvSpPr>
          <p:spPr>
            <a:xfrm rot="2401885">
              <a:off x="2290369" y="3520534"/>
              <a:ext cx="345906" cy="137335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Chevron 6"/>
            <p:cNvSpPr/>
            <p:nvPr/>
          </p:nvSpPr>
          <p:spPr>
            <a:xfrm rot="18601885">
              <a:off x="2527809" y="3333262"/>
              <a:ext cx="727880" cy="727880"/>
            </a:xfrm>
            <a:prstGeom prst="chevr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4473291" y="4188439"/>
            <a:ext cx="1242458" cy="2008676"/>
            <a:chOff x="2290369" y="3333262"/>
            <a:chExt cx="965320" cy="1560630"/>
          </a:xfrm>
          <a:solidFill>
            <a:schemeClr val="accent2"/>
          </a:solidFill>
        </p:grpSpPr>
        <p:sp>
          <p:nvSpPr>
            <p:cNvPr id="27" name="Rectangle 26"/>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Chevron 27"/>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5828612" y="3649018"/>
            <a:ext cx="1242458" cy="2008676"/>
            <a:chOff x="2290369" y="3333262"/>
            <a:chExt cx="965320" cy="1560630"/>
          </a:xfrm>
          <a:solidFill>
            <a:schemeClr val="accent3"/>
          </a:solidFill>
        </p:grpSpPr>
        <p:sp>
          <p:nvSpPr>
            <p:cNvPr id="30" name="Rectangle 29"/>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Chevron 30"/>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2" name="Group 31"/>
          <p:cNvGrpSpPr/>
          <p:nvPr/>
        </p:nvGrpSpPr>
        <p:grpSpPr>
          <a:xfrm>
            <a:off x="7183931" y="3109597"/>
            <a:ext cx="1242458" cy="2008676"/>
            <a:chOff x="2290369" y="3333262"/>
            <a:chExt cx="965320" cy="1560630"/>
          </a:xfrm>
          <a:solidFill>
            <a:schemeClr val="accent4"/>
          </a:solidFill>
        </p:grpSpPr>
        <p:sp>
          <p:nvSpPr>
            <p:cNvPr id="33" name="Rectangle 32"/>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Chevron 33"/>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5" name="Group 34"/>
          <p:cNvGrpSpPr/>
          <p:nvPr/>
        </p:nvGrpSpPr>
        <p:grpSpPr>
          <a:xfrm>
            <a:off x="8539250" y="2570175"/>
            <a:ext cx="1242458" cy="2008676"/>
            <a:chOff x="2290369" y="3333262"/>
            <a:chExt cx="965320" cy="1560630"/>
          </a:xfrm>
          <a:solidFill>
            <a:schemeClr val="accent5"/>
          </a:solidFill>
        </p:grpSpPr>
        <p:sp>
          <p:nvSpPr>
            <p:cNvPr id="36" name="Rectangle 35"/>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Chevron 36"/>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9" name="TextBox 38"/>
          <p:cNvSpPr txBox="1"/>
          <p:nvPr/>
        </p:nvSpPr>
        <p:spPr>
          <a:xfrm rot="18588491">
            <a:off x="2493425" y="5549109"/>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TextBox 39"/>
          <p:cNvSpPr txBox="1"/>
          <p:nvPr/>
        </p:nvSpPr>
        <p:spPr>
          <a:xfrm rot="18588491">
            <a:off x="3851470" y="5009688"/>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TextBox 40"/>
          <p:cNvSpPr txBox="1"/>
          <p:nvPr/>
        </p:nvSpPr>
        <p:spPr>
          <a:xfrm rot="18588491">
            <a:off x="5208196" y="4470267"/>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TextBox 41"/>
          <p:cNvSpPr txBox="1"/>
          <p:nvPr/>
        </p:nvSpPr>
        <p:spPr>
          <a:xfrm rot="18588491">
            <a:off x="6579451" y="391450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TextBox 42"/>
          <p:cNvSpPr txBox="1"/>
          <p:nvPr/>
        </p:nvSpPr>
        <p:spPr>
          <a:xfrm rot="18588491">
            <a:off x="7937992" y="337508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TextBox 43"/>
          <p:cNvSpPr txBox="1"/>
          <p:nvPr/>
        </p:nvSpPr>
        <p:spPr>
          <a:xfrm>
            <a:off x="1284475" y="3796937"/>
            <a:ext cx="3162906" cy="901275"/>
          </a:xfrm>
          <a:prstGeom prst="rect">
            <a:avLst/>
          </a:prstGeom>
          <a:noFill/>
        </p:spPr>
        <p:txBody>
          <a:bodyPr wrap="square" rtlCol="0">
            <a:spAutoFit/>
          </a:bodyPr>
          <a:lstStyle/>
          <a:p>
            <a:pPr algn="r"/>
            <a:r>
              <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5" name="TextBox 44"/>
          <p:cNvSpPr txBox="1"/>
          <p:nvPr/>
        </p:nvSpPr>
        <p:spPr>
          <a:xfrm>
            <a:off x="4733499" y="5709428"/>
            <a:ext cx="3162906" cy="901275"/>
          </a:xfrm>
          <a:prstGeom prst="rect">
            <a:avLst/>
          </a:prstGeom>
          <a:noFill/>
        </p:spPr>
        <p:txBody>
          <a:bodyPr wrap="square" rtlCol="0">
            <a:spAutoFit/>
          </a:bodyPr>
          <a:lstStyle/>
          <a:p>
            <a:r>
              <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6" name="TextBox 45"/>
          <p:cNvSpPr txBox="1"/>
          <p:nvPr/>
        </p:nvSpPr>
        <p:spPr>
          <a:xfrm>
            <a:off x="3801773" y="2725866"/>
            <a:ext cx="3162906"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7" name="TextBox 46"/>
          <p:cNvSpPr txBox="1"/>
          <p:nvPr/>
        </p:nvSpPr>
        <p:spPr>
          <a:xfrm>
            <a:off x="7528680" y="4580744"/>
            <a:ext cx="3162906" cy="901275"/>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8" name="TextBox 47"/>
          <p:cNvSpPr txBox="1"/>
          <p:nvPr/>
        </p:nvSpPr>
        <p:spPr>
          <a:xfrm>
            <a:off x="8411369" y="1654795"/>
            <a:ext cx="3162906" cy="901275"/>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矩形 3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9" name="矩形 48"/>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0" name="矩形 49"/>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1" name="矩形 50"/>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2" name="文本框 51"/>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2763443068"/>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right)">
                                      <p:cBhvr>
                                        <p:cTn id="16" dur="500"/>
                                        <p:tgtEl>
                                          <p:spTgt spid="44"/>
                                        </p:tgtEl>
                                      </p:cBhvr>
                                    </p:animEffect>
                                  </p:childTnLst>
                                </p:cTn>
                              </p:par>
                            </p:childTnLst>
                          </p:cTn>
                        </p:par>
                        <p:par>
                          <p:cTn id="17" fill="hold">
                            <p:stCondLst>
                              <p:cond delay="1500"/>
                            </p:stCondLst>
                            <p:childTnLst>
                              <p:par>
                                <p:cTn id="18" presetID="2" presetClass="entr" presetSubtype="12"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down)">
                                      <p:cBhvr>
                                        <p:cTn id="25" dur="500"/>
                                        <p:tgtEl>
                                          <p:spTgt spid="4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3000"/>
                            </p:stCondLst>
                            <p:childTnLst>
                              <p:par>
                                <p:cTn id="31" presetID="2" presetClass="entr" presetSubtype="12"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right)">
                                      <p:cBhvr>
                                        <p:cTn id="42" dur="500"/>
                                        <p:tgtEl>
                                          <p:spTgt spid="46"/>
                                        </p:tgtEl>
                                      </p:cBhvr>
                                    </p:animEffect>
                                  </p:childTnLst>
                                </p:cTn>
                              </p:par>
                            </p:childTnLst>
                          </p:cTn>
                        </p:par>
                        <p:par>
                          <p:cTn id="43" fill="hold">
                            <p:stCondLst>
                              <p:cond delay="4500"/>
                            </p:stCondLst>
                            <p:childTnLst>
                              <p:par>
                                <p:cTn id="44" presetID="2" presetClass="entr" presetSubtype="1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0-#ppt_w/2"/>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6000"/>
                            </p:stCondLst>
                            <p:childTnLst>
                              <p:par>
                                <p:cTn id="57" presetID="2" presetClass="entr" presetSubtype="12"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childTnLst>
                          </p:cTn>
                        </p:par>
                        <p:par>
                          <p:cTn id="61" fill="hold">
                            <p:stCondLst>
                              <p:cond delay="6500"/>
                            </p:stCondLst>
                            <p:childTnLst>
                              <p:par>
                                <p:cTn id="62" presetID="22" presetClass="entr" presetSubtype="4"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down)">
                                      <p:cBhvr>
                                        <p:cTn id="64" dur="500"/>
                                        <p:tgtEl>
                                          <p:spTgt spid="43"/>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object 56"/>
          <p:cNvGrpSpPr/>
          <p:nvPr/>
        </p:nvGrpSpPr>
        <p:grpSpPr>
          <a:xfrm>
            <a:off x="5258866" y="3134269"/>
            <a:ext cx="2335714" cy="2337482"/>
            <a:chOff x="3662579" y="1989784"/>
            <a:chExt cx="1814720" cy="1816093"/>
          </a:xfrm>
        </p:grpSpPr>
        <p:sp>
          <p:nvSpPr>
            <p:cNvPr id="18" name="Oval 13"/>
            <p:cNvSpPr>
              <a:spLocks noChangeArrowheads="1"/>
            </p:cNvSpPr>
            <p:nvPr/>
          </p:nvSpPr>
          <p:spPr bwMode="auto">
            <a:xfrm>
              <a:off x="3662579" y="1989784"/>
              <a:ext cx="1814720" cy="1816093"/>
            </a:xfrm>
            <a:prstGeom prst="ellipse">
              <a:avLst/>
            </a:prstGeom>
            <a:solidFill>
              <a:schemeClr val="tx1">
                <a:lumMod val="25000"/>
                <a:lumOff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Oval 14"/>
            <p:cNvSpPr>
              <a:spLocks noChangeArrowheads="1"/>
            </p:cNvSpPr>
            <p:nvPr/>
          </p:nvSpPr>
          <p:spPr bwMode="auto">
            <a:xfrm>
              <a:off x="3887874" y="2215078"/>
              <a:ext cx="1365504" cy="1366878"/>
            </a:xfrm>
            <a:prstGeom prst="ellipse">
              <a:avLst/>
            </a:prstGeom>
            <a:solidFill>
              <a:schemeClr val="bg1"/>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8" name="Group 77"/>
          <p:cNvGrpSpPr/>
          <p:nvPr/>
        </p:nvGrpSpPr>
        <p:grpSpPr>
          <a:xfrm>
            <a:off x="7191444" y="5112817"/>
            <a:ext cx="1751142" cy="961868"/>
            <a:chOff x="5164085" y="3824753"/>
            <a:chExt cx="1360540" cy="747318"/>
          </a:xfrm>
        </p:grpSpPr>
        <p:sp>
          <p:nvSpPr>
            <p:cNvPr id="13" name="Freeform 10"/>
            <p:cNvSpPr>
              <a:spLocks/>
            </p:cNvSpPr>
            <p:nvPr/>
          </p:nvSpPr>
          <p:spPr bwMode="auto">
            <a:xfrm>
              <a:off x="5164085" y="3824753"/>
              <a:ext cx="446468" cy="747318"/>
            </a:xfrm>
            <a:custGeom>
              <a:avLst/>
              <a:gdLst>
                <a:gd name="T0" fmla="*/ 325 w 325"/>
                <a:gd name="T1" fmla="*/ 544 h 544"/>
                <a:gd name="T2" fmla="*/ 0 w 325"/>
                <a:gd name="T3" fmla="*/ 41 h 544"/>
                <a:gd name="T4" fmla="*/ 41 w 325"/>
                <a:gd name="T5" fmla="*/ 0 h 544"/>
                <a:gd name="T6" fmla="*/ 325 w 325"/>
                <a:gd name="T7" fmla="*/ 136 h 544"/>
                <a:gd name="T8" fmla="*/ 325 w 325"/>
                <a:gd name="T9" fmla="*/ 544 h 544"/>
              </a:gdLst>
              <a:ahLst/>
              <a:cxnLst>
                <a:cxn ang="0">
                  <a:pos x="T0" y="T1"/>
                </a:cxn>
                <a:cxn ang="0">
                  <a:pos x="T2" y="T3"/>
                </a:cxn>
                <a:cxn ang="0">
                  <a:pos x="T4" y="T5"/>
                </a:cxn>
                <a:cxn ang="0">
                  <a:pos x="T6" y="T7"/>
                </a:cxn>
                <a:cxn ang="0">
                  <a:pos x="T8" y="T9"/>
                </a:cxn>
              </a:cxnLst>
              <a:rect l="0" t="0" r="r" b="b"/>
              <a:pathLst>
                <a:path w="325" h="544">
                  <a:moveTo>
                    <a:pt x="325" y="544"/>
                  </a:moveTo>
                  <a:lnTo>
                    <a:pt x="0" y="41"/>
                  </a:lnTo>
                  <a:lnTo>
                    <a:pt x="41" y="0"/>
                  </a:lnTo>
                  <a:lnTo>
                    <a:pt x="325" y="136"/>
                  </a:lnTo>
                  <a:lnTo>
                    <a:pt x="325" y="544"/>
                  </a:lnTo>
                  <a:close/>
                </a:path>
              </a:pathLst>
            </a:custGeom>
            <a:solidFill>
              <a:schemeClr val="accent6">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2" name="Group 71"/>
            <p:cNvGrpSpPr/>
            <p:nvPr/>
          </p:nvGrpSpPr>
          <p:grpSpPr>
            <a:xfrm>
              <a:off x="5610225" y="4007380"/>
              <a:ext cx="914400" cy="558446"/>
              <a:chOff x="5610225" y="4007380"/>
              <a:chExt cx="914400" cy="558446"/>
            </a:xfrm>
          </p:grpSpPr>
          <p:sp>
            <p:nvSpPr>
              <p:cNvPr id="43" name="Rectangle 42"/>
              <p:cNvSpPr/>
              <p:nvPr/>
            </p:nvSpPr>
            <p:spPr>
              <a:xfrm>
                <a:off x="5610225" y="4007380"/>
                <a:ext cx="914400" cy="558446"/>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Freeform 13"/>
              <p:cNvSpPr>
                <a:spLocks noEditPoints="1"/>
              </p:cNvSpPr>
              <p:nvPr/>
            </p:nvSpPr>
            <p:spPr bwMode="auto">
              <a:xfrm>
                <a:off x="5940837" y="4160016"/>
                <a:ext cx="253176" cy="253174"/>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5" name="Group 74"/>
          <p:cNvGrpSpPr/>
          <p:nvPr/>
        </p:nvGrpSpPr>
        <p:grpSpPr>
          <a:xfrm>
            <a:off x="3912080" y="5112817"/>
            <a:ext cx="1749923" cy="961868"/>
            <a:chOff x="2616200" y="3824753"/>
            <a:chExt cx="1359593" cy="747318"/>
          </a:xfrm>
        </p:grpSpPr>
        <p:sp>
          <p:nvSpPr>
            <p:cNvPr id="16" name="Freeform 12"/>
            <p:cNvSpPr>
              <a:spLocks/>
            </p:cNvSpPr>
            <p:nvPr/>
          </p:nvSpPr>
          <p:spPr bwMode="auto">
            <a:xfrm>
              <a:off x="3527952" y="3824753"/>
              <a:ext cx="447841" cy="747318"/>
            </a:xfrm>
            <a:custGeom>
              <a:avLst/>
              <a:gdLst>
                <a:gd name="T0" fmla="*/ 0 w 326"/>
                <a:gd name="T1" fmla="*/ 544 h 544"/>
                <a:gd name="T2" fmla="*/ 326 w 326"/>
                <a:gd name="T3" fmla="*/ 41 h 544"/>
                <a:gd name="T4" fmla="*/ 284 w 326"/>
                <a:gd name="T5" fmla="*/ 0 h 544"/>
                <a:gd name="T6" fmla="*/ 0 w 326"/>
                <a:gd name="T7" fmla="*/ 136 h 544"/>
                <a:gd name="T8" fmla="*/ 0 w 326"/>
                <a:gd name="T9" fmla="*/ 544 h 544"/>
              </a:gdLst>
              <a:ahLst/>
              <a:cxnLst>
                <a:cxn ang="0">
                  <a:pos x="T0" y="T1"/>
                </a:cxn>
                <a:cxn ang="0">
                  <a:pos x="T2" y="T3"/>
                </a:cxn>
                <a:cxn ang="0">
                  <a:pos x="T4" y="T5"/>
                </a:cxn>
                <a:cxn ang="0">
                  <a:pos x="T6" y="T7"/>
                </a:cxn>
                <a:cxn ang="0">
                  <a:pos x="T8" y="T9"/>
                </a:cxn>
              </a:cxnLst>
              <a:rect l="0" t="0" r="r" b="b"/>
              <a:pathLst>
                <a:path w="326" h="544">
                  <a:moveTo>
                    <a:pt x="0" y="544"/>
                  </a:moveTo>
                  <a:lnTo>
                    <a:pt x="326" y="41"/>
                  </a:lnTo>
                  <a:lnTo>
                    <a:pt x="284" y="0"/>
                  </a:lnTo>
                  <a:lnTo>
                    <a:pt x="0" y="136"/>
                  </a:lnTo>
                  <a:lnTo>
                    <a:pt x="0" y="544"/>
                  </a:lnTo>
                  <a:close/>
                </a:path>
              </a:pathLst>
            </a:custGeom>
            <a:solidFill>
              <a:schemeClr val="accent1">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4" name="Group 73"/>
            <p:cNvGrpSpPr/>
            <p:nvPr/>
          </p:nvGrpSpPr>
          <p:grpSpPr>
            <a:xfrm>
              <a:off x="2616200" y="4007380"/>
              <a:ext cx="914400" cy="558446"/>
              <a:chOff x="2616200" y="4007380"/>
              <a:chExt cx="914400" cy="558446"/>
            </a:xfrm>
          </p:grpSpPr>
          <p:sp>
            <p:nvSpPr>
              <p:cNvPr id="42" name="Rectangle 41"/>
              <p:cNvSpPr/>
              <p:nvPr/>
            </p:nvSpPr>
            <p:spPr>
              <a:xfrm>
                <a:off x="2616200" y="4007380"/>
                <a:ext cx="914400" cy="55844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Freeform 52"/>
              <p:cNvSpPr>
                <a:spLocks noEditPoints="1"/>
              </p:cNvSpPr>
              <p:nvPr/>
            </p:nvSpPr>
            <p:spPr bwMode="auto">
              <a:xfrm>
                <a:off x="2934345" y="4137000"/>
                <a:ext cx="278110" cy="299206"/>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0" name="Group 69"/>
          <p:cNvGrpSpPr/>
          <p:nvPr/>
        </p:nvGrpSpPr>
        <p:grpSpPr>
          <a:xfrm>
            <a:off x="3920251" y="2541941"/>
            <a:ext cx="1752360" cy="961868"/>
            <a:chOff x="2622550" y="1827325"/>
            <a:chExt cx="1361486" cy="747318"/>
          </a:xfrm>
        </p:grpSpPr>
        <p:sp>
          <p:nvSpPr>
            <p:cNvPr id="10" name="Freeform 8"/>
            <p:cNvSpPr>
              <a:spLocks/>
            </p:cNvSpPr>
            <p:nvPr/>
          </p:nvSpPr>
          <p:spPr bwMode="auto">
            <a:xfrm>
              <a:off x="3536195" y="1827325"/>
              <a:ext cx="447841" cy="747318"/>
            </a:xfrm>
            <a:custGeom>
              <a:avLst/>
              <a:gdLst>
                <a:gd name="T0" fmla="*/ 0 w 326"/>
                <a:gd name="T1" fmla="*/ 0 h 544"/>
                <a:gd name="T2" fmla="*/ 326 w 326"/>
                <a:gd name="T3" fmla="*/ 504 h 544"/>
                <a:gd name="T4" fmla="*/ 284 w 326"/>
                <a:gd name="T5" fmla="*/ 544 h 544"/>
                <a:gd name="T6" fmla="*/ 0 w 326"/>
                <a:gd name="T7" fmla="*/ 408 h 544"/>
                <a:gd name="T8" fmla="*/ 0 w 326"/>
                <a:gd name="T9" fmla="*/ 0 h 544"/>
              </a:gdLst>
              <a:ahLst/>
              <a:cxnLst>
                <a:cxn ang="0">
                  <a:pos x="T0" y="T1"/>
                </a:cxn>
                <a:cxn ang="0">
                  <a:pos x="T2" y="T3"/>
                </a:cxn>
                <a:cxn ang="0">
                  <a:pos x="T4" y="T5"/>
                </a:cxn>
                <a:cxn ang="0">
                  <a:pos x="T6" y="T7"/>
                </a:cxn>
                <a:cxn ang="0">
                  <a:pos x="T8" y="T9"/>
                </a:cxn>
              </a:cxnLst>
              <a:rect l="0" t="0" r="r" b="b"/>
              <a:pathLst>
                <a:path w="326" h="544">
                  <a:moveTo>
                    <a:pt x="0" y="0"/>
                  </a:moveTo>
                  <a:lnTo>
                    <a:pt x="326" y="504"/>
                  </a:lnTo>
                  <a:lnTo>
                    <a:pt x="284" y="544"/>
                  </a:lnTo>
                  <a:lnTo>
                    <a:pt x="0" y="408"/>
                  </a:lnTo>
                  <a:lnTo>
                    <a:pt x="0" y="0"/>
                  </a:lnTo>
                  <a:close/>
                </a:path>
              </a:pathLst>
            </a:custGeom>
            <a:solidFill>
              <a:schemeClr val="accent3">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Rectangle 40"/>
            <p:cNvSpPr/>
            <p:nvPr/>
          </p:nvSpPr>
          <p:spPr>
            <a:xfrm>
              <a:off x="2622550" y="1830387"/>
              <a:ext cx="914400" cy="5588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8" name="Freeform 66"/>
            <p:cNvSpPr>
              <a:spLocks noEditPoints="1"/>
            </p:cNvSpPr>
            <p:nvPr/>
          </p:nvSpPr>
          <p:spPr bwMode="auto">
            <a:xfrm>
              <a:off x="2930147" y="1993748"/>
              <a:ext cx="299206" cy="23207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6" name="Group 75"/>
          <p:cNvGrpSpPr/>
          <p:nvPr/>
        </p:nvGrpSpPr>
        <p:grpSpPr>
          <a:xfrm>
            <a:off x="3699581" y="3943623"/>
            <a:ext cx="1566360" cy="718772"/>
            <a:chOff x="2451100" y="2916354"/>
            <a:chExt cx="1216975" cy="558446"/>
          </a:xfrm>
        </p:grpSpPr>
        <p:sp>
          <p:nvSpPr>
            <p:cNvPr id="25" name="Freeform 18"/>
            <p:cNvSpPr>
              <a:spLocks/>
            </p:cNvSpPr>
            <p:nvPr/>
          </p:nvSpPr>
          <p:spPr bwMode="auto">
            <a:xfrm>
              <a:off x="3368598" y="2916707"/>
              <a:ext cx="299477" cy="557741"/>
            </a:xfrm>
            <a:custGeom>
              <a:avLst/>
              <a:gdLst>
                <a:gd name="T0" fmla="*/ 0 w 218"/>
                <a:gd name="T1" fmla="*/ 0 h 406"/>
                <a:gd name="T2" fmla="*/ 218 w 218"/>
                <a:gd name="T3" fmla="*/ 176 h 406"/>
                <a:gd name="T4" fmla="*/ 218 w 218"/>
                <a:gd name="T5" fmla="*/ 253 h 406"/>
                <a:gd name="T6" fmla="*/ 0 w 218"/>
                <a:gd name="T7" fmla="*/ 406 h 406"/>
                <a:gd name="T8" fmla="*/ 0 w 218"/>
                <a:gd name="T9" fmla="*/ 0 h 406"/>
              </a:gdLst>
              <a:ahLst/>
              <a:cxnLst>
                <a:cxn ang="0">
                  <a:pos x="T0" y="T1"/>
                </a:cxn>
                <a:cxn ang="0">
                  <a:pos x="T2" y="T3"/>
                </a:cxn>
                <a:cxn ang="0">
                  <a:pos x="T4" y="T5"/>
                </a:cxn>
                <a:cxn ang="0">
                  <a:pos x="T6" y="T7"/>
                </a:cxn>
                <a:cxn ang="0">
                  <a:pos x="T8" y="T9"/>
                </a:cxn>
              </a:cxnLst>
              <a:rect l="0" t="0" r="r" b="b"/>
              <a:pathLst>
                <a:path w="218" h="406">
                  <a:moveTo>
                    <a:pt x="0" y="0"/>
                  </a:moveTo>
                  <a:lnTo>
                    <a:pt x="218" y="176"/>
                  </a:lnTo>
                  <a:lnTo>
                    <a:pt x="218" y="253"/>
                  </a:lnTo>
                  <a:lnTo>
                    <a:pt x="0" y="406"/>
                  </a:lnTo>
                  <a:lnTo>
                    <a:pt x="0" y="0"/>
                  </a:lnTo>
                  <a:close/>
                </a:path>
              </a:pathLst>
            </a:custGeom>
            <a:solidFill>
              <a:schemeClr val="accent2">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3" name="Group 72"/>
            <p:cNvGrpSpPr/>
            <p:nvPr/>
          </p:nvGrpSpPr>
          <p:grpSpPr>
            <a:xfrm>
              <a:off x="2451100" y="2916354"/>
              <a:ext cx="914400" cy="558446"/>
              <a:chOff x="2451100" y="2916354"/>
              <a:chExt cx="914400" cy="558446"/>
            </a:xfrm>
          </p:grpSpPr>
          <p:sp>
            <p:nvSpPr>
              <p:cNvPr id="45" name="Rectangle 44"/>
              <p:cNvSpPr/>
              <p:nvPr/>
            </p:nvSpPr>
            <p:spPr>
              <a:xfrm>
                <a:off x="2451100" y="2916354"/>
                <a:ext cx="914400" cy="55844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100"/>
              <p:cNvSpPr>
                <a:spLocks noEditPoints="1"/>
              </p:cNvSpPr>
              <p:nvPr/>
            </p:nvSpPr>
            <p:spPr bwMode="auto">
              <a:xfrm>
                <a:off x="2769246" y="3062277"/>
                <a:ext cx="278108" cy="26660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7" name="Group 76"/>
          <p:cNvGrpSpPr/>
          <p:nvPr/>
        </p:nvGrpSpPr>
        <p:grpSpPr>
          <a:xfrm>
            <a:off x="7594581" y="3943623"/>
            <a:ext cx="1564592" cy="718772"/>
            <a:chOff x="5477299" y="2916354"/>
            <a:chExt cx="1215601" cy="558446"/>
          </a:xfrm>
        </p:grpSpPr>
        <p:sp>
          <p:nvSpPr>
            <p:cNvPr id="22" name="Freeform 16"/>
            <p:cNvSpPr>
              <a:spLocks/>
            </p:cNvSpPr>
            <p:nvPr/>
          </p:nvSpPr>
          <p:spPr bwMode="auto">
            <a:xfrm>
              <a:off x="5477299" y="2916707"/>
              <a:ext cx="298103" cy="557741"/>
            </a:xfrm>
            <a:custGeom>
              <a:avLst/>
              <a:gdLst>
                <a:gd name="T0" fmla="*/ 217 w 217"/>
                <a:gd name="T1" fmla="*/ 0 h 406"/>
                <a:gd name="T2" fmla="*/ 0 w 217"/>
                <a:gd name="T3" fmla="*/ 176 h 406"/>
                <a:gd name="T4" fmla="*/ 0 w 217"/>
                <a:gd name="T5" fmla="*/ 253 h 406"/>
                <a:gd name="T6" fmla="*/ 217 w 217"/>
                <a:gd name="T7" fmla="*/ 406 h 406"/>
                <a:gd name="T8" fmla="*/ 217 w 217"/>
                <a:gd name="T9" fmla="*/ 0 h 406"/>
              </a:gdLst>
              <a:ahLst/>
              <a:cxnLst>
                <a:cxn ang="0">
                  <a:pos x="T0" y="T1"/>
                </a:cxn>
                <a:cxn ang="0">
                  <a:pos x="T2" y="T3"/>
                </a:cxn>
                <a:cxn ang="0">
                  <a:pos x="T4" y="T5"/>
                </a:cxn>
                <a:cxn ang="0">
                  <a:pos x="T6" y="T7"/>
                </a:cxn>
                <a:cxn ang="0">
                  <a:pos x="T8" y="T9"/>
                </a:cxn>
              </a:cxnLst>
              <a:rect l="0" t="0" r="r" b="b"/>
              <a:pathLst>
                <a:path w="217" h="406">
                  <a:moveTo>
                    <a:pt x="217" y="0"/>
                  </a:moveTo>
                  <a:lnTo>
                    <a:pt x="0" y="176"/>
                  </a:lnTo>
                  <a:lnTo>
                    <a:pt x="0" y="253"/>
                  </a:lnTo>
                  <a:lnTo>
                    <a:pt x="217" y="406"/>
                  </a:lnTo>
                  <a:lnTo>
                    <a:pt x="217" y="0"/>
                  </a:lnTo>
                  <a:close/>
                </a:path>
              </a:pathLst>
            </a:custGeom>
            <a:solidFill>
              <a:schemeClr val="accent5">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1" name="Group 70"/>
            <p:cNvGrpSpPr/>
            <p:nvPr/>
          </p:nvGrpSpPr>
          <p:grpSpPr>
            <a:xfrm>
              <a:off x="5778500" y="2916354"/>
              <a:ext cx="914400" cy="558446"/>
              <a:chOff x="5778500" y="2916354"/>
              <a:chExt cx="914400" cy="558446"/>
            </a:xfrm>
          </p:grpSpPr>
          <p:sp>
            <p:nvSpPr>
              <p:cNvPr id="44" name="Rectangle 43"/>
              <p:cNvSpPr/>
              <p:nvPr/>
            </p:nvSpPr>
            <p:spPr>
              <a:xfrm>
                <a:off x="5778500" y="2916354"/>
                <a:ext cx="914400" cy="55844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Freeform 40"/>
              <p:cNvSpPr>
                <a:spLocks noEditPoints="1"/>
              </p:cNvSpPr>
              <p:nvPr/>
            </p:nvSpPr>
            <p:spPr bwMode="auto">
              <a:xfrm>
                <a:off x="6103373" y="3062277"/>
                <a:ext cx="264654" cy="266600"/>
              </a:xfrm>
              <a:custGeom>
                <a:avLst/>
                <a:gdLst/>
                <a:ahLst/>
                <a:cxnLst>
                  <a:cxn ang="0">
                    <a:pos x="63" y="43"/>
                  </a:cxn>
                  <a:cxn ang="0">
                    <a:pos x="60" y="48"/>
                  </a:cxn>
                  <a:cxn ang="0">
                    <a:pos x="34" y="62"/>
                  </a:cxn>
                  <a:cxn ang="0">
                    <a:pos x="31" y="63"/>
                  </a:cxn>
                  <a:cxn ang="0">
                    <a:pos x="29" y="62"/>
                  </a:cxn>
                  <a:cxn ang="0">
                    <a:pos x="2" y="48"/>
                  </a:cxn>
                  <a:cxn ang="0">
                    <a:pos x="0" y="43"/>
                  </a:cxn>
                  <a:cxn ang="0">
                    <a:pos x="0" y="14"/>
                  </a:cxn>
                  <a:cxn ang="0">
                    <a:pos x="3" y="10"/>
                  </a:cxn>
                  <a:cxn ang="0">
                    <a:pos x="30" y="0"/>
                  </a:cxn>
                  <a:cxn ang="0">
                    <a:pos x="31" y="0"/>
                  </a:cxn>
                  <a:cxn ang="0">
                    <a:pos x="33" y="0"/>
                  </a:cxn>
                  <a:cxn ang="0">
                    <a:pos x="60" y="10"/>
                  </a:cxn>
                  <a:cxn ang="0">
                    <a:pos x="63" y="14"/>
                  </a:cxn>
                  <a:cxn ang="0">
                    <a:pos x="63" y="43"/>
                  </a:cxn>
                  <a:cxn ang="0">
                    <a:pos x="58" y="14"/>
                  </a:cxn>
                  <a:cxn ang="0">
                    <a:pos x="31" y="4"/>
                  </a:cxn>
                  <a:cxn ang="0">
                    <a:pos x="5" y="14"/>
                  </a:cxn>
                  <a:cxn ang="0">
                    <a:pos x="31" y="24"/>
                  </a:cxn>
                  <a:cxn ang="0">
                    <a:pos x="58" y="14"/>
                  </a:cxn>
                  <a:cxn ang="0">
                    <a:pos x="58" y="43"/>
                  </a:cxn>
                  <a:cxn ang="0">
                    <a:pos x="58" y="19"/>
                  </a:cxn>
                  <a:cxn ang="0">
                    <a:pos x="34" y="28"/>
                  </a:cxn>
                  <a:cxn ang="0">
                    <a:pos x="34" y="57"/>
                  </a:cxn>
                  <a:cxn ang="0">
                    <a:pos x="58" y="43"/>
                  </a:cxn>
                </a:cxnLst>
                <a:rect l="0" t="0" r="r" b="b"/>
                <a:pathLst>
                  <a:path w="63" h="63">
                    <a:moveTo>
                      <a:pt x="63" y="43"/>
                    </a:moveTo>
                    <a:cubicBezTo>
                      <a:pt x="63" y="45"/>
                      <a:pt x="62" y="47"/>
                      <a:pt x="60" y="48"/>
                    </a:cubicBezTo>
                    <a:cubicBezTo>
                      <a:pt x="34" y="62"/>
                      <a:pt x="34" y="62"/>
                      <a:pt x="34" y="62"/>
                    </a:cubicBezTo>
                    <a:cubicBezTo>
                      <a:pt x="33" y="63"/>
                      <a:pt x="32" y="63"/>
                      <a:pt x="31" y="63"/>
                    </a:cubicBezTo>
                    <a:cubicBezTo>
                      <a:pt x="31" y="63"/>
                      <a:pt x="30" y="63"/>
                      <a:pt x="29" y="62"/>
                    </a:cubicBezTo>
                    <a:cubicBezTo>
                      <a:pt x="2" y="48"/>
                      <a:pt x="2" y="48"/>
                      <a:pt x="2" y="48"/>
                    </a:cubicBezTo>
                    <a:cubicBezTo>
                      <a:pt x="1" y="47"/>
                      <a:pt x="0" y="45"/>
                      <a:pt x="0" y="43"/>
                    </a:cubicBezTo>
                    <a:cubicBezTo>
                      <a:pt x="0" y="14"/>
                      <a:pt x="0" y="14"/>
                      <a:pt x="0" y="14"/>
                    </a:cubicBezTo>
                    <a:cubicBezTo>
                      <a:pt x="0" y="12"/>
                      <a:pt x="1" y="10"/>
                      <a:pt x="3" y="10"/>
                    </a:cubicBezTo>
                    <a:cubicBezTo>
                      <a:pt x="30" y="0"/>
                      <a:pt x="30" y="0"/>
                      <a:pt x="30" y="0"/>
                    </a:cubicBezTo>
                    <a:cubicBezTo>
                      <a:pt x="30" y="0"/>
                      <a:pt x="31" y="0"/>
                      <a:pt x="31" y="0"/>
                    </a:cubicBezTo>
                    <a:cubicBezTo>
                      <a:pt x="32" y="0"/>
                      <a:pt x="32" y="0"/>
                      <a:pt x="33" y="0"/>
                    </a:cubicBezTo>
                    <a:cubicBezTo>
                      <a:pt x="60" y="10"/>
                      <a:pt x="60" y="10"/>
                      <a:pt x="60" y="10"/>
                    </a:cubicBezTo>
                    <a:cubicBezTo>
                      <a:pt x="62" y="10"/>
                      <a:pt x="63" y="12"/>
                      <a:pt x="63" y="14"/>
                    </a:cubicBezTo>
                    <a:lnTo>
                      <a:pt x="63" y="43"/>
                    </a:lnTo>
                    <a:close/>
                    <a:moveTo>
                      <a:pt x="58" y="14"/>
                    </a:moveTo>
                    <a:cubicBezTo>
                      <a:pt x="31" y="4"/>
                      <a:pt x="31" y="4"/>
                      <a:pt x="31" y="4"/>
                    </a:cubicBezTo>
                    <a:cubicBezTo>
                      <a:pt x="5" y="14"/>
                      <a:pt x="5" y="14"/>
                      <a:pt x="5" y="14"/>
                    </a:cubicBezTo>
                    <a:cubicBezTo>
                      <a:pt x="31" y="24"/>
                      <a:pt x="31" y="24"/>
                      <a:pt x="31" y="24"/>
                    </a:cubicBezTo>
                    <a:lnTo>
                      <a:pt x="58" y="14"/>
                    </a:lnTo>
                    <a:close/>
                    <a:moveTo>
                      <a:pt x="58" y="43"/>
                    </a:moveTo>
                    <a:cubicBezTo>
                      <a:pt x="58" y="19"/>
                      <a:pt x="58" y="19"/>
                      <a:pt x="58" y="19"/>
                    </a:cubicBezTo>
                    <a:cubicBezTo>
                      <a:pt x="34" y="28"/>
                      <a:pt x="34" y="28"/>
                      <a:pt x="34" y="28"/>
                    </a:cubicBezTo>
                    <a:cubicBezTo>
                      <a:pt x="34" y="57"/>
                      <a:pt x="34" y="57"/>
                      <a:pt x="34" y="57"/>
                    </a:cubicBezTo>
                    <a:lnTo>
                      <a:pt x="58" y="43"/>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69" name="Group 68"/>
          <p:cNvGrpSpPr/>
          <p:nvPr/>
        </p:nvGrpSpPr>
        <p:grpSpPr>
          <a:xfrm>
            <a:off x="7202052" y="2541941"/>
            <a:ext cx="1750523" cy="961868"/>
            <a:chOff x="5172327" y="1827325"/>
            <a:chExt cx="1360059" cy="747318"/>
          </a:xfrm>
        </p:grpSpPr>
        <p:sp>
          <p:nvSpPr>
            <p:cNvPr id="7" name="Freeform 6"/>
            <p:cNvSpPr>
              <a:spLocks/>
            </p:cNvSpPr>
            <p:nvPr/>
          </p:nvSpPr>
          <p:spPr bwMode="auto">
            <a:xfrm>
              <a:off x="5172327" y="1827325"/>
              <a:ext cx="447841" cy="747318"/>
            </a:xfrm>
            <a:custGeom>
              <a:avLst/>
              <a:gdLst>
                <a:gd name="T0" fmla="*/ 326 w 326"/>
                <a:gd name="T1" fmla="*/ 0 h 544"/>
                <a:gd name="T2" fmla="*/ 0 w 326"/>
                <a:gd name="T3" fmla="*/ 504 h 544"/>
                <a:gd name="T4" fmla="*/ 42 w 326"/>
                <a:gd name="T5" fmla="*/ 544 h 544"/>
                <a:gd name="T6" fmla="*/ 326 w 326"/>
                <a:gd name="T7" fmla="*/ 408 h 544"/>
                <a:gd name="T8" fmla="*/ 326 w 326"/>
                <a:gd name="T9" fmla="*/ 0 h 544"/>
              </a:gdLst>
              <a:ahLst/>
              <a:cxnLst>
                <a:cxn ang="0">
                  <a:pos x="T0" y="T1"/>
                </a:cxn>
                <a:cxn ang="0">
                  <a:pos x="T2" y="T3"/>
                </a:cxn>
                <a:cxn ang="0">
                  <a:pos x="T4" y="T5"/>
                </a:cxn>
                <a:cxn ang="0">
                  <a:pos x="T6" y="T7"/>
                </a:cxn>
                <a:cxn ang="0">
                  <a:pos x="T8" y="T9"/>
                </a:cxn>
              </a:cxnLst>
              <a:rect l="0" t="0" r="r" b="b"/>
              <a:pathLst>
                <a:path w="326" h="544">
                  <a:moveTo>
                    <a:pt x="326" y="0"/>
                  </a:moveTo>
                  <a:lnTo>
                    <a:pt x="0" y="504"/>
                  </a:lnTo>
                  <a:lnTo>
                    <a:pt x="42" y="544"/>
                  </a:lnTo>
                  <a:lnTo>
                    <a:pt x="326" y="408"/>
                  </a:lnTo>
                  <a:lnTo>
                    <a:pt x="326" y="0"/>
                  </a:lnTo>
                  <a:close/>
                </a:path>
              </a:pathLst>
            </a:custGeom>
            <a:solidFill>
              <a:schemeClr val="accent4">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8" name="Group 67"/>
            <p:cNvGrpSpPr/>
            <p:nvPr/>
          </p:nvGrpSpPr>
          <p:grpSpPr>
            <a:xfrm>
              <a:off x="5617986" y="1843087"/>
              <a:ext cx="914400" cy="558800"/>
              <a:chOff x="5617986" y="1843087"/>
              <a:chExt cx="914400" cy="558800"/>
            </a:xfrm>
          </p:grpSpPr>
          <p:sp>
            <p:nvSpPr>
              <p:cNvPr id="40" name="Rectangle 39"/>
              <p:cNvSpPr/>
              <p:nvPr/>
            </p:nvSpPr>
            <p:spPr>
              <a:xfrm>
                <a:off x="5617986" y="1843087"/>
                <a:ext cx="914400" cy="558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71"/>
              <p:cNvSpPr>
                <a:spLocks noEditPoints="1"/>
              </p:cNvSpPr>
              <p:nvPr/>
            </p:nvSpPr>
            <p:spPr bwMode="auto">
              <a:xfrm>
                <a:off x="5941439" y="1984465"/>
                <a:ext cx="267494" cy="250644"/>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79" name="TextBox 78"/>
          <p:cNvSpPr txBox="1"/>
          <p:nvPr/>
        </p:nvSpPr>
        <p:spPr>
          <a:xfrm>
            <a:off x="733672" y="2461201"/>
            <a:ext cx="3162906"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80" name="TextBox 79"/>
          <p:cNvSpPr txBox="1"/>
          <p:nvPr/>
        </p:nvSpPr>
        <p:spPr>
          <a:xfrm>
            <a:off x="8976701" y="2461201"/>
            <a:ext cx="3162906" cy="901275"/>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84" name="TextBox 83"/>
          <p:cNvSpPr txBox="1"/>
          <p:nvPr/>
        </p:nvSpPr>
        <p:spPr>
          <a:xfrm>
            <a:off x="9168737" y="3834271"/>
            <a:ext cx="2349234" cy="901275"/>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a:t>
            </a:r>
          </a:p>
        </p:txBody>
      </p:sp>
      <p:sp>
        <p:nvSpPr>
          <p:cNvPr id="85" name="TextBox 84"/>
          <p:cNvSpPr txBox="1"/>
          <p:nvPr/>
        </p:nvSpPr>
        <p:spPr>
          <a:xfrm>
            <a:off x="1340779" y="3834272"/>
            <a:ext cx="2349234" cy="861598"/>
          </a:xfrm>
          <a:prstGeom prst="rect">
            <a:avLst/>
          </a:prstGeom>
          <a:noFill/>
        </p:spPr>
        <p:txBody>
          <a:bodyPr wrap="square" rtlCol="0">
            <a:spAutoFit/>
          </a:bodyPr>
          <a:lstStyle/>
          <a:p>
            <a:pPr algn="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a:t>
            </a:r>
          </a:p>
        </p:txBody>
      </p:sp>
      <p:sp>
        <p:nvSpPr>
          <p:cNvPr id="88" name="TextBox 87"/>
          <p:cNvSpPr txBox="1"/>
          <p:nvPr/>
        </p:nvSpPr>
        <p:spPr>
          <a:xfrm>
            <a:off x="733672" y="5279992"/>
            <a:ext cx="3162906" cy="861598"/>
          </a:xfrm>
          <a:prstGeom prst="rect">
            <a:avLst/>
          </a:prstGeom>
          <a:noFill/>
        </p:spPr>
        <p:txBody>
          <a:bodyPr wrap="square" rtlCol="0">
            <a:spAutoFit/>
          </a:bodyPr>
          <a:lstStyle/>
          <a:p>
            <a:pPr algn="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89" name="TextBox 88"/>
          <p:cNvSpPr txBox="1"/>
          <p:nvPr/>
        </p:nvSpPr>
        <p:spPr>
          <a:xfrm>
            <a:off x="8976701" y="5279993"/>
            <a:ext cx="3162906" cy="901275"/>
          </a:xfrm>
          <a:prstGeom prst="rect">
            <a:avLst/>
          </a:prstGeom>
          <a:noFill/>
        </p:spPr>
        <p:txBody>
          <a:bodyPr wrap="square" rtlCol="0">
            <a:spAutoFit/>
          </a:bodyPr>
          <a:lstStyle/>
          <a:p>
            <a:r>
              <a:rPr lang="en-US" sz="1802"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grpSp>
        <p:nvGrpSpPr>
          <p:cNvPr id="90" name="Group 64"/>
          <p:cNvGrpSpPr/>
          <p:nvPr/>
        </p:nvGrpSpPr>
        <p:grpSpPr>
          <a:xfrm>
            <a:off x="5691628" y="3567915"/>
            <a:ext cx="1470188" cy="1470188"/>
            <a:chOff x="1075693" y="1086256"/>
            <a:chExt cx="1142254" cy="1142254"/>
          </a:xfrm>
        </p:grpSpPr>
        <p:grpSp>
          <p:nvGrpSpPr>
            <p:cNvPr id="91" name="Group 62"/>
            <p:cNvGrpSpPr/>
            <p:nvPr/>
          </p:nvGrpSpPr>
          <p:grpSpPr>
            <a:xfrm>
              <a:off x="1194068" y="1204631"/>
              <a:ext cx="905504" cy="905504"/>
              <a:chOff x="957321" y="1131575"/>
              <a:chExt cx="905504" cy="905504"/>
            </a:xfrm>
          </p:grpSpPr>
          <p:sp>
            <p:nvSpPr>
              <p:cNvPr id="93" name="Freeform 92"/>
              <p:cNvSpPr/>
              <p:nvPr/>
            </p:nvSpPr>
            <p:spPr>
              <a:xfrm>
                <a:off x="957321" y="1131575"/>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5384" tIns="235384" rIns="203372" bIns="203372" numCol="1" spcCol="1270" anchor="ctr" anchorCtr="0">
                <a:noAutofit/>
              </a:bodyPr>
              <a:lstStyle/>
              <a:p>
                <a:pPr algn="ctr" defTabSz="1144224">
                  <a:lnSpc>
                    <a:spcPct val="90000"/>
                  </a:lnSpc>
                  <a:spcAft>
                    <a:spcPct val="35000"/>
                  </a:spcAft>
                </a:pPr>
                <a:endParaRPr lang="en-US" sz="4633"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4" name="Freeform 116"/>
              <p:cNvSpPr>
                <a:spLocks noEditPoints="1"/>
              </p:cNvSpPr>
              <p:nvPr/>
            </p:nvSpPr>
            <p:spPr bwMode="auto">
              <a:xfrm>
                <a:off x="1190295" y="1407087"/>
                <a:ext cx="439557" cy="354481"/>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92" name="Freeform 91"/>
            <p:cNvSpPr/>
            <p:nvPr/>
          </p:nvSpPr>
          <p:spPr>
            <a:xfrm>
              <a:off x="1075693" y="1086256"/>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5384" tIns="235384" rIns="203372" bIns="203372" numCol="1" spcCol="1270" anchor="ctr" anchorCtr="0">
              <a:noAutofit/>
            </a:bodyPr>
            <a:lstStyle/>
            <a:p>
              <a:pPr algn="ctr" defTabSz="1144224">
                <a:lnSpc>
                  <a:spcPct val="90000"/>
                </a:lnSpc>
                <a:spcAft>
                  <a:spcPct val="35000"/>
                </a:spcAft>
              </a:pPr>
              <a:endParaRPr lang="en-US" sz="4633"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6" name="矩形 45"/>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7" name="矩形 46"/>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8" name="矩形 47"/>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9" name="矩形 48"/>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0" name="文本框 49"/>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694178111"/>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ppt_w</p:attrName>
                                        </p:attrNameLst>
                                      </p:cBhvr>
                                      <p:tavLst>
                                        <p:tav tm="0">
                                          <p:val>
                                            <p:fltVal val="0"/>
                                          </p:val>
                                        </p:tav>
                                        <p:tav tm="100000">
                                          <p:val>
                                            <p:strVal val="#ppt_w"/>
                                          </p:val>
                                        </p:tav>
                                      </p:tavLst>
                                    </p:anim>
                                    <p:anim calcmode="lin" valueType="num">
                                      <p:cBhvr>
                                        <p:cTn id="13" dur="500" fill="hold"/>
                                        <p:tgtEl>
                                          <p:spTgt spid="90"/>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right)">
                                      <p:cBhvr>
                                        <p:cTn id="17" dur="500"/>
                                        <p:tgtEl>
                                          <p:spTgt spid="70"/>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right)">
                                      <p:cBhvr>
                                        <p:cTn id="21" dur="500"/>
                                        <p:tgtEl>
                                          <p:spTgt spid="7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left)">
                                      <p:cBhvr>
                                        <p:cTn id="29" dur="500"/>
                                        <p:tgtEl>
                                          <p:spTgt spid="80"/>
                                        </p:tgtEl>
                                      </p:cBhvr>
                                    </p:animEffect>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76"/>
                                        </p:tgtEl>
                                        <p:attrNameLst>
                                          <p:attrName>style.visibility</p:attrName>
                                        </p:attrNameLst>
                                      </p:cBhvr>
                                      <p:to>
                                        <p:strVal val="visible"/>
                                      </p:to>
                                    </p:set>
                                    <p:animEffect transition="in" filter="wipe(right)">
                                      <p:cBhvr>
                                        <p:cTn id="33" dur="500"/>
                                        <p:tgtEl>
                                          <p:spTgt spid="76"/>
                                        </p:tgtEl>
                                      </p:cBhvr>
                                    </p:animEffect>
                                  </p:childTnLst>
                                </p:cTn>
                              </p:par>
                            </p:childTnLst>
                          </p:cTn>
                        </p:par>
                        <p:par>
                          <p:cTn id="34" fill="hold">
                            <p:stCondLst>
                              <p:cond delay="3500"/>
                            </p:stCondLst>
                            <p:childTnLst>
                              <p:par>
                                <p:cTn id="35" presetID="22" presetClass="entr" presetSubtype="2" fill="hold" grpId="0" nodeType="after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wipe(right)">
                                      <p:cBhvr>
                                        <p:cTn id="37" dur="500"/>
                                        <p:tgtEl>
                                          <p:spTgt spid="85"/>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left)">
                                      <p:cBhvr>
                                        <p:cTn id="41" dur="500"/>
                                        <p:tgtEl>
                                          <p:spTgt spid="77"/>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wipe(left)">
                                      <p:cBhvr>
                                        <p:cTn id="45" dur="500"/>
                                        <p:tgtEl>
                                          <p:spTgt spid="84"/>
                                        </p:tgtEl>
                                      </p:cBhvr>
                                    </p:animEffect>
                                  </p:childTnLst>
                                </p:cTn>
                              </p:par>
                            </p:childTnLst>
                          </p:cTn>
                        </p:par>
                        <p:par>
                          <p:cTn id="46" fill="hold">
                            <p:stCondLst>
                              <p:cond delay="5000"/>
                            </p:stCondLst>
                            <p:childTnLst>
                              <p:par>
                                <p:cTn id="47" presetID="22" presetClass="entr" presetSubtype="2" fill="hold" nodeType="after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wipe(right)">
                                      <p:cBhvr>
                                        <p:cTn id="49" dur="500"/>
                                        <p:tgtEl>
                                          <p:spTgt spid="75"/>
                                        </p:tgtEl>
                                      </p:cBhvr>
                                    </p:animEffect>
                                  </p:childTnLst>
                                </p:cTn>
                              </p:par>
                            </p:childTnLst>
                          </p:cTn>
                        </p:par>
                        <p:par>
                          <p:cTn id="50" fill="hold">
                            <p:stCondLst>
                              <p:cond delay="5500"/>
                            </p:stCondLst>
                            <p:childTnLst>
                              <p:par>
                                <p:cTn id="51" presetID="22" presetClass="entr" presetSubtype="2"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ipe(right)">
                                      <p:cBhvr>
                                        <p:cTn id="53" dur="500"/>
                                        <p:tgtEl>
                                          <p:spTgt spid="88"/>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wipe(left)">
                                      <p:cBhvr>
                                        <p:cTn id="57" dur="500"/>
                                        <p:tgtEl>
                                          <p:spTgt spid="78"/>
                                        </p:tgtEl>
                                      </p:cBhvr>
                                    </p:animEffect>
                                  </p:childTnLst>
                                </p:cTn>
                              </p:par>
                            </p:childTnLst>
                          </p:cTn>
                        </p:par>
                        <p:par>
                          <p:cTn id="58" fill="hold">
                            <p:stCondLst>
                              <p:cond delay="6500"/>
                            </p:stCondLst>
                            <p:childTnLst>
                              <p:par>
                                <p:cTn id="59" presetID="22" presetClass="entr" presetSubtype="8" fill="hold" grpId="0" nodeType="after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wipe(left)">
                                      <p:cBhvr>
                                        <p:cTn id="61"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4" grpId="0"/>
      <p:bldP spid="85" grpId="0"/>
      <p:bldP spid="88" grpId="0"/>
      <p:bldP spid="8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861423" y="0"/>
            <a:ext cx="5997327" cy="7232650"/>
          </a:xfrm>
          <a:prstGeom prst="rect">
            <a:avLst/>
          </a:prstGeom>
          <a:solidFill>
            <a:schemeClr val="accent1">
              <a:alpha val="69804"/>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3"/>
          <p:cNvSpPr txBox="1">
            <a:spLocks noChangeArrowheads="1"/>
          </p:cNvSpPr>
          <p:nvPr/>
        </p:nvSpPr>
        <p:spPr bwMode="auto">
          <a:xfrm>
            <a:off x="7077447" y="3798698"/>
            <a:ext cx="50929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6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CLOTHING INDUSTRY CLOTHING WORK REPORT</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66"/>
          <p:cNvSpPr txBox="1">
            <a:spLocks noChangeArrowheads="1"/>
          </p:cNvSpPr>
          <p:nvPr/>
        </p:nvSpPr>
        <p:spPr bwMode="auto">
          <a:xfrm>
            <a:off x="7077447" y="4214196"/>
            <a:ext cx="3888432" cy="6245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sz="800" dirty="0" smtClean="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ON</a:t>
            </a:r>
            <a:r>
              <a:rPr lang="en-US" altLang="zh-CN" sz="800" dirty="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a:t>
            </a:r>
            <a:r>
              <a:rPr lang="en-US" altLang="zh-CN" sz="800" dirty="0" smtClean="0">
                <a:solidFill>
                  <a:schemeClr val="bg1"/>
                </a:solidFill>
                <a:latin typeface="微软雅黑" panose="020B0503020204020204" pitchFamily="34" charset="-122"/>
                <a:ea typeface="微软雅黑" panose="020B0503020204020204" pitchFamily="34" charset="-122"/>
              </a:rPr>
              <a:t>ON</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1" name="文本框 13"/>
          <p:cNvSpPr txBox="1">
            <a:spLocks noChangeArrowheads="1"/>
          </p:cNvSpPr>
          <p:nvPr/>
        </p:nvSpPr>
        <p:spPr bwMode="auto">
          <a:xfrm>
            <a:off x="7013947" y="3214172"/>
            <a:ext cx="4431021"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40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40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22" name="文本框 13"/>
          <p:cNvSpPr txBox="1">
            <a:spLocks noChangeArrowheads="1"/>
          </p:cNvSpPr>
          <p:nvPr/>
        </p:nvSpPr>
        <p:spPr bwMode="auto">
          <a:xfrm>
            <a:off x="8323623" y="4823152"/>
            <a:ext cx="123630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Work report</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3" name="组合 22"/>
          <p:cNvGrpSpPr/>
          <p:nvPr/>
        </p:nvGrpSpPr>
        <p:grpSpPr>
          <a:xfrm>
            <a:off x="7221463" y="4905034"/>
            <a:ext cx="1105618" cy="144015"/>
            <a:chOff x="7365479" y="1398316"/>
            <a:chExt cx="1105618" cy="144015"/>
          </a:xfrm>
        </p:grpSpPr>
        <p:cxnSp>
          <p:nvCxnSpPr>
            <p:cNvPr id="7" name="直接连接符 6"/>
            <p:cNvCxnSpPr/>
            <p:nvPr/>
          </p:nvCxnSpPr>
          <p:spPr>
            <a:xfrm>
              <a:off x="7365479" y="1470324"/>
              <a:ext cx="10081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27082" y="1398316"/>
              <a:ext cx="144015" cy="144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2005585" y="327313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977278" y="3539470"/>
            <a:ext cx="158214" cy="15821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2005585" y="386241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005585" y="415705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9335" y="2248173"/>
            <a:ext cx="792088" cy="2656861"/>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13"/>
          <p:cNvSpPr txBox="1">
            <a:spLocks noChangeArrowheads="1"/>
          </p:cNvSpPr>
          <p:nvPr/>
        </p:nvSpPr>
        <p:spPr bwMode="auto">
          <a:xfrm>
            <a:off x="6198542" y="2657337"/>
            <a:ext cx="461665" cy="1764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8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WORK REPORT</a:t>
            </a:r>
            <a:endParaRPr lang="zh-CN" altLang="en-US" sz="18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xmlns="" val="3851978951"/>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2"/>
                                        </p:tgtEl>
                                      </p:cBhvr>
                                      <p:by x="150000" y="150000"/>
                                    </p:animScale>
                                  </p:childTnLst>
                                </p:cTn>
                              </p:par>
                            </p:childTnLst>
                          </p:cTn>
                        </p:par>
                        <p:par>
                          <p:cTn id="11" fill="hold">
                            <p:stCondLst>
                              <p:cond delay="250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fltVal val="0"/>
                                          </p:val>
                                        </p:tav>
                                        <p:tav tm="100000">
                                          <p:val>
                                            <p:strVal val="#ppt_w"/>
                                          </p:val>
                                        </p:tav>
                                      </p:tavLst>
                                    </p:anim>
                                    <p:anim calcmode="lin" valueType="num">
                                      <p:cBhvr>
                                        <p:cTn id="18" dur="1000" fill="hold"/>
                                        <p:tgtEl>
                                          <p:spTgt spid="21"/>
                                        </p:tgtEl>
                                        <p:attrNameLst>
                                          <p:attrName>ppt_h</p:attrName>
                                        </p:attrNameLst>
                                      </p:cBhvr>
                                      <p:tavLst>
                                        <p:tav tm="0">
                                          <p:val>
                                            <p:fltVal val="0"/>
                                          </p:val>
                                        </p:tav>
                                        <p:tav tm="100000">
                                          <p:val>
                                            <p:strVal val="#ppt_h"/>
                                          </p:val>
                                        </p:tav>
                                      </p:tavLst>
                                    </p:anim>
                                    <p:animEffect transition="in" filter="fade">
                                      <p:cBhvr>
                                        <p:cTn id="19" dur="1000"/>
                                        <p:tgtEl>
                                          <p:spTgt spid="21"/>
                                        </p:tgtEl>
                                      </p:cBhvr>
                                    </p:animEffect>
                                  </p:childTnLst>
                                </p:cTn>
                              </p:par>
                              <p:par>
                                <p:cTn id="20" presetID="53" presetClass="entr" presetSubtype="16" fill="hold" grpId="0" nodeType="with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fltVal val="0"/>
                                          </p:val>
                                        </p:tav>
                                        <p:tav tm="100000">
                                          <p:val>
                                            <p:strVal val="#ppt_w"/>
                                          </p:val>
                                        </p:tav>
                                      </p:tavLst>
                                    </p:anim>
                                    <p:anim calcmode="lin" valueType="num">
                                      <p:cBhvr>
                                        <p:cTn id="23" dur="1000" fill="hold"/>
                                        <p:tgtEl>
                                          <p:spTgt spid="18"/>
                                        </p:tgtEl>
                                        <p:attrNameLst>
                                          <p:attrName>ppt_h</p:attrName>
                                        </p:attrNameLst>
                                      </p:cBhvr>
                                      <p:tavLst>
                                        <p:tav tm="0">
                                          <p:val>
                                            <p:fltVal val="0"/>
                                          </p:val>
                                        </p:tav>
                                        <p:tav tm="100000">
                                          <p:val>
                                            <p:strVal val="#ppt_h"/>
                                          </p:val>
                                        </p:tav>
                                      </p:tavLst>
                                    </p:anim>
                                    <p:animEffect transition="in" filter="fade">
                                      <p:cBhvr>
                                        <p:cTn id="24" dur="1000"/>
                                        <p:tgtEl>
                                          <p:spTgt spid="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p:stCondLst>
                              <p:cond delay="68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53" presetClass="entr" presetSubtype="16"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1000" fill="hold"/>
                                        <p:tgtEl>
                                          <p:spTgt spid="22"/>
                                        </p:tgtEl>
                                        <p:attrNameLst>
                                          <p:attrName>ppt_w</p:attrName>
                                        </p:attrNameLst>
                                      </p:cBhvr>
                                      <p:tavLst>
                                        <p:tav tm="0">
                                          <p:val>
                                            <p:fltVal val="0"/>
                                          </p:val>
                                        </p:tav>
                                        <p:tav tm="100000">
                                          <p:val>
                                            <p:strVal val="#ppt_w"/>
                                          </p:val>
                                        </p:tav>
                                      </p:tavLst>
                                    </p:anim>
                                    <p:anim calcmode="lin" valueType="num">
                                      <p:cBhvr>
                                        <p:cTn id="37" dur="1000" fill="hold"/>
                                        <p:tgtEl>
                                          <p:spTgt spid="22"/>
                                        </p:tgtEl>
                                        <p:attrNameLst>
                                          <p:attrName>ppt_h</p:attrName>
                                        </p:attrNameLst>
                                      </p:cBhvr>
                                      <p:tavLst>
                                        <p:tav tm="0">
                                          <p:val>
                                            <p:fltVal val="0"/>
                                          </p:val>
                                        </p:tav>
                                        <p:tav tm="100000">
                                          <p:val>
                                            <p:strVal val="#ppt_h"/>
                                          </p:val>
                                        </p:tav>
                                      </p:tavLst>
                                    </p:anim>
                                    <p:animEffect transition="in" filter="fade">
                                      <p:cBhvr>
                                        <p:cTn id="38" dur="1000"/>
                                        <p:tgtEl>
                                          <p:spTgt spid="22"/>
                                        </p:tgtEl>
                                      </p:cBhvr>
                                    </p:animEffect>
                                  </p:childTnLst>
                                </p:cTn>
                              </p:par>
                            </p:childTnLst>
                          </p:cTn>
                        </p:par>
                        <p:par>
                          <p:cTn id="39" fill="hold">
                            <p:stCondLst>
                              <p:cond delay="87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92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par>
                                <p:cTn id="64" presetID="53" presetClass="entr" presetSubtype="16" fill="hold" grpId="0" nodeType="withEffect">
                                  <p:stCondLst>
                                    <p:cond delay="0"/>
                                  </p:stCondLst>
                                  <p:iterate type="lt">
                                    <p:tmPct val="10000"/>
                                  </p:iterate>
                                  <p:childTnLst>
                                    <p:set>
                                      <p:cBhvr>
                                        <p:cTn id="65" dur="1" fill="hold">
                                          <p:stCondLst>
                                            <p:cond delay="0"/>
                                          </p:stCondLst>
                                        </p:cTn>
                                        <p:tgtEl>
                                          <p:spTgt spid="30"/>
                                        </p:tgtEl>
                                        <p:attrNameLst>
                                          <p:attrName>style.visibility</p:attrName>
                                        </p:attrNameLst>
                                      </p:cBhvr>
                                      <p:to>
                                        <p:strVal val="visible"/>
                                      </p:to>
                                    </p:set>
                                    <p:anim calcmode="lin" valueType="num">
                                      <p:cBhvr>
                                        <p:cTn id="66" dur="1000" fill="hold"/>
                                        <p:tgtEl>
                                          <p:spTgt spid="30"/>
                                        </p:tgtEl>
                                        <p:attrNameLst>
                                          <p:attrName>ppt_w</p:attrName>
                                        </p:attrNameLst>
                                      </p:cBhvr>
                                      <p:tavLst>
                                        <p:tav tm="0">
                                          <p:val>
                                            <p:fltVal val="0"/>
                                          </p:val>
                                        </p:tav>
                                        <p:tav tm="100000">
                                          <p:val>
                                            <p:strVal val="#ppt_w"/>
                                          </p:val>
                                        </p:tav>
                                      </p:tavLst>
                                    </p:anim>
                                    <p:anim calcmode="lin" valueType="num">
                                      <p:cBhvr>
                                        <p:cTn id="67" dur="1000" fill="hold"/>
                                        <p:tgtEl>
                                          <p:spTgt spid="30"/>
                                        </p:tgtEl>
                                        <p:attrNameLst>
                                          <p:attrName>ppt_h</p:attrName>
                                        </p:attrNameLst>
                                      </p:cBhvr>
                                      <p:tavLst>
                                        <p:tav tm="0">
                                          <p:val>
                                            <p:fltVal val="0"/>
                                          </p:val>
                                        </p:tav>
                                        <p:tav tm="100000">
                                          <p:val>
                                            <p:strVal val="#ppt_h"/>
                                          </p:val>
                                        </p:tav>
                                      </p:tavLst>
                                    </p:anim>
                                    <p:animEffect transition="in" filter="fade">
                                      <p:cBhvr>
                                        <p:cTn id="68"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18" grpId="0"/>
      <p:bldP spid="20" grpId="0"/>
      <p:bldP spid="21" grpId="0"/>
      <p:bldP spid="22" grpId="0"/>
      <p:bldP spid="25" grpId="0" animBg="1"/>
      <p:bldP spid="26" grpId="0" animBg="1"/>
      <p:bldP spid="27" grpId="0" animBg="1"/>
      <p:bldP spid="28" grpId="0" animBg="1"/>
      <p:bldP spid="29"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xmlns="" val="2350293910"/>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矩形 13"/>
          <p:cNvSpPr>
            <a:spLocks noChangeArrowheads="1"/>
          </p:cNvSpPr>
          <p:nvPr/>
        </p:nvSpPr>
        <p:spPr bwMode="auto">
          <a:xfrm>
            <a:off x="258184" y="1618671"/>
            <a:ext cx="3010256" cy="3691665"/>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88" name="矩形 16"/>
          <p:cNvSpPr>
            <a:spLocks noChangeArrowheads="1"/>
          </p:cNvSpPr>
          <p:nvPr/>
        </p:nvSpPr>
        <p:spPr bwMode="auto">
          <a:xfrm>
            <a:off x="3368893" y="1613648"/>
            <a:ext cx="3010256" cy="3691666"/>
          </a:xfrm>
          <a:prstGeom prst="rect">
            <a:avLst/>
          </a:prstGeom>
          <a:blipFill dpi="0" rotWithShape="1">
            <a:blip r:embed="rId4" cstate="screen">
              <a:extLst>
                <a:ext uri="{28A0092B-C50C-407E-A947-70E740481C1C}">
                  <a14:useLocalDpi xmlns:a14="http://schemas.microsoft.com/office/drawing/2010/main" xmlns=""/>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89" name="矩形 17"/>
          <p:cNvSpPr>
            <a:spLocks noChangeArrowheads="1"/>
          </p:cNvSpPr>
          <p:nvPr/>
        </p:nvSpPr>
        <p:spPr bwMode="auto">
          <a:xfrm>
            <a:off x="6479602" y="1613648"/>
            <a:ext cx="3010256" cy="3691666"/>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90" name="矩形 18"/>
          <p:cNvSpPr>
            <a:spLocks noChangeArrowheads="1"/>
          </p:cNvSpPr>
          <p:nvPr/>
        </p:nvSpPr>
        <p:spPr bwMode="auto">
          <a:xfrm>
            <a:off x="9590311" y="1578490"/>
            <a:ext cx="3010256" cy="3691665"/>
          </a:xfrm>
          <a:prstGeom prst="rect">
            <a:avLst/>
          </a:prstGeom>
          <a:blipFill dpi="0" rotWithShape="1">
            <a:blip r:embed="rId5" cstate="screen">
              <a:extLst>
                <a:ext uri="{28A0092B-C50C-407E-A947-70E740481C1C}">
                  <a14:useLocalDpi xmlns:a14="http://schemas.microsoft.com/office/drawing/2010/main" xmlns=""/>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66"/>
          <p:cNvSpPr txBox="1">
            <a:spLocks noChangeArrowheads="1"/>
          </p:cNvSpPr>
          <p:nvPr/>
        </p:nvSpPr>
        <p:spPr bwMode="auto">
          <a:xfrm>
            <a:off x="812800" y="5980905"/>
            <a:ext cx="11233150"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812800" y="5626374"/>
            <a:ext cx="1838795" cy="246221"/>
          </a:xfrm>
          <a:prstGeom prst="rect">
            <a:avLst/>
          </a:prstGeom>
          <a:noFill/>
          <a:ln>
            <a:noFill/>
          </a:ln>
          <a:extLst/>
        </p:spPr>
        <p:txBody>
          <a:bodyPr wrap="squar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矩形 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9" name="矩形 8"/>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0" name="矩形 9"/>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1" name="矩形 10"/>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2" name="文本框 11"/>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60969384"/>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587"/>
                                        </p:tgtEl>
                                        <p:attrNameLst>
                                          <p:attrName>style.visibility</p:attrName>
                                        </p:attrNameLst>
                                      </p:cBhvr>
                                      <p:to>
                                        <p:strVal val="visible"/>
                                      </p:to>
                                    </p:set>
                                    <p:animEffect transition="in" filter="fade">
                                      <p:cBhvr>
                                        <p:cTn id="7" dur="500"/>
                                        <p:tgtEl>
                                          <p:spTgt spid="2458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588"/>
                                        </p:tgtEl>
                                        <p:attrNameLst>
                                          <p:attrName>style.visibility</p:attrName>
                                        </p:attrNameLst>
                                      </p:cBhvr>
                                      <p:to>
                                        <p:strVal val="visible"/>
                                      </p:to>
                                    </p:set>
                                    <p:animEffect transition="in" filter="fade">
                                      <p:cBhvr>
                                        <p:cTn id="10" dur="500"/>
                                        <p:tgtEl>
                                          <p:spTgt spid="2458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4589"/>
                                        </p:tgtEl>
                                        <p:attrNameLst>
                                          <p:attrName>style.visibility</p:attrName>
                                        </p:attrNameLst>
                                      </p:cBhvr>
                                      <p:to>
                                        <p:strVal val="visible"/>
                                      </p:to>
                                    </p:set>
                                    <p:animEffect transition="in" filter="fade">
                                      <p:cBhvr>
                                        <p:cTn id="13" dur="500"/>
                                        <p:tgtEl>
                                          <p:spTgt spid="2458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4590"/>
                                        </p:tgtEl>
                                        <p:attrNameLst>
                                          <p:attrName>style.visibility</p:attrName>
                                        </p:attrNameLst>
                                      </p:cBhvr>
                                      <p:to>
                                        <p:strVal val="visible"/>
                                      </p:to>
                                    </p:set>
                                    <p:animEffect transition="in" filter="fade">
                                      <p:cBhvr>
                                        <p:cTn id="16" dur="500"/>
                                        <p:tgtEl>
                                          <p:spTgt spid="24590"/>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anim calcmode="lin" valueType="num">
                                      <p:cBhvr>
                                        <p:cTn id="20" dur="750" fill="hold"/>
                                        <p:tgtEl>
                                          <p:spTgt spid="17"/>
                                        </p:tgtEl>
                                        <p:attrNameLst>
                                          <p:attrName>ppt_x</p:attrName>
                                        </p:attrNameLst>
                                      </p:cBhvr>
                                      <p:tavLst>
                                        <p:tav tm="0">
                                          <p:val>
                                            <p:strVal val="#ppt_x"/>
                                          </p:val>
                                        </p:tav>
                                        <p:tav tm="100000">
                                          <p:val>
                                            <p:strVal val="#ppt_x"/>
                                          </p:val>
                                        </p:tav>
                                      </p:tavLst>
                                    </p:anim>
                                    <p:anim calcmode="lin" valueType="num">
                                      <p:cBhvr>
                                        <p:cTn id="21" dur="75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750"/>
                                        <p:tgtEl>
                                          <p:spTgt spid="16"/>
                                        </p:tgtEl>
                                      </p:cBhvr>
                                    </p:animEffect>
                                    <p:anim calcmode="lin" valueType="num">
                                      <p:cBhvr>
                                        <p:cTn id="25" dur="750" fill="hold"/>
                                        <p:tgtEl>
                                          <p:spTgt spid="16"/>
                                        </p:tgtEl>
                                        <p:attrNameLst>
                                          <p:attrName>ppt_x</p:attrName>
                                        </p:attrNameLst>
                                      </p:cBhvr>
                                      <p:tavLst>
                                        <p:tav tm="0">
                                          <p:val>
                                            <p:strVal val="#ppt_x"/>
                                          </p:val>
                                        </p:tav>
                                        <p:tav tm="100000">
                                          <p:val>
                                            <p:strVal val="#ppt_x"/>
                                          </p:val>
                                        </p:tav>
                                      </p:tavLst>
                                    </p:anim>
                                    <p:anim calcmode="lin" valueType="num">
                                      <p:cBhvr>
                                        <p:cTn id="2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animBg="1" autoUpdateAnimBg="0"/>
      <p:bldP spid="24588" grpId="0" animBg="1" autoUpdateAnimBg="0"/>
      <p:bldP spid="24589" grpId="0" animBg="1" autoUpdateAnimBg="0"/>
      <p:bldP spid="24590" grpId="0" animBg="1" autoUpdateAnimBg="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26"/>
          <p:cNvSpPr>
            <a:spLocks/>
          </p:cNvSpPr>
          <p:nvPr/>
        </p:nvSpPr>
        <p:spPr bwMode="auto">
          <a:xfrm>
            <a:off x="2885896" y="1904478"/>
            <a:ext cx="3412460" cy="1672999"/>
          </a:xfrm>
          <a:custGeom>
            <a:avLst/>
            <a:gdLst>
              <a:gd name="T0" fmla="*/ 100 w 629"/>
              <a:gd name="T1" fmla="*/ 308 h 308"/>
              <a:gd name="T2" fmla="*/ 101 w 629"/>
              <a:gd name="T3" fmla="*/ 295 h 308"/>
              <a:gd name="T4" fmla="*/ 12 w 629"/>
              <a:gd name="T5" fmla="*/ 207 h 308"/>
              <a:gd name="T6" fmla="*/ 0 w 629"/>
              <a:gd name="T7" fmla="*/ 208 h 308"/>
              <a:gd name="T8" fmla="*/ 0 w 629"/>
              <a:gd name="T9" fmla="*/ 38 h 308"/>
              <a:gd name="T10" fmla="*/ 38 w 629"/>
              <a:gd name="T11" fmla="*/ 0 h 308"/>
              <a:gd name="T12" fmla="*/ 591 w 629"/>
              <a:gd name="T13" fmla="*/ 0 h 308"/>
              <a:gd name="T14" fmla="*/ 629 w 629"/>
              <a:gd name="T15" fmla="*/ 38 h 308"/>
              <a:gd name="T16" fmla="*/ 629 w 629"/>
              <a:gd name="T17" fmla="*/ 270 h 308"/>
              <a:gd name="T18" fmla="*/ 591 w 629"/>
              <a:gd name="T19" fmla="*/ 308 h 308"/>
              <a:gd name="T20" fmla="*/ 100 w 629"/>
              <a:gd name="T2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8">
                <a:moveTo>
                  <a:pt x="100" y="308"/>
                </a:moveTo>
                <a:cubicBezTo>
                  <a:pt x="100" y="304"/>
                  <a:pt x="101" y="300"/>
                  <a:pt x="101" y="295"/>
                </a:cubicBezTo>
                <a:cubicBezTo>
                  <a:pt x="101" y="247"/>
                  <a:pt x="61" y="207"/>
                  <a:pt x="12" y="207"/>
                </a:cubicBezTo>
                <a:cubicBezTo>
                  <a:pt x="8" y="207"/>
                  <a:pt x="4" y="207"/>
                  <a:pt x="0" y="208"/>
                </a:cubicBezTo>
                <a:cubicBezTo>
                  <a:pt x="0" y="38"/>
                  <a:pt x="0" y="38"/>
                  <a:pt x="0" y="38"/>
                </a:cubicBezTo>
                <a:cubicBezTo>
                  <a:pt x="0" y="17"/>
                  <a:pt x="17" y="0"/>
                  <a:pt x="38" y="0"/>
                </a:cubicBezTo>
                <a:cubicBezTo>
                  <a:pt x="591" y="0"/>
                  <a:pt x="591" y="0"/>
                  <a:pt x="591" y="0"/>
                </a:cubicBezTo>
                <a:cubicBezTo>
                  <a:pt x="612" y="0"/>
                  <a:pt x="629" y="17"/>
                  <a:pt x="629" y="38"/>
                </a:cubicBezTo>
                <a:cubicBezTo>
                  <a:pt x="629" y="270"/>
                  <a:pt x="629" y="270"/>
                  <a:pt x="629" y="270"/>
                </a:cubicBezTo>
                <a:cubicBezTo>
                  <a:pt x="629" y="291"/>
                  <a:pt x="612" y="308"/>
                  <a:pt x="591" y="308"/>
                </a:cubicBezTo>
                <a:lnTo>
                  <a:pt x="100" y="308"/>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 name="Freeform 1132"/>
          <p:cNvSpPr>
            <a:spLocks/>
          </p:cNvSpPr>
          <p:nvPr/>
        </p:nvSpPr>
        <p:spPr bwMode="auto">
          <a:xfrm>
            <a:off x="2885896" y="4077084"/>
            <a:ext cx="3412460" cy="1668416"/>
          </a:xfrm>
          <a:custGeom>
            <a:avLst/>
            <a:gdLst>
              <a:gd name="T0" fmla="*/ 100 w 629"/>
              <a:gd name="T1" fmla="*/ 307 h 307"/>
              <a:gd name="T2" fmla="*/ 101 w 629"/>
              <a:gd name="T3" fmla="*/ 295 h 307"/>
              <a:gd name="T4" fmla="*/ 12 w 629"/>
              <a:gd name="T5" fmla="*/ 206 h 307"/>
              <a:gd name="T6" fmla="*/ 0 w 629"/>
              <a:gd name="T7" fmla="*/ 207 h 307"/>
              <a:gd name="T8" fmla="*/ 0 w 629"/>
              <a:gd name="T9" fmla="*/ 37 h 307"/>
              <a:gd name="T10" fmla="*/ 38 w 629"/>
              <a:gd name="T11" fmla="*/ 0 h 307"/>
              <a:gd name="T12" fmla="*/ 591 w 629"/>
              <a:gd name="T13" fmla="*/ 0 h 307"/>
              <a:gd name="T14" fmla="*/ 629 w 629"/>
              <a:gd name="T15" fmla="*/ 37 h 307"/>
              <a:gd name="T16" fmla="*/ 629 w 629"/>
              <a:gd name="T17" fmla="*/ 269 h 307"/>
              <a:gd name="T18" fmla="*/ 591 w 629"/>
              <a:gd name="T19" fmla="*/ 307 h 307"/>
              <a:gd name="T20" fmla="*/ 100 w 629"/>
              <a:gd name="T21"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7">
                <a:moveTo>
                  <a:pt x="100" y="307"/>
                </a:moveTo>
                <a:cubicBezTo>
                  <a:pt x="100" y="303"/>
                  <a:pt x="101" y="299"/>
                  <a:pt x="101" y="295"/>
                </a:cubicBezTo>
                <a:cubicBezTo>
                  <a:pt x="101" y="246"/>
                  <a:pt x="61" y="206"/>
                  <a:pt x="12" y="206"/>
                </a:cubicBezTo>
                <a:cubicBezTo>
                  <a:pt x="8" y="206"/>
                  <a:pt x="4" y="206"/>
                  <a:pt x="0" y="207"/>
                </a:cubicBezTo>
                <a:cubicBezTo>
                  <a:pt x="0" y="37"/>
                  <a:pt x="0" y="37"/>
                  <a:pt x="0" y="37"/>
                </a:cubicBezTo>
                <a:cubicBezTo>
                  <a:pt x="0" y="17"/>
                  <a:pt x="17" y="0"/>
                  <a:pt x="38" y="0"/>
                </a:cubicBezTo>
                <a:cubicBezTo>
                  <a:pt x="591" y="0"/>
                  <a:pt x="591" y="0"/>
                  <a:pt x="591" y="0"/>
                </a:cubicBezTo>
                <a:cubicBezTo>
                  <a:pt x="612" y="0"/>
                  <a:pt x="629" y="17"/>
                  <a:pt x="629" y="37"/>
                </a:cubicBezTo>
                <a:cubicBezTo>
                  <a:pt x="629" y="269"/>
                  <a:pt x="629" y="269"/>
                  <a:pt x="629" y="269"/>
                </a:cubicBezTo>
                <a:cubicBezTo>
                  <a:pt x="629" y="290"/>
                  <a:pt x="612" y="307"/>
                  <a:pt x="591" y="307"/>
                </a:cubicBezTo>
                <a:lnTo>
                  <a:pt x="100" y="307"/>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Freeform 1137"/>
          <p:cNvSpPr>
            <a:spLocks/>
          </p:cNvSpPr>
          <p:nvPr/>
        </p:nvSpPr>
        <p:spPr bwMode="auto">
          <a:xfrm>
            <a:off x="6889636" y="1904478"/>
            <a:ext cx="3412460" cy="1672999"/>
          </a:xfrm>
          <a:custGeom>
            <a:avLst/>
            <a:gdLst>
              <a:gd name="T0" fmla="*/ 100 w 629"/>
              <a:gd name="T1" fmla="*/ 308 h 308"/>
              <a:gd name="T2" fmla="*/ 101 w 629"/>
              <a:gd name="T3" fmla="*/ 295 h 308"/>
              <a:gd name="T4" fmla="*/ 12 w 629"/>
              <a:gd name="T5" fmla="*/ 207 h 308"/>
              <a:gd name="T6" fmla="*/ 0 w 629"/>
              <a:gd name="T7" fmla="*/ 208 h 308"/>
              <a:gd name="T8" fmla="*/ 0 w 629"/>
              <a:gd name="T9" fmla="*/ 38 h 308"/>
              <a:gd name="T10" fmla="*/ 38 w 629"/>
              <a:gd name="T11" fmla="*/ 0 h 308"/>
              <a:gd name="T12" fmla="*/ 591 w 629"/>
              <a:gd name="T13" fmla="*/ 0 h 308"/>
              <a:gd name="T14" fmla="*/ 629 w 629"/>
              <a:gd name="T15" fmla="*/ 38 h 308"/>
              <a:gd name="T16" fmla="*/ 629 w 629"/>
              <a:gd name="T17" fmla="*/ 270 h 308"/>
              <a:gd name="T18" fmla="*/ 591 w 629"/>
              <a:gd name="T19" fmla="*/ 308 h 308"/>
              <a:gd name="T20" fmla="*/ 100 w 629"/>
              <a:gd name="T2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8">
                <a:moveTo>
                  <a:pt x="100" y="308"/>
                </a:moveTo>
                <a:cubicBezTo>
                  <a:pt x="100" y="304"/>
                  <a:pt x="101" y="300"/>
                  <a:pt x="101" y="295"/>
                </a:cubicBezTo>
                <a:cubicBezTo>
                  <a:pt x="101" y="247"/>
                  <a:pt x="61" y="207"/>
                  <a:pt x="12" y="207"/>
                </a:cubicBezTo>
                <a:cubicBezTo>
                  <a:pt x="8" y="207"/>
                  <a:pt x="4" y="207"/>
                  <a:pt x="0" y="208"/>
                </a:cubicBezTo>
                <a:cubicBezTo>
                  <a:pt x="0" y="38"/>
                  <a:pt x="0" y="38"/>
                  <a:pt x="0" y="38"/>
                </a:cubicBezTo>
                <a:cubicBezTo>
                  <a:pt x="0" y="17"/>
                  <a:pt x="17" y="0"/>
                  <a:pt x="38" y="0"/>
                </a:cubicBezTo>
                <a:cubicBezTo>
                  <a:pt x="591" y="0"/>
                  <a:pt x="591" y="0"/>
                  <a:pt x="591" y="0"/>
                </a:cubicBezTo>
                <a:cubicBezTo>
                  <a:pt x="612" y="0"/>
                  <a:pt x="629" y="17"/>
                  <a:pt x="629" y="38"/>
                </a:cubicBezTo>
                <a:cubicBezTo>
                  <a:pt x="629" y="270"/>
                  <a:pt x="629" y="270"/>
                  <a:pt x="629" y="270"/>
                </a:cubicBezTo>
                <a:cubicBezTo>
                  <a:pt x="629" y="291"/>
                  <a:pt x="612" y="308"/>
                  <a:pt x="591" y="308"/>
                </a:cubicBezTo>
                <a:lnTo>
                  <a:pt x="100" y="308"/>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1141"/>
          <p:cNvSpPr>
            <a:spLocks/>
          </p:cNvSpPr>
          <p:nvPr/>
        </p:nvSpPr>
        <p:spPr bwMode="auto">
          <a:xfrm>
            <a:off x="6889636" y="4077084"/>
            <a:ext cx="3412460" cy="1668416"/>
          </a:xfrm>
          <a:custGeom>
            <a:avLst/>
            <a:gdLst>
              <a:gd name="T0" fmla="*/ 100 w 629"/>
              <a:gd name="T1" fmla="*/ 307 h 307"/>
              <a:gd name="T2" fmla="*/ 101 w 629"/>
              <a:gd name="T3" fmla="*/ 295 h 307"/>
              <a:gd name="T4" fmla="*/ 12 w 629"/>
              <a:gd name="T5" fmla="*/ 206 h 307"/>
              <a:gd name="T6" fmla="*/ 0 w 629"/>
              <a:gd name="T7" fmla="*/ 207 h 307"/>
              <a:gd name="T8" fmla="*/ 0 w 629"/>
              <a:gd name="T9" fmla="*/ 37 h 307"/>
              <a:gd name="T10" fmla="*/ 38 w 629"/>
              <a:gd name="T11" fmla="*/ 0 h 307"/>
              <a:gd name="T12" fmla="*/ 591 w 629"/>
              <a:gd name="T13" fmla="*/ 0 h 307"/>
              <a:gd name="T14" fmla="*/ 629 w 629"/>
              <a:gd name="T15" fmla="*/ 37 h 307"/>
              <a:gd name="T16" fmla="*/ 629 w 629"/>
              <a:gd name="T17" fmla="*/ 269 h 307"/>
              <a:gd name="T18" fmla="*/ 591 w 629"/>
              <a:gd name="T19" fmla="*/ 307 h 307"/>
              <a:gd name="T20" fmla="*/ 100 w 629"/>
              <a:gd name="T21"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7">
                <a:moveTo>
                  <a:pt x="100" y="307"/>
                </a:moveTo>
                <a:cubicBezTo>
                  <a:pt x="100" y="303"/>
                  <a:pt x="101" y="299"/>
                  <a:pt x="101" y="295"/>
                </a:cubicBezTo>
                <a:cubicBezTo>
                  <a:pt x="101" y="246"/>
                  <a:pt x="61" y="206"/>
                  <a:pt x="12" y="206"/>
                </a:cubicBezTo>
                <a:cubicBezTo>
                  <a:pt x="8" y="206"/>
                  <a:pt x="4" y="206"/>
                  <a:pt x="0" y="207"/>
                </a:cubicBezTo>
                <a:cubicBezTo>
                  <a:pt x="0" y="37"/>
                  <a:pt x="0" y="37"/>
                  <a:pt x="0" y="37"/>
                </a:cubicBezTo>
                <a:cubicBezTo>
                  <a:pt x="0" y="17"/>
                  <a:pt x="17" y="0"/>
                  <a:pt x="38" y="0"/>
                </a:cubicBezTo>
                <a:cubicBezTo>
                  <a:pt x="591" y="0"/>
                  <a:pt x="591" y="0"/>
                  <a:pt x="591" y="0"/>
                </a:cubicBezTo>
                <a:cubicBezTo>
                  <a:pt x="612" y="0"/>
                  <a:pt x="629" y="17"/>
                  <a:pt x="629" y="37"/>
                </a:cubicBezTo>
                <a:cubicBezTo>
                  <a:pt x="629" y="269"/>
                  <a:pt x="629" y="269"/>
                  <a:pt x="629" y="269"/>
                </a:cubicBezTo>
                <a:cubicBezTo>
                  <a:pt x="629" y="290"/>
                  <a:pt x="612" y="307"/>
                  <a:pt x="591" y="307"/>
                </a:cubicBezTo>
                <a:lnTo>
                  <a:pt x="100" y="307"/>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2" name="Group 11"/>
          <p:cNvGrpSpPr/>
          <p:nvPr/>
        </p:nvGrpSpPr>
        <p:grpSpPr>
          <a:xfrm>
            <a:off x="3133645" y="2189294"/>
            <a:ext cx="2926884" cy="924769"/>
            <a:chOff x="2970988" y="2075889"/>
            <a:chExt cx="2775272" cy="876867"/>
          </a:xfrm>
        </p:grpSpPr>
        <p:sp>
          <p:nvSpPr>
            <p:cNvPr id="15" name="Text Placeholder 2"/>
            <p:cNvSpPr txBox="1">
              <a:spLocks/>
            </p:cNvSpPr>
            <p:nvPr/>
          </p:nvSpPr>
          <p:spPr>
            <a:xfrm>
              <a:off x="3190572" y="2075889"/>
              <a:ext cx="2356788"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Relationship Marketing</a:t>
              </a:r>
            </a:p>
          </p:txBody>
        </p:sp>
        <p:sp>
          <p:nvSpPr>
            <p:cNvPr id="17" name="TextBox 16"/>
            <p:cNvSpPr txBox="1"/>
            <p:nvPr/>
          </p:nvSpPr>
          <p:spPr>
            <a:xfrm>
              <a:off x="2970988" y="2403379"/>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4" name="Group 13"/>
          <p:cNvGrpSpPr/>
          <p:nvPr/>
        </p:nvGrpSpPr>
        <p:grpSpPr>
          <a:xfrm>
            <a:off x="7118693" y="2189294"/>
            <a:ext cx="2926884" cy="924769"/>
            <a:chOff x="6749611" y="2075889"/>
            <a:chExt cx="2775272" cy="876867"/>
          </a:xfrm>
        </p:grpSpPr>
        <p:sp>
          <p:nvSpPr>
            <p:cNvPr id="18" name="Text Placeholder 2"/>
            <p:cNvSpPr txBox="1">
              <a:spLocks/>
            </p:cNvSpPr>
            <p:nvPr/>
          </p:nvSpPr>
          <p:spPr>
            <a:xfrm>
              <a:off x="7014915" y="2075889"/>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Societal Marketing</a:t>
              </a:r>
            </a:p>
          </p:txBody>
        </p:sp>
        <p:sp>
          <p:nvSpPr>
            <p:cNvPr id="19" name="TextBox 18"/>
            <p:cNvSpPr txBox="1"/>
            <p:nvPr/>
          </p:nvSpPr>
          <p:spPr>
            <a:xfrm>
              <a:off x="6749611" y="2403379"/>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29" name="Group 28"/>
          <p:cNvGrpSpPr/>
          <p:nvPr/>
        </p:nvGrpSpPr>
        <p:grpSpPr>
          <a:xfrm>
            <a:off x="3133645" y="4335874"/>
            <a:ext cx="2926884" cy="924769"/>
            <a:chOff x="2970988" y="4111278"/>
            <a:chExt cx="2775272" cy="876867"/>
          </a:xfrm>
        </p:grpSpPr>
        <p:sp>
          <p:nvSpPr>
            <p:cNvPr id="20" name="Text Placeholder 2"/>
            <p:cNvSpPr txBox="1">
              <a:spLocks/>
            </p:cNvSpPr>
            <p:nvPr/>
          </p:nvSpPr>
          <p:spPr>
            <a:xfrm>
              <a:off x="3236292" y="4111278"/>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Integrated Marketing</a:t>
              </a:r>
            </a:p>
          </p:txBody>
        </p:sp>
        <p:sp>
          <p:nvSpPr>
            <p:cNvPr id="21" name="TextBox 20"/>
            <p:cNvSpPr txBox="1"/>
            <p:nvPr/>
          </p:nvSpPr>
          <p:spPr>
            <a:xfrm>
              <a:off x="2970988" y="4438768"/>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38" name="Group 37"/>
          <p:cNvGrpSpPr/>
          <p:nvPr/>
        </p:nvGrpSpPr>
        <p:grpSpPr>
          <a:xfrm>
            <a:off x="7118693" y="4335874"/>
            <a:ext cx="2926884" cy="924769"/>
            <a:chOff x="6749611" y="4111278"/>
            <a:chExt cx="2775272" cy="876867"/>
          </a:xfrm>
        </p:grpSpPr>
        <p:sp>
          <p:nvSpPr>
            <p:cNvPr id="22" name="Text Placeholder 2"/>
            <p:cNvSpPr txBox="1">
              <a:spLocks/>
            </p:cNvSpPr>
            <p:nvPr/>
          </p:nvSpPr>
          <p:spPr>
            <a:xfrm>
              <a:off x="7014915" y="4111278"/>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Internal Marketing</a:t>
              </a:r>
            </a:p>
          </p:txBody>
        </p:sp>
        <p:sp>
          <p:nvSpPr>
            <p:cNvPr id="23" name="TextBox 22"/>
            <p:cNvSpPr txBox="1"/>
            <p:nvPr/>
          </p:nvSpPr>
          <p:spPr>
            <a:xfrm>
              <a:off x="6749611" y="4438768"/>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1" name="Group 10"/>
          <p:cNvGrpSpPr/>
          <p:nvPr/>
        </p:nvGrpSpPr>
        <p:grpSpPr>
          <a:xfrm>
            <a:off x="2576506" y="3132871"/>
            <a:ext cx="765454" cy="770038"/>
            <a:chOff x="2442709" y="2970589"/>
            <a:chExt cx="725804" cy="730150"/>
          </a:xfrm>
        </p:grpSpPr>
        <p:sp>
          <p:nvSpPr>
            <p:cNvPr id="7" name="Oval 1127"/>
            <p:cNvSpPr>
              <a:spLocks noChangeArrowheads="1"/>
            </p:cNvSpPr>
            <p:nvPr/>
          </p:nvSpPr>
          <p:spPr bwMode="auto">
            <a:xfrm>
              <a:off x="2442709" y="2970589"/>
              <a:ext cx="725804" cy="730150"/>
            </a:xfrm>
            <a:prstGeom prst="ellipse">
              <a:avLst/>
            </a:prstGeom>
            <a:solidFill>
              <a:schemeClr val="accent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11"/>
            <p:cNvSpPr>
              <a:spLocks noEditPoints="1"/>
            </p:cNvSpPr>
            <p:nvPr/>
          </p:nvSpPr>
          <p:spPr bwMode="auto">
            <a:xfrm>
              <a:off x="2557685" y="3114560"/>
              <a:ext cx="502203" cy="415693"/>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 name="Group 5"/>
          <p:cNvGrpSpPr/>
          <p:nvPr/>
        </p:nvGrpSpPr>
        <p:grpSpPr>
          <a:xfrm>
            <a:off x="6580244" y="3132871"/>
            <a:ext cx="765454" cy="770038"/>
            <a:chOff x="6239054" y="2970589"/>
            <a:chExt cx="725804" cy="730150"/>
          </a:xfrm>
        </p:grpSpPr>
        <p:sp>
          <p:nvSpPr>
            <p:cNvPr id="10" name="Oval 1138"/>
            <p:cNvSpPr>
              <a:spLocks noChangeArrowheads="1"/>
            </p:cNvSpPr>
            <p:nvPr/>
          </p:nvSpPr>
          <p:spPr bwMode="auto">
            <a:xfrm>
              <a:off x="6239054" y="2970589"/>
              <a:ext cx="725804" cy="730150"/>
            </a:xfrm>
            <a:prstGeom prst="ellipse">
              <a:avLst/>
            </a:prstGeom>
            <a:solidFill>
              <a:schemeClr val="accent2"/>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5" name="Group 24"/>
            <p:cNvGrpSpPr/>
            <p:nvPr/>
          </p:nvGrpSpPr>
          <p:grpSpPr>
            <a:xfrm>
              <a:off x="6466922" y="3106144"/>
              <a:ext cx="308089" cy="465147"/>
              <a:chOff x="549275" y="4406901"/>
              <a:chExt cx="161926" cy="244475"/>
            </a:xfrm>
            <a:solidFill>
              <a:schemeClr val="bg1"/>
            </a:solidFill>
          </p:grpSpPr>
          <p:sp>
            <p:nvSpPr>
              <p:cNvPr id="26"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63"/>
              <p:cNvSpPr>
                <a:spLocks/>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8" name="Group 7"/>
          <p:cNvGrpSpPr/>
          <p:nvPr/>
        </p:nvGrpSpPr>
        <p:grpSpPr>
          <a:xfrm>
            <a:off x="2576506" y="5300894"/>
            <a:ext cx="765454" cy="772331"/>
            <a:chOff x="2442709" y="5026309"/>
            <a:chExt cx="725804" cy="732324"/>
          </a:xfrm>
        </p:grpSpPr>
        <p:sp>
          <p:nvSpPr>
            <p:cNvPr id="13" name="Oval 1133"/>
            <p:cNvSpPr>
              <a:spLocks noChangeArrowheads="1"/>
            </p:cNvSpPr>
            <p:nvPr/>
          </p:nvSpPr>
          <p:spPr bwMode="auto">
            <a:xfrm>
              <a:off x="2442709" y="5026309"/>
              <a:ext cx="725804" cy="732324"/>
            </a:xfrm>
            <a:prstGeom prst="ellipse">
              <a:avLst/>
            </a:prstGeom>
            <a:solidFill>
              <a:schemeClr val="accent4"/>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Shape 719"/>
            <p:cNvSpPr/>
            <p:nvPr/>
          </p:nvSpPr>
          <p:spPr>
            <a:xfrm>
              <a:off x="2599659" y="5212312"/>
              <a:ext cx="401809" cy="34556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8"/>
          <p:cNvGrpSpPr/>
          <p:nvPr/>
        </p:nvGrpSpPr>
        <p:grpSpPr>
          <a:xfrm>
            <a:off x="6580244" y="5300894"/>
            <a:ext cx="765454" cy="772331"/>
            <a:chOff x="6239054" y="5026309"/>
            <a:chExt cx="725804" cy="732324"/>
          </a:xfrm>
        </p:grpSpPr>
        <p:sp>
          <p:nvSpPr>
            <p:cNvPr id="16" name="Oval 1142"/>
            <p:cNvSpPr>
              <a:spLocks noChangeArrowheads="1"/>
            </p:cNvSpPr>
            <p:nvPr/>
          </p:nvSpPr>
          <p:spPr bwMode="auto">
            <a:xfrm>
              <a:off x="6239054" y="5026309"/>
              <a:ext cx="725804" cy="732324"/>
            </a:xfrm>
            <a:prstGeom prst="ellipse">
              <a:avLst/>
            </a:prstGeom>
            <a:solidFill>
              <a:schemeClr val="accent3"/>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2" name="Group 31"/>
            <p:cNvGrpSpPr/>
            <p:nvPr/>
          </p:nvGrpSpPr>
          <p:grpSpPr>
            <a:xfrm>
              <a:off x="6370923" y="5177044"/>
              <a:ext cx="454778" cy="380830"/>
              <a:chOff x="5099051" y="3930651"/>
              <a:chExt cx="390525" cy="327025"/>
            </a:xfrm>
            <a:solidFill>
              <a:schemeClr val="bg1"/>
            </a:solidFill>
          </p:grpSpPr>
          <p:sp>
            <p:nvSpPr>
              <p:cNvPr id="36"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34" name="矩形 33"/>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5" name="矩形 3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9" name="矩形 38"/>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0" name="矩形 39"/>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1" name="文本框 40"/>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820172839"/>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upRight)">
                                      <p:cBhvr>
                                        <p:cTn id="13" dur="500"/>
                                        <p:tgtEl>
                                          <p:spTgt spid="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18" presetClass="entr" presetSubtype="3"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trips(upRight)">
                                      <p:cBhvr>
                                        <p:cTn id="27" dur="500"/>
                                        <p:tgtEl>
                                          <p:spTgt spid="4"/>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500"/>
                            </p:stCondLst>
                            <p:childTnLst>
                              <p:par>
                                <p:cTn id="39" presetID="18" presetClass="entr" presetSubtype="3"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strips(upRight)">
                                      <p:cBhvr>
                                        <p:cTn id="41" dur="500"/>
                                        <p:tgtEl>
                                          <p:spTgt spid="3"/>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5000"/>
                            </p:stCondLst>
                            <p:childTnLst>
                              <p:par>
                                <p:cTn id="53" presetID="18" presetClass="entr" presetSubtype="3"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strips(upRight)">
                                      <p:cBhvr>
                                        <p:cTn id="55" dur="500"/>
                                        <p:tgtEl>
                                          <p:spTgt spid="5"/>
                                        </p:tgtEl>
                                      </p:cBhvr>
                                    </p:animEffect>
                                  </p:childTnLst>
                                </p:cTn>
                              </p:par>
                            </p:childTnLst>
                          </p:cTn>
                        </p:par>
                        <p:par>
                          <p:cTn id="56" fill="hold">
                            <p:stCondLst>
                              <p:cond delay="5500"/>
                            </p:stCondLst>
                            <p:childTnLst>
                              <p:par>
                                <p:cTn id="57" presetID="10" presetClass="entr" presetSubtype="0"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p:cNvCxnSpPr/>
          <p:nvPr/>
        </p:nvCxnSpPr>
        <p:spPr>
          <a:xfrm rot="16200000" flipH="1">
            <a:off x="9493087" y="5871892"/>
            <a:ext cx="1587402" cy="5043"/>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1778261" y="5871892"/>
            <a:ext cx="1587402" cy="5043"/>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flipH="1">
            <a:off x="5635674" y="5871892"/>
            <a:ext cx="1587402" cy="5043"/>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Flowchart: Connector 43"/>
          <p:cNvSpPr/>
          <p:nvPr/>
        </p:nvSpPr>
        <p:spPr>
          <a:xfrm rot="16200000">
            <a:off x="2357661" y="4893096"/>
            <a:ext cx="428601" cy="428601"/>
          </a:xfrm>
          <a:prstGeom prst="flowChartConnector">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Flowchart: Connector 44"/>
          <p:cNvSpPr/>
          <p:nvPr/>
        </p:nvSpPr>
        <p:spPr>
          <a:xfrm rot="16200000">
            <a:off x="6215075" y="4893096"/>
            <a:ext cx="428601" cy="428601"/>
          </a:xfrm>
          <a:prstGeom prst="flowChartConnector">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Flowchart: Connector 45"/>
          <p:cNvSpPr/>
          <p:nvPr/>
        </p:nvSpPr>
        <p:spPr>
          <a:xfrm rot="16200000">
            <a:off x="10072488" y="4893096"/>
            <a:ext cx="428601" cy="428601"/>
          </a:xfrm>
          <a:prstGeom prst="flowChartConnector">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Rectangle 48"/>
          <p:cNvSpPr/>
          <p:nvPr/>
        </p:nvSpPr>
        <p:spPr>
          <a:xfrm>
            <a:off x="2795192" y="5616298"/>
            <a:ext cx="3000210" cy="1088055"/>
          </a:xfrm>
          <a:prstGeom prst="rect">
            <a:avLst/>
          </a:prstGeom>
        </p:spPr>
        <p:txBody>
          <a:bodyPr wrap="square">
            <a:spAutoFit/>
          </a:bodyPr>
          <a:lstStyle/>
          <a:p>
            <a:r>
              <a:rPr lang="en-US" sz="1547" dirty="0">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endParaRPr lang="en-US" sz="154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passages </a:t>
            </a:r>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majority have sufferedhet alteration in some form, by injected </a:t>
            </a:r>
          </a:p>
          <a:p>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believable. If you are going to use</a:t>
            </a:r>
          </a:p>
        </p:txBody>
      </p:sp>
      <p:sp>
        <p:nvSpPr>
          <p:cNvPr id="50" name="Rectangle 49"/>
          <p:cNvSpPr/>
          <p:nvPr/>
        </p:nvSpPr>
        <p:spPr>
          <a:xfrm>
            <a:off x="7063348" y="5616298"/>
            <a:ext cx="3000210" cy="1088055"/>
          </a:xfrm>
          <a:prstGeom prst="rect">
            <a:avLst/>
          </a:prstGeom>
        </p:spPr>
        <p:txBody>
          <a:bodyPr wrap="square">
            <a:spAutoFit/>
          </a:bodyPr>
          <a:lstStyle/>
          <a:p>
            <a:pPr algn="r"/>
            <a:r>
              <a:rPr lang="en-US" sz="1547" dirty="0">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endParaRPr lang="en-US" sz="154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passages </a:t>
            </a:r>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majority have sufferedhet alteration in some form, by injected </a:t>
            </a:r>
          </a:p>
          <a:p>
            <a:pPr algn="r"/>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believable. If you are going to use</a:t>
            </a:r>
          </a:p>
        </p:txBody>
      </p:sp>
      <p:grpSp>
        <p:nvGrpSpPr>
          <p:cNvPr id="86" name="Group 85"/>
          <p:cNvGrpSpPr/>
          <p:nvPr/>
        </p:nvGrpSpPr>
        <p:grpSpPr>
          <a:xfrm>
            <a:off x="1554033" y="5741474"/>
            <a:ext cx="857203" cy="857203"/>
            <a:chOff x="762000" y="4171950"/>
            <a:chExt cx="609600" cy="609600"/>
          </a:xfrm>
        </p:grpSpPr>
        <p:sp>
          <p:nvSpPr>
            <p:cNvPr id="73" name="Flowchart: Delay 72"/>
            <p:cNvSpPr/>
            <p:nvPr/>
          </p:nvSpPr>
          <p:spPr>
            <a:xfrm rot="16200000">
              <a:off x="762000" y="4171950"/>
              <a:ext cx="609600" cy="609600"/>
            </a:xfrm>
            <a:prstGeom prst="flowChartDelay">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5" name="Group 74"/>
            <p:cNvGrpSpPr/>
            <p:nvPr/>
          </p:nvGrpSpPr>
          <p:grpSpPr>
            <a:xfrm>
              <a:off x="918368" y="4327525"/>
              <a:ext cx="296863" cy="298450"/>
              <a:chOff x="3233738" y="3135313"/>
              <a:chExt cx="296863" cy="298450"/>
            </a:xfrm>
            <a:solidFill>
              <a:schemeClr val="bg1"/>
            </a:solidFill>
          </p:grpSpPr>
          <p:sp>
            <p:nvSpPr>
              <p:cNvPr id="76" name="Freeform 123"/>
              <p:cNvSpPr>
                <a:spLocks noEditPoints="1"/>
              </p:cNvSpPr>
              <p:nvPr/>
            </p:nvSpPr>
            <p:spPr bwMode="auto">
              <a:xfrm>
                <a:off x="3233738" y="3135313"/>
                <a:ext cx="296863" cy="298450"/>
              </a:xfrm>
              <a:custGeom>
                <a:avLst/>
                <a:gdLst/>
                <a:ahLst/>
                <a:cxnLst>
                  <a:cxn ang="0">
                    <a:pos x="93" y="70"/>
                  </a:cxn>
                  <a:cxn ang="0">
                    <a:pos x="102" y="44"/>
                  </a:cxn>
                  <a:cxn ang="0">
                    <a:pos x="58" y="0"/>
                  </a:cxn>
                  <a:cxn ang="0">
                    <a:pos x="27" y="14"/>
                  </a:cxn>
                  <a:cxn ang="0">
                    <a:pos x="26" y="15"/>
                  </a:cxn>
                  <a:cxn ang="0">
                    <a:pos x="25" y="16"/>
                  </a:cxn>
                  <a:cxn ang="0">
                    <a:pos x="16" y="36"/>
                  </a:cxn>
                  <a:cxn ang="0">
                    <a:pos x="15" y="44"/>
                  </a:cxn>
                  <a:cxn ang="0">
                    <a:pos x="24" y="70"/>
                  </a:cxn>
                  <a:cxn ang="0">
                    <a:pos x="0" y="116"/>
                  </a:cxn>
                  <a:cxn ang="0">
                    <a:pos x="44" y="116"/>
                  </a:cxn>
                  <a:cxn ang="0">
                    <a:pos x="51" y="95"/>
                  </a:cxn>
                  <a:cxn ang="0">
                    <a:pos x="51" y="87"/>
                  </a:cxn>
                  <a:cxn ang="0">
                    <a:pos x="66" y="87"/>
                  </a:cxn>
                  <a:cxn ang="0">
                    <a:pos x="66" y="95"/>
                  </a:cxn>
                  <a:cxn ang="0">
                    <a:pos x="73" y="116"/>
                  </a:cxn>
                  <a:cxn ang="0">
                    <a:pos x="116" y="116"/>
                  </a:cxn>
                  <a:cxn ang="0">
                    <a:pos x="93" y="70"/>
                  </a:cxn>
                  <a:cxn ang="0">
                    <a:pos x="58" y="80"/>
                  </a:cxn>
                  <a:cxn ang="0">
                    <a:pos x="22" y="44"/>
                  </a:cxn>
                  <a:cxn ang="0">
                    <a:pos x="24" y="34"/>
                  </a:cxn>
                  <a:cxn ang="0">
                    <a:pos x="45" y="14"/>
                  </a:cxn>
                  <a:cxn ang="0">
                    <a:pos x="79" y="30"/>
                  </a:cxn>
                  <a:cxn ang="0">
                    <a:pos x="91" y="28"/>
                  </a:cxn>
                  <a:cxn ang="0">
                    <a:pos x="95" y="44"/>
                  </a:cxn>
                  <a:cxn ang="0">
                    <a:pos x="58" y="80"/>
                  </a:cxn>
                </a:cxnLst>
                <a:rect l="0" t="0" r="r" b="b"/>
                <a:pathLst>
                  <a:path w="116" h="116">
                    <a:moveTo>
                      <a:pt x="93" y="70"/>
                    </a:moveTo>
                    <a:cubicBezTo>
                      <a:pt x="99" y="63"/>
                      <a:pt x="102" y="54"/>
                      <a:pt x="102" y="44"/>
                    </a:cubicBezTo>
                    <a:cubicBezTo>
                      <a:pt x="102" y="20"/>
                      <a:pt x="82" y="0"/>
                      <a:pt x="58" y="0"/>
                    </a:cubicBezTo>
                    <a:cubicBezTo>
                      <a:pt x="46" y="0"/>
                      <a:pt x="35" y="5"/>
                      <a:pt x="27" y="14"/>
                    </a:cubicBezTo>
                    <a:cubicBezTo>
                      <a:pt x="27" y="14"/>
                      <a:pt x="26" y="14"/>
                      <a:pt x="26" y="15"/>
                    </a:cubicBezTo>
                    <a:cubicBezTo>
                      <a:pt x="26" y="15"/>
                      <a:pt x="25" y="16"/>
                      <a:pt x="25" y="16"/>
                    </a:cubicBezTo>
                    <a:cubicBezTo>
                      <a:pt x="20" y="22"/>
                      <a:pt x="15" y="36"/>
                      <a:pt x="16" y="36"/>
                    </a:cubicBezTo>
                    <a:cubicBezTo>
                      <a:pt x="15" y="39"/>
                      <a:pt x="15" y="41"/>
                      <a:pt x="15" y="44"/>
                    </a:cubicBezTo>
                    <a:cubicBezTo>
                      <a:pt x="15" y="54"/>
                      <a:pt x="18" y="63"/>
                      <a:pt x="24" y="70"/>
                    </a:cubicBezTo>
                    <a:cubicBezTo>
                      <a:pt x="10" y="80"/>
                      <a:pt x="0" y="97"/>
                      <a:pt x="0" y="116"/>
                    </a:cubicBezTo>
                    <a:cubicBezTo>
                      <a:pt x="44" y="116"/>
                      <a:pt x="44" y="116"/>
                      <a:pt x="44" y="116"/>
                    </a:cubicBezTo>
                    <a:cubicBezTo>
                      <a:pt x="51" y="95"/>
                      <a:pt x="51" y="95"/>
                      <a:pt x="51" y="95"/>
                    </a:cubicBezTo>
                    <a:cubicBezTo>
                      <a:pt x="51" y="87"/>
                      <a:pt x="51" y="87"/>
                      <a:pt x="51" y="87"/>
                    </a:cubicBezTo>
                    <a:cubicBezTo>
                      <a:pt x="66" y="87"/>
                      <a:pt x="66" y="87"/>
                      <a:pt x="66" y="87"/>
                    </a:cubicBezTo>
                    <a:cubicBezTo>
                      <a:pt x="66" y="95"/>
                      <a:pt x="66" y="95"/>
                      <a:pt x="66" y="95"/>
                    </a:cubicBezTo>
                    <a:cubicBezTo>
                      <a:pt x="73" y="116"/>
                      <a:pt x="73" y="116"/>
                      <a:pt x="73" y="116"/>
                    </a:cubicBezTo>
                    <a:cubicBezTo>
                      <a:pt x="116" y="116"/>
                      <a:pt x="116" y="116"/>
                      <a:pt x="116" y="116"/>
                    </a:cubicBezTo>
                    <a:cubicBezTo>
                      <a:pt x="116" y="97"/>
                      <a:pt x="107" y="80"/>
                      <a:pt x="93" y="70"/>
                    </a:cubicBezTo>
                    <a:close/>
                    <a:moveTo>
                      <a:pt x="58" y="80"/>
                    </a:moveTo>
                    <a:cubicBezTo>
                      <a:pt x="38" y="80"/>
                      <a:pt x="22" y="64"/>
                      <a:pt x="22" y="44"/>
                    </a:cubicBezTo>
                    <a:cubicBezTo>
                      <a:pt x="22" y="40"/>
                      <a:pt x="23" y="37"/>
                      <a:pt x="24" y="34"/>
                    </a:cubicBezTo>
                    <a:cubicBezTo>
                      <a:pt x="33" y="30"/>
                      <a:pt x="41" y="23"/>
                      <a:pt x="45" y="14"/>
                    </a:cubicBezTo>
                    <a:cubicBezTo>
                      <a:pt x="53" y="24"/>
                      <a:pt x="66" y="30"/>
                      <a:pt x="79" y="30"/>
                    </a:cubicBezTo>
                    <a:cubicBezTo>
                      <a:pt x="83" y="30"/>
                      <a:pt x="87" y="29"/>
                      <a:pt x="91" y="28"/>
                    </a:cubicBezTo>
                    <a:cubicBezTo>
                      <a:pt x="93" y="33"/>
                      <a:pt x="95" y="38"/>
                      <a:pt x="95" y="44"/>
                    </a:cubicBezTo>
                    <a:cubicBezTo>
                      <a:pt x="95" y="64"/>
                      <a:pt x="78" y="80"/>
                      <a:pt x="58" y="8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7" name="Oval 124"/>
              <p:cNvSpPr>
                <a:spLocks noChangeArrowheads="1"/>
              </p:cNvSpPr>
              <p:nvPr/>
            </p:nvSpPr>
            <p:spPr bwMode="auto">
              <a:xfrm>
                <a:off x="3330575" y="3233738"/>
                <a:ext cx="31750"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8" name="Oval 125"/>
              <p:cNvSpPr>
                <a:spLocks noChangeArrowheads="1"/>
              </p:cNvSpPr>
              <p:nvPr/>
            </p:nvSpPr>
            <p:spPr bwMode="auto">
              <a:xfrm>
                <a:off x="3403600" y="3233738"/>
                <a:ext cx="30163"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85" name="Group 84"/>
          <p:cNvGrpSpPr/>
          <p:nvPr/>
        </p:nvGrpSpPr>
        <p:grpSpPr>
          <a:xfrm>
            <a:off x="10447514" y="5741474"/>
            <a:ext cx="857203" cy="857203"/>
            <a:chOff x="7620000" y="4171950"/>
            <a:chExt cx="609600" cy="609600"/>
          </a:xfrm>
        </p:grpSpPr>
        <p:sp>
          <p:nvSpPr>
            <p:cNvPr id="74" name="Flowchart: Delay 73"/>
            <p:cNvSpPr/>
            <p:nvPr/>
          </p:nvSpPr>
          <p:spPr>
            <a:xfrm rot="16200000">
              <a:off x="7620000" y="4171950"/>
              <a:ext cx="609600" cy="609600"/>
            </a:xfrm>
            <a:prstGeom prst="flowChartDelay">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9" name="Group 78"/>
            <p:cNvGrpSpPr/>
            <p:nvPr/>
          </p:nvGrpSpPr>
          <p:grpSpPr>
            <a:xfrm>
              <a:off x="7768431" y="4327524"/>
              <a:ext cx="312738" cy="298450"/>
              <a:chOff x="3840163" y="3135313"/>
              <a:chExt cx="312738" cy="298450"/>
            </a:xfrm>
            <a:solidFill>
              <a:schemeClr val="bg1"/>
            </a:solidFill>
          </p:grpSpPr>
          <p:sp>
            <p:nvSpPr>
              <p:cNvPr id="80" name="Freeform 126"/>
              <p:cNvSpPr>
                <a:spLocks/>
              </p:cNvSpPr>
              <p:nvPr/>
            </p:nvSpPr>
            <p:spPr bwMode="auto">
              <a:xfrm>
                <a:off x="4011613" y="3340100"/>
                <a:ext cx="133350" cy="93663"/>
              </a:xfrm>
              <a:custGeom>
                <a:avLst/>
                <a:gdLst/>
                <a:ahLst/>
                <a:cxnLst>
                  <a:cxn ang="0">
                    <a:pos x="39" y="0"/>
                  </a:cxn>
                  <a:cxn ang="0">
                    <a:pos x="0" y="36"/>
                  </a:cxn>
                  <a:cxn ang="0">
                    <a:pos x="52" y="36"/>
                  </a:cxn>
                  <a:cxn ang="0">
                    <a:pos x="39" y="0"/>
                  </a:cxn>
                </a:cxnLst>
                <a:rect l="0" t="0" r="r" b="b"/>
                <a:pathLst>
                  <a:path w="52" h="36">
                    <a:moveTo>
                      <a:pt x="39" y="0"/>
                    </a:moveTo>
                    <a:cubicBezTo>
                      <a:pt x="21" y="6"/>
                      <a:pt x="7" y="19"/>
                      <a:pt x="0" y="36"/>
                    </a:cubicBezTo>
                    <a:cubicBezTo>
                      <a:pt x="52" y="36"/>
                      <a:pt x="52" y="36"/>
                      <a:pt x="52" y="36"/>
                    </a:cubicBezTo>
                    <a:cubicBezTo>
                      <a:pt x="52" y="22"/>
                      <a:pt x="47" y="10"/>
                      <a:pt x="39"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1" name="Freeform 127"/>
              <p:cNvSpPr>
                <a:spLocks/>
              </p:cNvSpPr>
              <p:nvPr/>
            </p:nvSpPr>
            <p:spPr bwMode="auto">
              <a:xfrm>
                <a:off x="3848100" y="3340100"/>
                <a:ext cx="133350" cy="93663"/>
              </a:xfrm>
              <a:custGeom>
                <a:avLst/>
                <a:gdLst/>
                <a:ahLst/>
                <a:cxnLst>
                  <a:cxn ang="0">
                    <a:pos x="13" y="0"/>
                  </a:cxn>
                  <a:cxn ang="0">
                    <a:pos x="0" y="36"/>
                  </a:cxn>
                  <a:cxn ang="0">
                    <a:pos x="52" y="36"/>
                  </a:cxn>
                  <a:cxn ang="0">
                    <a:pos x="13" y="0"/>
                  </a:cxn>
                </a:cxnLst>
                <a:rect l="0" t="0" r="r" b="b"/>
                <a:pathLst>
                  <a:path w="52" h="36">
                    <a:moveTo>
                      <a:pt x="13" y="0"/>
                    </a:moveTo>
                    <a:cubicBezTo>
                      <a:pt x="5" y="10"/>
                      <a:pt x="0" y="22"/>
                      <a:pt x="0" y="36"/>
                    </a:cubicBezTo>
                    <a:cubicBezTo>
                      <a:pt x="52" y="36"/>
                      <a:pt x="52" y="36"/>
                      <a:pt x="52" y="36"/>
                    </a:cubicBezTo>
                    <a:cubicBezTo>
                      <a:pt x="45" y="19"/>
                      <a:pt x="31" y="6"/>
                      <a:pt x="13"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2" name="Freeform 128"/>
              <p:cNvSpPr>
                <a:spLocks noEditPoints="1"/>
              </p:cNvSpPr>
              <p:nvPr/>
            </p:nvSpPr>
            <p:spPr bwMode="auto">
              <a:xfrm>
                <a:off x="3840163" y="3135313"/>
                <a:ext cx="312738" cy="223838"/>
              </a:xfrm>
              <a:custGeom>
                <a:avLst/>
                <a:gdLst/>
                <a:ahLst/>
                <a:cxnLst>
                  <a:cxn ang="0">
                    <a:pos x="103" y="55"/>
                  </a:cxn>
                  <a:cxn ang="0">
                    <a:pos x="112" y="63"/>
                  </a:cxn>
                  <a:cxn ang="0">
                    <a:pos x="118" y="66"/>
                  </a:cxn>
                  <a:cxn ang="0">
                    <a:pos x="104" y="32"/>
                  </a:cxn>
                  <a:cxn ang="0">
                    <a:pos x="102" y="28"/>
                  </a:cxn>
                  <a:cxn ang="0">
                    <a:pos x="101" y="27"/>
                  </a:cxn>
                  <a:cxn ang="0">
                    <a:pos x="98" y="22"/>
                  </a:cxn>
                  <a:cxn ang="0">
                    <a:pos x="98" y="21"/>
                  </a:cxn>
                  <a:cxn ang="0">
                    <a:pos x="94" y="15"/>
                  </a:cxn>
                  <a:cxn ang="0">
                    <a:pos x="94" y="15"/>
                  </a:cxn>
                  <a:cxn ang="0">
                    <a:pos x="83" y="6"/>
                  </a:cxn>
                  <a:cxn ang="0">
                    <a:pos x="83" y="6"/>
                  </a:cxn>
                  <a:cxn ang="0">
                    <a:pos x="77" y="3"/>
                  </a:cxn>
                  <a:cxn ang="0">
                    <a:pos x="76" y="3"/>
                  </a:cxn>
                  <a:cxn ang="0">
                    <a:pos x="69" y="1"/>
                  </a:cxn>
                  <a:cxn ang="0">
                    <a:pos x="69" y="1"/>
                  </a:cxn>
                  <a:cxn ang="0">
                    <a:pos x="61" y="0"/>
                  </a:cxn>
                  <a:cxn ang="0">
                    <a:pos x="61" y="0"/>
                  </a:cxn>
                  <a:cxn ang="0">
                    <a:pos x="61" y="0"/>
                  </a:cxn>
                  <a:cxn ang="0">
                    <a:pos x="61" y="0"/>
                  </a:cxn>
                  <a:cxn ang="0">
                    <a:pos x="61" y="0"/>
                  </a:cxn>
                  <a:cxn ang="0">
                    <a:pos x="53" y="1"/>
                  </a:cxn>
                  <a:cxn ang="0">
                    <a:pos x="53" y="1"/>
                  </a:cxn>
                  <a:cxn ang="0">
                    <a:pos x="46" y="3"/>
                  </a:cxn>
                  <a:cxn ang="0">
                    <a:pos x="45" y="3"/>
                  </a:cxn>
                  <a:cxn ang="0">
                    <a:pos x="39" y="6"/>
                  </a:cxn>
                  <a:cxn ang="0">
                    <a:pos x="39" y="6"/>
                  </a:cxn>
                  <a:cxn ang="0">
                    <a:pos x="28" y="15"/>
                  </a:cxn>
                  <a:cxn ang="0">
                    <a:pos x="28" y="15"/>
                  </a:cxn>
                  <a:cxn ang="0">
                    <a:pos x="24" y="21"/>
                  </a:cxn>
                  <a:cxn ang="0">
                    <a:pos x="24" y="22"/>
                  </a:cxn>
                  <a:cxn ang="0">
                    <a:pos x="21" y="27"/>
                  </a:cxn>
                  <a:cxn ang="0">
                    <a:pos x="20" y="28"/>
                  </a:cxn>
                  <a:cxn ang="0">
                    <a:pos x="18" y="32"/>
                  </a:cxn>
                  <a:cxn ang="0">
                    <a:pos x="4" y="66"/>
                  </a:cxn>
                  <a:cxn ang="0">
                    <a:pos x="10" y="63"/>
                  </a:cxn>
                  <a:cxn ang="0">
                    <a:pos x="19" y="55"/>
                  </a:cxn>
                  <a:cxn ang="0">
                    <a:pos x="61" y="87"/>
                  </a:cxn>
                  <a:cxn ang="0">
                    <a:pos x="103" y="55"/>
                  </a:cxn>
                  <a:cxn ang="0">
                    <a:pos x="61" y="80"/>
                  </a:cxn>
                  <a:cxn ang="0">
                    <a:pos x="25" y="44"/>
                  </a:cxn>
                  <a:cxn ang="0">
                    <a:pos x="25" y="36"/>
                  </a:cxn>
                  <a:cxn ang="0">
                    <a:pos x="28" y="36"/>
                  </a:cxn>
                  <a:cxn ang="0">
                    <a:pos x="61" y="7"/>
                  </a:cxn>
                  <a:cxn ang="0">
                    <a:pos x="61" y="7"/>
                  </a:cxn>
                  <a:cxn ang="0">
                    <a:pos x="61" y="7"/>
                  </a:cxn>
                  <a:cxn ang="0">
                    <a:pos x="94" y="36"/>
                  </a:cxn>
                  <a:cxn ang="0">
                    <a:pos x="96" y="36"/>
                  </a:cxn>
                  <a:cxn ang="0">
                    <a:pos x="97" y="44"/>
                  </a:cxn>
                  <a:cxn ang="0">
                    <a:pos x="61" y="80"/>
                  </a:cxn>
                </a:cxnLst>
                <a:rect l="0" t="0" r="r" b="b"/>
                <a:pathLst>
                  <a:path w="122" h="87">
                    <a:moveTo>
                      <a:pt x="103" y="55"/>
                    </a:moveTo>
                    <a:cubicBezTo>
                      <a:pt x="105" y="59"/>
                      <a:pt x="108" y="61"/>
                      <a:pt x="112" y="63"/>
                    </a:cubicBezTo>
                    <a:cubicBezTo>
                      <a:pt x="114" y="65"/>
                      <a:pt x="116" y="65"/>
                      <a:pt x="118" y="66"/>
                    </a:cubicBezTo>
                    <a:cubicBezTo>
                      <a:pt x="122" y="53"/>
                      <a:pt x="116" y="39"/>
                      <a:pt x="104" y="32"/>
                    </a:cubicBezTo>
                    <a:cubicBezTo>
                      <a:pt x="103" y="32"/>
                      <a:pt x="102" y="30"/>
                      <a:pt x="102" y="28"/>
                    </a:cubicBezTo>
                    <a:cubicBezTo>
                      <a:pt x="101" y="28"/>
                      <a:pt x="101" y="28"/>
                      <a:pt x="101" y="27"/>
                    </a:cubicBezTo>
                    <a:cubicBezTo>
                      <a:pt x="101" y="25"/>
                      <a:pt x="100" y="23"/>
                      <a:pt x="98" y="22"/>
                    </a:cubicBezTo>
                    <a:cubicBezTo>
                      <a:pt x="98" y="21"/>
                      <a:pt x="98" y="21"/>
                      <a:pt x="98" y="21"/>
                    </a:cubicBezTo>
                    <a:cubicBezTo>
                      <a:pt x="97" y="19"/>
                      <a:pt x="95" y="17"/>
                      <a:pt x="94" y="15"/>
                    </a:cubicBezTo>
                    <a:cubicBezTo>
                      <a:pt x="94" y="15"/>
                      <a:pt x="94" y="15"/>
                      <a:pt x="94" y="15"/>
                    </a:cubicBezTo>
                    <a:cubicBezTo>
                      <a:pt x="91" y="12"/>
                      <a:pt x="87" y="9"/>
                      <a:pt x="83" y="6"/>
                    </a:cubicBezTo>
                    <a:cubicBezTo>
                      <a:pt x="83" y="6"/>
                      <a:pt x="83" y="6"/>
                      <a:pt x="83" y="6"/>
                    </a:cubicBezTo>
                    <a:cubicBezTo>
                      <a:pt x="81" y="5"/>
                      <a:pt x="79" y="4"/>
                      <a:pt x="77" y="3"/>
                    </a:cubicBezTo>
                    <a:cubicBezTo>
                      <a:pt x="76" y="3"/>
                      <a:pt x="76" y="3"/>
                      <a:pt x="76" y="3"/>
                    </a:cubicBezTo>
                    <a:cubicBezTo>
                      <a:pt x="74" y="2"/>
                      <a:pt x="71" y="1"/>
                      <a:pt x="69" y="1"/>
                    </a:cubicBezTo>
                    <a:cubicBezTo>
                      <a:pt x="69" y="1"/>
                      <a:pt x="69" y="1"/>
                      <a:pt x="69" y="1"/>
                    </a:cubicBezTo>
                    <a:cubicBezTo>
                      <a:pt x="66" y="0"/>
                      <a:pt x="64" y="0"/>
                      <a:pt x="61" y="0"/>
                    </a:cubicBezTo>
                    <a:cubicBezTo>
                      <a:pt x="61" y="0"/>
                      <a:pt x="61" y="0"/>
                      <a:pt x="61" y="0"/>
                    </a:cubicBezTo>
                    <a:cubicBezTo>
                      <a:pt x="61" y="0"/>
                      <a:pt x="61" y="0"/>
                      <a:pt x="61" y="0"/>
                    </a:cubicBezTo>
                    <a:cubicBezTo>
                      <a:pt x="61" y="0"/>
                      <a:pt x="61" y="0"/>
                      <a:pt x="61" y="0"/>
                    </a:cubicBezTo>
                    <a:cubicBezTo>
                      <a:pt x="61" y="0"/>
                      <a:pt x="61" y="0"/>
                      <a:pt x="61" y="0"/>
                    </a:cubicBezTo>
                    <a:cubicBezTo>
                      <a:pt x="58" y="0"/>
                      <a:pt x="56" y="0"/>
                      <a:pt x="53" y="1"/>
                    </a:cubicBezTo>
                    <a:cubicBezTo>
                      <a:pt x="53" y="1"/>
                      <a:pt x="53" y="1"/>
                      <a:pt x="53" y="1"/>
                    </a:cubicBezTo>
                    <a:cubicBezTo>
                      <a:pt x="51" y="1"/>
                      <a:pt x="48" y="2"/>
                      <a:pt x="46" y="3"/>
                    </a:cubicBezTo>
                    <a:cubicBezTo>
                      <a:pt x="46" y="3"/>
                      <a:pt x="46" y="3"/>
                      <a:pt x="45" y="3"/>
                    </a:cubicBezTo>
                    <a:cubicBezTo>
                      <a:pt x="43" y="4"/>
                      <a:pt x="41" y="5"/>
                      <a:pt x="39" y="6"/>
                    </a:cubicBezTo>
                    <a:cubicBezTo>
                      <a:pt x="39" y="6"/>
                      <a:pt x="39" y="6"/>
                      <a:pt x="39" y="6"/>
                    </a:cubicBezTo>
                    <a:cubicBezTo>
                      <a:pt x="35" y="9"/>
                      <a:pt x="31" y="12"/>
                      <a:pt x="28" y="15"/>
                    </a:cubicBezTo>
                    <a:cubicBezTo>
                      <a:pt x="28" y="15"/>
                      <a:pt x="28" y="15"/>
                      <a:pt x="28" y="15"/>
                    </a:cubicBezTo>
                    <a:cubicBezTo>
                      <a:pt x="26" y="17"/>
                      <a:pt x="25" y="19"/>
                      <a:pt x="24" y="21"/>
                    </a:cubicBezTo>
                    <a:cubicBezTo>
                      <a:pt x="24" y="21"/>
                      <a:pt x="24" y="21"/>
                      <a:pt x="24" y="22"/>
                    </a:cubicBezTo>
                    <a:cubicBezTo>
                      <a:pt x="22" y="23"/>
                      <a:pt x="21" y="25"/>
                      <a:pt x="21" y="27"/>
                    </a:cubicBezTo>
                    <a:cubicBezTo>
                      <a:pt x="20" y="28"/>
                      <a:pt x="20" y="28"/>
                      <a:pt x="20" y="28"/>
                    </a:cubicBezTo>
                    <a:cubicBezTo>
                      <a:pt x="20" y="30"/>
                      <a:pt x="18" y="32"/>
                      <a:pt x="18" y="32"/>
                    </a:cubicBezTo>
                    <a:cubicBezTo>
                      <a:pt x="6" y="39"/>
                      <a:pt x="0" y="53"/>
                      <a:pt x="4" y="66"/>
                    </a:cubicBezTo>
                    <a:cubicBezTo>
                      <a:pt x="6" y="65"/>
                      <a:pt x="8" y="65"/>
                      <a:pt x="10" y="63"/>
                    </a:cubicBezTo>
                    <a:cubicBezTo>
                      <a:pt x="14" y="61"/>
                      <a:pt x="17" y="59"/>
                      <a:pt x="19" y="55"/>
                    </a:cubicBezTo>
                    <a:cubicBezTo>
                      <a:pt x="24" y="74"/>
                      <a:pt x="41" y="87"/>
                      <a:pt x="61" y="87"/>
                    </a:cubicBezTo>
                    <a:cubicBezTo>
                      <a:pt x="81" y="87"/>
                      <a:pt x="98" y="74"/>
                      <a:pt x="103" y="55"/>
                    </a:cubicBezTo>
                    <a:close/>
                    <a:moveTo>
                      <a:pt x="61" y="80"/>
                    </a:moveTo>
                    <a:cubicBezTo>
                      <a:pt x="41" y="80"/>
                      <a:pt x="25" y="64"/>
                      <a:pt x="25" y="44"/>
                    </a:cubicBezTo>
                    <a:cubicBezTo>
                      <a:pt x="25" y="41"/>
                      <a:pt x="25" y="39"/>
                      <a:pt x="25" y="36"/>
                    </a:cubicBezTo>
                    <a:cubicBezTo>
                      <a:pt x="26" y="36"/>
                      <a:pt x="27" y="36"/>
                      <a:pt x="28" y="36"/>
                    </a:cubicBezTo>
                    <a:cubicBezTo>
                      <a:pt x="45" y="36"/>
                      <a:pt x="59" y="24"/>
                      <a:pt x="61" y="7"/>
                    </a:cubicBezTo>
                    <a:cubicBezTo>
                      <a:pt x="61" y="7"/>
                      <a:pt x="61" y="7"/>
                      <a:pt x="61" y="7"/>
                    </a:cubicBezTo>
                    <a:cubicBezTo>
                      <a:pt x="61" y="7"/>
                      <a:pt x="61" y="7"/>
                      <a:pt x="61" y="7"/>
                    </a:cubicBezTo>
                    <a:cubicBezTo>
                      <a:pt x="63" y="24"/>
                      <a:pt x="77" y="36"/>
                      <a:pt x="94" y="36"/>
                    </a:cubicBezTo>
                    <a:cubicBezTo>
                      <a:pt x="95" y="36"/>
                      <a:pt x="96" y="36"/>
                      <a:pt x="96" y="36"/>
                    </a:cubicBezTo>
                    <a:cubicBezTo>
                      <a:pt x="97" y="39"/>
                      <a:pt x="97" y="41"/>
                      <a:pt x="97" y="44"/>
                    </a:cubicBezTo>
                    <a:cubicBezTo>
                      <a:pt x="97" y="64"/>
                      <a:pt x="81" y="80"/>
                      <a:pt x="61" y="8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3" name="Oval 129"/>
              <p:cNvSpPr>
                <a:spLocks noChangeArrowheads="1"/>
              </p:cNvSpPr>
              <p:nvPr/>
            </p:nvSpPr>
            <p:spPr bwMode="auto">
              <a:xfrm>
                <a:off x="3943350" y="3233738"/>
                <a:ext cx="33338"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4" name="Oval 130"/>
              <p:cNvSpPr>
                <a:spLocks noChangeArrowheads="1"/>
              </p:cNvSpPr>
              <p:nvPr/>
            </p:nvSpPr>
            <p:spPr bwMode="auto">
              <a:xfrm>
                <a:off x="4014788" y="3233738"/>
                <a:ext cx="33338"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pic>
        <p:nvPicPr>
          <p:cNvPr id="3" name="图片占位符 2"/>
          <p:cNvPicPr>
            <a:picLocks noGrp="1" noChangeAspect="1"/>
          </p:cNvPicPr>
          <p:nvPr>
            <p:ph type="pic" sz="quarter" idx="4294967295"/>
          </p:nvPr>
        </p:nvPicPr>
        <p:blipFill>
          <a:blip r:embed="rId3" cstate="screen">
            <a:extLst>
              <a:ext uri="{28A0092B-C50C-407E-A947-70E740481C1C}">
                <a14:useLocalDpi xmlns:a14="http://schemas.microsoft.com/office/drawing/2010/main" xmlns=""/>
              </a:ext>
            </a:extLst>
          </a:blip>
          <a:srcRect/>
          <a:stretch>
            <a:fillRect/>
          </a:stretch>
        </p:blipFill>
        <p:spPr>
          <a:xfrm>
            <a:off x="0" y="2187575"/>
            <a:ext cx="2390775" cy="2392363"/>
          </a:xfrm>
        </p:spPr>
      </p:pic>
      <p:pic>
        <p:nvPicPr>
          <p:cNvPr id="2" name="图片占位符 1"/>
          <p:cNvPicPr>
            <a:picLocks noGrp="1" noChangeAspect="1"/>
          </p:cNvPicPr>
          <p:nvPr>
            <p:ph type="pic" sz="quarter" idx="4294967295"/>
          </p:nvPr>
        </p:nvPicPr>
        <p:blipFill>
          <a:blip r:embed="rId4" cstate="screen">
            <a:extLst>
              <a:ext uri="{28A0092B-C50C-407E-A947-70E740481C1C}">
                <a14:useLocalDpi xmlns:a14="http://schemas.microsoft.com/office/drawing/2010/main" xmlns=""/>
              </a:ext>
            </a:extLst>
          </a:blip>
          <a:srcRect/>
          <a:stretch>
            <a:fillRect/>
          </a:stretch>
        </p:blipFill>
        <p:spPr>
          <a:xfrm>
            <a:off x="0" y="2187575"/>
            <a:ext cx="2390775" cy="2392363"/>
          </a:xfrm>
        </p:spPr>
      </p:pic>
      <p:pic>
        <p:nvPicPr>
          <p:cNvPr id="4" name="图片占位符 3"/>
          <p:cNvPicPr>
            <a:picLocks noGrp="1" noChangeAspect="1"/>
          </p:cNvPicPr>
          <p:nvPr>
            <p:ph type="pic" sz="quarter" idx="4294967295"/>
          </p:nvPr>
        </p:nvPicPr>
        <p:blipFill>
          <a:blip r:embed="rId5" cstate="screen">
            <a:extLst>
              <a:ext uri="{28A0092B-C50C-407E-A947-70E740481C1C}">
                <a14:useLocalDpi xmlns:a14="http://schemas.microsoft.com/office/drawing/2010/main" xmlns=""/>
              </a:ext>
            </a:extLst>
          </a:blip>
          <a:srcRect/>
          <a:stretch>
            <a:fillRect/>
          </a:stretch>
        </p:blipFill>
        <p:spPr>
          <a:xfrm>
            <a:off x="10467975" y="2187575"/>
            <a:ext cx="2390775" cy="2392363"/>
          </a:xfrm>
        </p:spPr>
      </p:pic>
      <p:sp>
        <p:nvSpPr>
          <p:cNvPr id="27" name="矩形 26"/>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8" name="矩形 27"/>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9" name="矩形 28"/>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0" name="矩形 29"/>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1" name="文本框 30"/>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3118521997"/>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up)">
                                      <p:cBhvr>
                                        <p:cTn id="12" dur="500"/>
                                        <p:tgtEl>
                                          <p:spTgt spid="41"/>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p:cTn id="16" dur="500" fill="hold"/>
                                        <p:tgtEl>
                                          <p:spTgt spid="44"/>
                                        </p:tgtEl>
                                        <p:attrNameLst>
                                          <p:attrName>ppt_w</p:attrName>
                                        </p:attrNameLst>
                                      </p:cBhvr>
                                      <p:tavLst>
                                        <p:tav tm="0">
                                          <p:val>
                                            <p:fltVal val="0"/>
                                          </p:val>
                                        </p:tav>
                                        <p:tav tm="100000">
                                          <p:val>
                                            <p:strVal val="#ppt_w"/>
                                          </p:val>
                                        </p:tav>
                                      </p:tavLst>
                                    </p:anim>
                                    <p:anim calcmode="lin" valueType="num">
                                      <p:cBhvr>
                                        <p:cTn id="17" dur="500" fill="hold"/>
                                        <p:tgtEl>
                                          <p:spTgt spid="4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500"/>
                                        <p:tgtEl>
                                          <p:spTgt spid="38"/>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wipe(up)">
                                      <p:cBhvr>
                                        <p:cTn id="25" dur="500"/>
                                        <p:tgtEl>
                                          <p:spTgt spid="8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000"/>
                            </p:stCondLst>
                            <p:childTnLst>
                              <p:par>
                                <p:cTn id="31" presetID="23" presetClass="entr" presetSubtype="16"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500" fill="hold"/>
                                        <p:tgtEl>
                                          <p:spTgt spid="46"/>
                                        </p:tgtEl>
                                        <p:attrNameLst>
                                          <p:attrName>ppt_w</p:attrName>
                                        </p:attrNameLst>
                                      </p:cBhvr>
                                      <p:tavLst>
                                        <p:tav tm="0">
                                          <p:val>
                                            <p:fltVal val="0"/>
                                          </p:val>
                                        </p:tav>
                                        <p:tav tm="100000">
                                          <p:val>
                                            <p:strVal val="#ppt_w"/>
                                          </p:val>
                                        </p:tav>
                                      </p:tavLst>
                                    </p:anim>
                                    <p:anim calcmode="lin" valueType="num">
                                      <p:cBhvr>
                                        <p:cTn id="34" dur="500" fill="hold"/>
                                        <p:tgtEl>
                                          <p:spTgt spid="46"/>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up)">
                                      <p:cBhvr>
                                        <p:cTn id="38" dur="500"/>
                                        <p:tgtEl>
                                          <p:spTgt spid="42"/>
                                        </p:tgtEl>
                                      </p:cBhvr>
                                    </p:animEffect>
                                  </p:childTnLst>
                                </p:cTn>
                              </p:par>
                            </p:childTnLst>
                          </p:cTn>
                        </p:par>
                        <p:par>
                          <p:cTn id="39" fill="hold">
                            <p:stCondLst>
                              <p:cond delay="4000"/>
                            </p:stCondLst>
                            <p:childTnLst>
                              <p:par>
                                <p:cTn id="40" presetID="22" presetClass="entr" presetSubtype="1" fill="hold" nodeType="after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wipe(up)">
                                      <p:cBhvr>
                                        <p:cTn id="42" dur="500"/>
                                        <p:tgtEl>
                                          <p:spTgt spid="85"/>
                                        </p:tgtEl>
                                      </p:cBhvr>
                                    </p:animEffect>
                                  </p:childTnLst>
                                </p:cTn>
                              </p:par>
                            </p:childTnLst>
                          </p:cTn>
                        </p:par>
                        <p:par>
                          <p:cTn id="43" fill="hold">
                            <p:stCondLst>
                              <p:cond delay="4500"/>
                            </p:stCondLst>
                            <p:childTnLst>
                              <p:par>
                                <p:cTn id="44" presetID="22" presetClass="entr" presetSubtype="2"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right)">
                                      <p:cBhvr>
                                        <p:cTn id="4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0"/>
          <p:cNvSpPr txBox="1">
            <a:spLocks/>
          </p:cNvSpPr>
          <p:nvPr/>
        </p:nvSpPr>
        <p:spPr>
          <a:xfrm>
            <a:off x="1005270" y="5101769"/>
            <a:ext cx="5301650" cy="974306"/>
          </a:xfrm>
          <a:prstGeom prst="rect">
            <a:avLst/>
          </a:prstGeom>
        </p:spPr>
        <p:txBody>
          <a:bodyPr vert="horz" wrap="square" lIns="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itle 20"/>
          <p:cNvSpPr txBox="1">
            <a:spLocks/>
          </p:cNvSpPr>
          <p:nvPr/>
        </p:nvSpPr>
        <p:spPr>
          <a:xfrm>
            <a:off x="6531312" y="5101768"/>
            <a:ext cx="5510093" cy="974306"/>
          </a:xfrm>
          <a:prstGeom prst="rect">
            <a:avLst/>
          </a:prstGeom>
        </p:spPr>
        <p:txBody>
          <a:bodyPr vert="horz" wrap="square" lIns="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1005272" y="4151226"/>
            <a:ext cx="5301647" cy="7210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nSpc>
                <a:spcPct val="150000"/>
              </a:lnSpc>
            </a:pPr>
            <a:endParaRPr lang="en-US" sz="14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531311" y="4151226"/>
            <a:ext cx="5301647" cy="72108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829058" y="4494614"/>
            <a:ext cx="3302303" cy="324576"/>
          </a:xfrm>
          <a:prstGeom prst="rect">
            <a:avLst/>
          </a:prstGeom>
          <a:noFill/>
        </p:spPr>
        <p:txBody>
          <a:bodyPr vert="horz" wrap="square" lIns="0" tIns="0" rIns="0" bIns="0" rtlCol="0">
            <a:spAutoFit/>
          </a:bodyPr>
          <a:lstStyle/>
          <a:p>
            <a:pPr algn="ct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530983" y="4494614"/>
            <a:ext cx="3302303" cy="324576"/>
          </a:xfrm>
          <a:prstGeom prst="rect">
            <a:avLst/>
          </a:prstGeom>
          <a:noFill/>
        </p:spPr>
        <p:txBody>
          <a:bodyPr vert="horz" wrap="square" lIns="0" tIns="0" rIns="0" bIns="0" rtlCol="0">
            <a:spAutoFit/>
          </a:bodyPr>
          <a:lstStyle/>
          <a:p>
            <a:pPr algn="ct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8" name="图片占位符 7"/>
          <p:cNvPicPr>
            <a:picLocks noGrp="1" noChangeAspect="1"/>
          </p:cNvPicPr>
          <p:nvPr>
            <p:ph type="pic" sz="quarter" idx="4294967295"/>
          </p:nvPr>
        </p:nvPicPr>
        <p:blipFill>
          <a:blip r:embed="rId3" cstate="screen">
            <a:extLst>
              <a:ext uri="{28A0092B-C50C-407E-A947-70E740481C1C}">
                <a14:useLocalDpi xmlns:a14="http://schemas.microsoft.com/office/drawing/2010/main" xmlns=""/>
              </a:ext>
            </a:extLst>
          </a:blip>
          <a:stretch>
            <a:fillRect/>
          </a:stretch>
        </p:blipFill>
        <p:spPr>
          <a:xfrm>
            <a:off x="0" y="1444625"/>
            <a:ext cx="4305300" cy="2952750"/>
          </a:xfrm>
          <a:blipFill dpi="0" rotWithShape="1">
            <a:blip r:embed="rId4" cstate="screen">
              <a:extLst>
                <a:ext uri="{28A0092B-C50C-407E-A947-70E740481C1C}">
                  <a14:useLocalDpi xmlns:a14="http://schemas.microsoft.com/office/drawing/2010/main" xmlns=""/>
                </a:ext>
              </a:extLst>
            </a:blip>
            <a:srcRect/>
            <a:stretch>
              <a:fillRect/>
            </a:stretch>
          </a:blipFill>
        </p:spPr>
      </p:pic>
      <p:pic>
        <p:nvPicPr>
          <p:cNvPr id="7" name="图片占位符 6"/>
          <p:cNvPicPr>
            <a:picLocks noGrp="1" noChangeAspect="1"/>
          </p:cNvPicPr>
          <p:nvPr>
            <p:ph type="pic" sz="quarter" idx="4294967295"/>
          </p:nvPr>
        </p:nvPicPr>
        <p:blipFill>
          <a:blip r:embed="rId5" cstate="screen">
            <a:extLst>
              <a:ext uri="{28A0092B-C50C-407E-A947-70E740481C1C}">
                <a14:useLocalDpi xmlns:a14="http://schemas.microsoft.com/office/drawing/2010/main" xmlns=""/>
              </a:ext>
            </a:extLst>
          </a:blip>
          <a:stretch>
            <a:fillRect/>
          </a:stretch>
        </p:blipFill>
        <p:spPr>
          <a:xfrm>
            <a:off x="8413750" y="1455738"/>
            <a:ext cx="4445000" cy="2952750"/>
          </a:xfrm>
        </p:spPr>
      </p:pic>
      <p:sp>
        <p:nvSpPr>
          <p:cNvPr id="10" name="矩形 9"/>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1" name="矩形 10"/>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2" name="矩形 11"/>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3" name="矩形 12"/>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4" name="文本框 13"/>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1600923994"/>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8" grpId="0" animBg="1"/>
      <p:bldP spid="30" grpId="0" animBg="1"/>
      <p:bldP spid="3"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ame 4"/>
          <p:cNvSpPr/>
          <p:nvPr/>
        </p:nvSpPr>
        <p:spPr>
          <a:xfrm>
            <a:off x="2604391" y="2602376"/>
            <a:ext cx="3286629" cy="3286629"/>
          </a:xfrm>
          <a:prstGeom prst="frame">
            <a:avLst>
              <a:gd name="adj1" fmla="val 14835"/>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Pentagon 5"/>
          <p:cNvSpPr/>
          <p:nvPr/>
        </p:nvSpPr>
        <p:spPr>
          <a:xfrm>
            <a:off x="1917855" y="3853385"/>
            <a:ext cx="1667301" cy="784612"/>
          </a:xfrm>
          <a:prstGeom prst="homePlat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sp>
        <p:nvSpPr>
          <p:cNvPr id="7" name="Pentagon 6"/>
          <p:cNvSpPr/>
          <p:nvPr/>
        </p:nvSpPr>
        <p:spPr>
          <a:xfrm flipH="1">
            <a:off x="4860151" y="3853385"/>
            <a:ext cx="1667301" cy="784612"/>
          </a:xfrm>
          <a:prstGeom prst="homePlat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sp>
        <p:nvSpPr>
          <p:cNvPr id="8" name="Pentagon 7"/>
          <p:cNvSpPr/>
          <p:nvPr/>
        </p:nvSpPr>
        <p:spPr>
          <a:xfrm rot="5400000">
            <a:off x="3414055" y="2357185"/>
            <a:ext cx="1667301" cy="784612"/>
          </a:xfrm>
          <a:prstGeom prst="homePlat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sp>
        <p:nvSpPr>
          <p:cNvPr id="9" name="Pentagon 8"/>
          <p:cNvSpPr/>
          <p:nvPr/>
        </p:nvSpPr>
        <p:spPr>
          <a:xfrm rot="16200000">
            <a:off x="3414055" y="5397558"/>
            <a:ext cx="1667301" cy="784612"/>
          </a:xfrm>
          <a:prstGeom prst="homePlat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grpSp>
        <p:nvGrpSpPr>
          <p:cNvPr id="10" name="Group 108"/>
          <p:cNvGrpSpPr/>
          <p:nvPr/>
        </p:nvGrpSpPr>
        <p:grpSpPr>
          <a:xfrm>
            <a:off x="3764679" y="3762664"/>
            <a:ext cx="966054" cy="966054"/>
            <a:chOff x="5538707" y="2544316"/>
            <a:chExt cx="938605" cy="938605"/>
          </a:xfrm>
        </p:grpSpPr>
        <p:sp>
          <p:nvSpPr>
            <p:cNvPr id="11" name="Oval 10"/>
            <p:cNvSpPr/>
            <p:nvPr/>
          </p:nvSpPr>
          <p:spPr>
            <a:xfrm>
              <a:off x="5538707" y="2544316"/>
              <a:ext cx="938605" cy="93860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48"/>
            <p:cNvSpPr>
              <a:spLocks/>
            </p:cNvSpPr>
            <p:nvPr/>
          </p:nvSpPr>
          <p:spPr bwMode="auto">
            <a:xfrm>
              <a:off x="5841372" y="2711591"/>
              <a:ext cx="333274" cy="604055"/>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3" name="Freeform 229"/>
          <p:cNvSpPr>
            <a:spLocks noEditPoints="1"/>
          </p:cNvSpPr>
          <p:nvPr/>
        </p:nvSpPr>
        <p:spPr bwMode="auto">
          <a:xfrm>
            <a:off x="7768992" y="2294929"/>
            <a:ext cx="674277" cy="678863"/>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accent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217"/>
          <p:cNvSpPr>
            <a:spLocks noEditPoints="1"/>
          </p:cNvSpPr>
          <p:nvPr/>
        </p:nvSpPr>
        <p:spPr bwMode="auto">
          <a:xfrm>
            <a:off x="9533694" y="2356699"/>
            <a:ext cx="740431" cy="555323"/>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52"/>
          <p:cNvSpPr>
            <a:spLocks noEditPoints="1"/>
          </p:cNvSpPr>
          <p:nvPr/>
        </p:nvSpPr>
        <p:spPr bwMode="auto">
          <a:xfrm>
            <a:off x="7789424" y="4644930"/>
            <a:ext cx="633412" cy="681463"/>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accent3"/>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reeform 101"/>
          <p:cNvSpPr>
            <a:spLocks noEditPoints="1"/>
          </p:cNvSpPr>
          <p:nvPr/>
        </p:nvSpPr>
        <p:spPr bwMode="auto">
          <a:xfrm>
            <a:off x="9491482" y="4712365"/>
            <a:ext cx="824856" cy="546591"/>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accent4"/>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TextBox 16"/>
          <p:cNvSpPr txBox="1"/>
          <p:nvPr/>
        </p:nvSpPr>
        <p:spPr>
          <a:xfrm>
            <a:off x="7191766" y="3173779"/>
            <a:ext cx="1828732" cy="960447"/>
          </a:xfrm>
          <a:prstGeom prst="rect">
            <a:avLst/>
          </a:prstGeom>
          <a:noFill/>
        </p:spPr>
        <p:txBody>
          <a:bodyPr wrap="square" rtlCol="0">
            <a:spAutoFit/>
          </a:bodyPr>
          <a:lstStyle/>
          <a:p>
            <a:pPr algn="ct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 Ipsum available</a:t>
            </a:r>
          </a:p>
        </p:txBody>
      </p:sp>
      <p:sp>
        <p:nvSpPr>
          <p:cNvPr id="18" name="TextBox 17"/>
          <p:cNvSpPr txBox="1"/>
          <p:nvPr/>
        </p:nvSpPr>
        <p:spPr>
          <a:xfrm>
            <a:off x="9021402" y="3173779"/>
            <a:ext cx="1765021" cy="960447"/>
          </a:xfrm>
          <a:prstGeom prst="rect">
            <a:avLst/>
          </a:prstGeom>
          <a:noFill/>
        </p:spPr>
        <p:txBody>
          <a:bodyPr wrap="square" rtlCol="0">
            <a:spAutoFit/>
          </a:bodyPr>
          <a:lstStyle/>
          <a:p>
            <a:pPr algn="ct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 Ipsum available</a:t>
            </a:r>
          </a:p>
        </p:txBody>
      </p:sp>
      <p:sp>
        <p:nvSpPr>
          <p:cNvPr id="19" name="TextBox 18"/>
          <p:cNvSpPr txBox="1"/>
          <p:nvPr/>
        </p:nvSpPr>
        <p:spPr>
          <a:xfrm>
            <a:off x="7176425" y="5418842"/>
            <a:ext cx="1859411" cy="960447"/>
          </a:xfrm>
          <a:prstGeom prst="rect">
            <a:avLst/>
          </a:prstGeom>
          <a:noFill/>
        </p:spPr>
        <p:txBody>
          <a:bodyPr wrap="square" rtlCol="0">
            <a:spAutoFit/>
          </a:bodyPr>
          <a:lstStyle/>
          <a:p>
            <a:pPr algn="ctr"/>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 </a:t>
            </a:r>
            <a:b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20" name="TextBox 19"/>
          <p:cNvSpPr txBox="1"/>
          <p:nvPr/>
        </p:nvSpPr>
        <p:spPr>
          <a:xfrm>
            <a:off x="8965004" y="5418842"/>
            <a:ext cx="1877817" cy="960447"/>
          </a:xfrm>
          <a:prstGeom prst="rect">
            <a:avLst/>
          </a:prstGeom>
          <a:noFill/>
        </p:spPr>
        <p:txBody>
          <a:bodyPr wrap="square" rtlCol="0">
            <a:spAutoFit/>
          </a:bodyPr>
          <a:lstStyle/>
          <a:p>
            <a:pPr algn="ctr"/>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a:t>
            </a:r>
            <a:b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21" name="矩形 20"/>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2" name="矩形 21"/>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3" name="矩形 22"/>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4" name="矩形 23"/>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文本框 24"/>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xmlns="" val="3760707760"/>
      </p:ext>
    </p:extLst>
  </p:cSld>
  <p:clrMapOvr>
    <a:masterClrMapping/>
  </p:clrMapOvr>
  <mc:AlternateContent xmlns:mc="http://schemas.openxmlformats.org/markup-compatibility/2006">
    <mc:Choice xmlns:p14="http://schemas.microsoft.com/office/powerpoint/2010/main" xmlns=""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Left)">
                                      <p:cBhvr>
                                        <p:cTn id="19" dur="500"/>
                                        <p:tgtEl>
                                          <p:spTgt spid="6"/>
                                        </p:tgtEl>
                                      </p:cBhvr>
                                    </p:animEffect>
                                  </p:childTnLst>
                                </p:cTn>
                              </p:par>
                            </p:childTnLst>
                          </p:cTn>
                        </p:par>
                        <p:par>
                          <p:cTn id="20" fill="hold">
                            <p:stCondLst>
                              <p:cond delay="1500"/>
                            </p:stCondLst>
                            <p:childTnLst>
                              <p:par>
                                <p:cTn id="21" presetID="1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Top)">
                                      <p:cBhvr>
                                        <p:cTn id="23" dur="500"/>
                                        <p:tgtEl>
                                          <p:spTgt spid="8"/>
                                        </p:tgtEl>
                                      </p:cBhvr>
                                    </p:animEffect>
                                  </p:childTnLst>
                                </p:cTn>
                              </p:par>
                            </p:childTnLst>
                          </p:cTn>
                        </p:par>
                        <p:par>
                          <p:cTn id="24" fill="hold">
                            <p:stCondLst>
                              <p:cond delay="2000"/>
                            </p:stCondLst>
                            <p:childTnLst>
                              <p:par>
                                <p:cTn id="25" presetID="1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Right)">
                                      <p:cBhvr>
                                        <p:cTn id="27" dur="500"/>
                                        <p:tgtEl>
                                          <p:spTgt spid="7"/>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lide(fromBottom)">
                                      <p:cBhvr>
                                        <p:cTn id="31" dur="500"/>
                                        <p:tgtEl>
                                          <p:spTgt spid="9"/>
                                        </p:tgtEl>
                                      </p:cBhvr>
                                    </p:animEffect>
                                  </p:childTnLst>
                                </p:cTn>
                              </p:par>
                            </p:childTnLst>
                          </p:cTn>
                        </p:par>
                        <p:par>
                          <p:cTn id="32" fill="hold">
                            <p:stCondLst>
                              <p:cond delay="3000"/>
                            </p:stCondLst>
                            <p:childTnLst>
                              <p:par>
                                <p:cTn id="33" presetID="53"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childTnLst>
                          </p:cTn>
                        </p:par>
                        <p:par>
                          <p:cTn id="42" fill="hold">
                            <p:stCondLst>
                              <p:cond delay="4000"/>
                            </p:stCondLst>
                            <p:childTnLst>
                              <p:par>
                                <p:cTn id="43" presetID="53"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000"/>
                            </p:stCondLst>
                            <p:childTnLst>
                              <p:par>
                                <p:cTn id="53" presetID="53"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up)">
                                      <p:cBhvr>
                                        <p:cTn id="61" dur="500"/>
                                        <p:tgtEl>
                                          <p:spTgt spid="19"/>
                                        </p:tgtEl>
                                      </p:cBhvr>
                                    </p:animEffect>
                                  </p:childTnLst>
                                </p:cTn>
                              </p:par>
                            </p:childTnLst>
                          </p:cTn>
                        </p:par>
                        <p:par>
                          <p:cTn id="62" fill="hold">
                            <p:stCondLst>
                              <p:cond delay="6000"/>
                            </p:stCondLst>
                            <p:childTnLst>
                              <p:par>
                                <p:cTn id="63" presetID="53"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up)">
                                      <p:cBhvr>
                                        <p:cTn id="7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3" grpId="0" animBg="1"/>
      <p:bldP spid="14" grpId="0" animBg="1"/>
      <p:bldP spid="15" grpId="0" animBg="1"/>
      <p:bldP spid="16" grpId="0" animBg="1"/>
      <p:bldP spid="17"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xmlns="" val="505993267"/>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96B3E30-1647-4699-BAF1-E86AFEF7C8CF"/>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583"/>
</p:tagLst>
</file>

<file path=ppt/theme/theme1.xml><?xml version="1.0" encoding="utf-8"?>
<a:theme xmlns:a="http://schemas.openxmlformats.org/drawingml/2006/main" name="ppt">
  <a:themeElements>
    <a:clrScheme name="自定义 425">
      <a:dk1>
        <a:sysClr val="windowText" lastClr="000000"/>
      </a:dk1>
      <a:lt1>
        <a:sysClr val="window" lastClr="FFFFFF"/>
      </a:lt1>
      <a:dk2>
        <a:srgbClr val="44546A"/>
      </a:dk2>
      <a:lt2>
        <a:srgbClr val="E7E6E6"/>
      </a:lt2>
      <a:accent1>
        <a:srgbClr val="422F24"/>
      </a:accent1>
      <a:accent2>
        <a:srgbClr val="726159"/>
      </a:accent2>
      <a:accent3>
        <a:srgbClr val="422F24"/>
      </a:accent3>
      <a:accent4>
        <a:srgbClr val="726159"/>
      </a:accent4>
      <a:accent5>
        <a:srgbClr val="422F24"/>
      </a:accent5>
      <a:accent6>
        <a:srgbClr val="726159"/>
      </a:accent6>
      <a:hlink>
        <a:srgbClr val="422F24"/>
      </a:hlink>
      <a:folHlink>
        <a:srgbClr val="72615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2679</Words>
  <Application>Microsoft Office PowerPoint</Application>
  <PresentationFormat>自定义</PresentationFormat>
  <Paragraphs>224</Paragraphs>
  <Slides>26</Slides>
  <Notes>26</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ppt</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2016-10-17T14:00:15Z</dcterms:created>
  <dcterms:modified xsi:type="dcterms:W3CDTF">2020-03-04T19:15:52Z</dcterms:modified>
</cp:coreProperties>
</file>