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7" r:id="rId3"/>
    <p:sldId id="288" r:id="rId4"/>
    <p:sldId id="289" r:id="rId5"/>
    <p:sldId id="290" r:id="rId6"/>
    <p:sldId id="259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3399FF"/>
    <a:srgbClr val="FFFF99"/>
    <a:srgbClr val="FFCCFF"/>
    <a:srgbClr val="FF99FF"/>
    <a:srgbClr val="FFFFCC"/>
    <a:srgbClr val="CC0066"/>
    <a:srgbClr val="CC00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4CA93-9B34-443F-B47C-3D095D328F92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2C39-A7B5-47B6-8024-D86F18B598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58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统编版  语文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六年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级  下册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标题 1"/>
          <p:cNvSpPr txBox="1">
            <a:spLocks noChangeArrowheads="1"/>
          </p:cNvSpPr>
          <p:nvPr/>
        </p:nvSpPr>
        <p:spPr bwMode="auto">
          <a:xfrm>
            <a:off x="1259632" y="1851670"/>
            <a:ext cx="594015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850900" eaLnBrk="1" hangingPunct="1">
              <a:buFont typeface="Arial" charset="0"/>
              <a:buNone/>
            </a:pPr>
            <a:r>
              <a:rPr lang="zh-CN" alt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语文园地</a:t>
            </a:r>
            <a:endParaRPr lang="zh-CN" altLang="en-US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99568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</a:t>
            </a:r>
            <a:endParaRPr lang="zh-CN" altLang="en-US" sz="2800" b="1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27584" y="2642017"/>
            <a:ext cx="6156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 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" name="图片 9" descr="t01b9ac2899ffca48b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779662"/>
            <a:ext cx="2552700" cy="2143125"/>
          </a:xfrm>
          <a:prstGeom prst="rect">
            <a:avLst/>
          </a:prstGeom>
        </p:spPr>
      </p:pic>
      <p:pic>
        <p:nvPicPr>
          <p:cNvPr id="11" name="图片 10" descr="t01dc8d708bf0c3d72d.jpg"/>
          <p:cNvPicPr>
            <a:picLocks noChangeAspect="1"/>
          </p:cNvPicPr>
          <p:nvPr/>
        </p:nvPicPr>
        <p:blipFill rotWithShape="1">
          <a:blip r:embed="rId5" cstate="print"/>
          <a:srcRect l="14175" t="27046" r="14951" b="17314"/>
          <a:stretch/>
        </p:blipFill>
        <p:spPr>
          <a:xfrm>
            <a:off x="3563888" y="1667932"/>
            <a:ext cx="2160240" cy="1695905"/>
          </a:xfrm>
          <a:prstGeom prst="rect">
            <a:avLst/>
          </a:prstGeom>
        </p:spPr>
      </p:pic>
      <p:pic>
        <p:nvPicPr>
          <p:cNvPr id="12" name="图片 11" descr="t01f96b57ac83cedeb6.jpg"/>
          <p:cNvPicPr>
            <a:picLocks noChangeAspect="1"/>
          </p:cNvPicPr>
          <p:nvPr/>
        </p:nvPicPr>
        <p:blipFill rotWithShape="1">
          <a:blip r:embed="rId6" cstate="print"/>
          <a:srcRect l="33201" t="24800" r="16400" b="6266"/>
          <a:stretch/>
        </p:blipFill>
        <p:spPr>
          <a:xfrm>
            <a:off x="6012160" y="1347614"/>
            <a:ext cx="2171711" cy="2970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99568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</a:t>
            </a:r>
            <a:endParaRPr lang="zh-CN" altLang="en-US" sz="2800" b="1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403648" y="699542"/>
          <a:ext cx="6360368" cy="28083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96144"/>
                <a:gridCol w="1152128"/>
                <a:gridCol w="1656184"/>
                <a:gridCol w="2255912"/>
              </a:tblGrid>
              <a:tr h="432048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        人物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    </a:t>
                      </a:r>
                      <a:r>
                        <a:rPr lang="zh-CN" altLang="en-US" dirty="0" smtClean="0"/>
                        <a:t>课文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     </a:t>
                      </a:r>
                      <a:r>
                        <a:rPr lang="zh-CN" altLang="en-US" dirty="0" smtClean="0"/>
                        <a:t>评价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          </a:t>
                      </a:r>
                      <a:r>
                        <a:rPr lang="zh-CN" altLang="en-US" dirty="0" smtClean="0"/>
                        <a:t>依据</a:t>
                      </a:r>
                      <a:endParaRPr lang="zh-CN" alt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99568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</a:t>
            </a:r>
            <a:endParaRPr lang="zh-CN" altLang="en-US" sz="2800" b="1" dirty="0"/>
          </a:p>
        </p:txBody>
      </p:sp>
      <p:sp>
        <p:nvSpPr>
          <p:cNvPr id="10" name="矩形 9"/>
          <p:cNvSpPr/>
          <p:nvPr/>
        </p:nvSpPr>
        <p:spPr>
          <a:xfrm>
            <a:off x="467544" y="1635646"/>
            <a:ext cx="691276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★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增广贤文 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又名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昔时贤文</a:t>
            </a:r>
            <a:r>
              <a:rPr lang="en-US" altLang="zh-CN" b="1" dirty="0" smtClean="0"/>
              <a:t>》《</a:t>
            </a:r>
            <a:r>
              <a:rPr lang="zh-CN" altLang="en-US" b="1" dirty="0" smtClean="0"/>
              <a:t>古今贤文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，</a:t>
            </a:r>
            <a:endParaRPr lang="en-US" altLang="zh-CN" b="1" dirty="0" smtClean="0"/>
          </a:p>
          <a:p>
            <a:r>
              <a:rPr lang="zh-CN" altLang="en-US" b="1" dirty="0" smtClean="0"/>
              <a:t>是中国明代时期编写的儿童启蒙书目。</a:t>
            </a:r>
          </a:p>
          <a:p>
            <a:r>
              <a:rPr lang="zh-CN" altLang="en-US" b="1" dirty="0" smtClean="0"/>
              <a:t>★ 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增广贤文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集结中国从古到今的各种格言、谚语。</a:t>
            </a:r>
            <a:endParaRPr lang="en-US" altLang="zh-CN" b="1" dirty="0" smtClean="0"/>
          </a:p>
          <a:p>
            <a:r>
              <a:rPr lang="zh-CN" altLang="en-US" b="1" dirty="0" smtClean="0"/>
              <a:t>后来，经过明、清两代文人的不断增补，才改成现在这个模样。</a:t>
            </a:r>
            <a:endParaRPr lang="en-US" altLang="zh-CN" b="1" dirty="0" smtClean="0"/>
          </a:p>
          <a:p>
            <a:r>
              <a:rPr lang="zh-CN" altLang="en-US" b="1" dirty="0" smtClean="0"/>
              <a:t>★ 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增广贤文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的内容大致有这样几个方面</a:t>
            </a:r>
            <a:r>
              <a:rPr lang="en-US" altLang="zh-CN" b="1" dirty="0" smtClean="0"/>
              <a:t>:</a:t>
            </a:r>
          </a:p>
          <a:p>
            <a:r>
              <a:rPr lang="en-US" altLang="zh-CN" b="1" dirty="0" smtClean="0"/>
              <a:t>        </a:t>
            </a:r>
            <a:r>
              <a:rPr lang="zh-CN" altLang="en-US" b="1" dirty="0" smtClean="0"/>
              <a:t>一是谈人及人际关系，二是谈命运，三是谈如何处世，四是表达对读书的看法。</a:t>
            </a:r>
            <a:endParaRPr lang="en-US" altLang="zh-CN" b="1" dirty="0" smtClean="0"/>
          </a:p>
          <a:p>
            <a:endParaRPr lang="en-US" altLang="zh-CN" dirty="0" smtClean="0"/>
          </a:p>
          <a:p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99568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</a:t>
            </a:r>
            <a:endParaRPr lang="zh-CN" altLang="en-US" sz="2800" b="1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1275606"/>
            <a:ext cx="644278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读书须用意，（          ）。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（         ），更有早行人。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听君一席话，（           ）。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路遥知马力，（           ）。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近水（     ），近山（    ）。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Administrator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29" y="-4508"/>
            <a:ext cx="9155259" cy="5152516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711076" y="1419622"/>
            <a:ext cx="7714298" cy="1083945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pPr algn="ctr" defTabSz="514350"/>
            <a:r>
              <a:rPr kumimoji="1" lang="zh-CN" altLang="en-US" sz="66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七彩课堂  伴你成长</a:t>
            </a:r>
          </a:p>
        </p:txBody>
      </p:sp>
      <p:grpSp>
        <p:nvGrpSpPr>
          <p:cNvPr id="2" name="组合 32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 defTabSz="514350"/>
              <a:r>
                <a:rPr kumimoji="1" lang="en-US" altLang="zh-CN" sz="1100" smtClean="0">
                  <a:solidFill>
                    <a:prstClr val="white">
                      <a:lumMod val="75000"/>
                    </a:prstClr>
                  </a:solidFill>
                  <a:ea typeface="黑体" panose="02010609060101010101" pitchFamily="49" charset="-122"/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171</Words>
  <Application>Microsoft Office PowerPoint</Application>
  <PresentationFormat>全屏显示(16:9)</PresentationFormat>
  <Paragraphs>28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dxq</cp:lastModifiedBy>
  <cp:revision>53</cp:revision>
  <dcterms:created xsi:type="dcterms:W3CDTF">2020-07-01T15:53:57Z</dcterms:created>
  <dcterms:modified xsi:type="dcterms:W3CDTF">2020-11-23T02:01:15Z</dcterms:modified>
</cp:coreProperties>
</file>