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23"/>
  </p:notesMasterIdLst>
  <p:sldIdLst>
    <p:sldId id="256" r:id="rId2"/>
    <p:sldId id="301" r:id="rId3"/>
    <p:sldId id="305" r:id="rId4"/>
    <p:sldId id="306" r:id="rId5"/>
    <p:sldId id="307" r:id="rId6"/>
    <p:sldId id="308" r:id="rId7"/>
    <p:sldId id="309" r:id="rId8"/>
    <p:sldId id="310" r:id="rId9"/>
    <p:sldId id="311" r:id="rId10"/>
    <p:sldId id="312" r:id="rId11"/>
    <p:sldId id="313" r:id="rId12"/>
    <p:sldId id="314" r:id="rId13"/>
    <p:sldId id="266" r:id="rId14"/>
    <p:sldId id="283" r:id="rId15"/>
    <p:sldId id="300" r:id="rId16"/>
    <p:sldId id="268" r:id="rId17"/>
    <p:sldId id="270" r:id="rId18"/>
    <p:sldId id="271" r:id="rId19"/>
    <p:sldId id="284" r:id="rId20"/>
    <p:sldId id="261" r:id="rId21"/>
    <p:sldId id="315" r:id="rId22"/>
  </p:sldIdLst>
  <p:sldSz cx="12192000" cy="6858000"/>
  <p:notesSz cx="7104063" cy="10234613"/>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55463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varScale="1">
        <p:scale>
          <a:sx n="86" d="100"/>
          <a:sy n="86" d="100"/>
        </p:scale>
        <p:origin x="-168" y="-78"/>
      </p:cViewPr>
      <p:guideLst>
        <p:guide orient="horz" pos="2160"/>
        <p:guide pos="3840"/>
      </p:guideLst>
    </p:cSldViewPr>
  </p:slideViewPr>
  <p:notesTextViewPr>
    <p:cViewPr>
      <p:scale>
        <a:sx n="1" d="1"/>
        <a:sy n="1" d="1"/>
      </p:scale>
      <p:origin x="0" y="0"/>
    </p:cViewPr>
  </p:notesTextViewPr>
  <p:sorterViewPr>
    <p:cViewPr>
      <p:scale>
        <a:sx n="139" d="100"/>
        <a:sy n="139"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3078163" cy="512763"/>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4024313" y="0"/>
            <a:ext cx="3078162" cy="512763"/>
          </a:xfrm>
          <a:prstGeom prst="rect">
            <a:avLst/>
          </a:prstGeom>
        </p:spPr>
        <p:txBody>
          <a:bodyPr vert="horz" lIns="91440" tIns="45720" rIns="91440" bIns="45720" rtlCol="0"/>
          <a:lstStyle>
            <a:lvl1pPr algn="r">
              <a:defRPr sz="1200"/>
            </a:lvl1pPr>
          </a:lstStyle>
          <a:p>
            <a:fld id="{B007765D-D031-47BD-A89B-2A6328251249}" type="datetimeFigureOut">
              <a:rPr lang="zh-CN" altLang="en-US" smtClean="0"/>
              <a:pPr/>
              <a:t>2019/12/29 Sunday</a:t>
            </a:fld>
            <a:endParaRPr lang="zh-CN" altLang="en-US"/>
          </a:p>
        </p:txBody>
      </p:sp>
      <p:sp>
        <p:nvSpPr>
          <p:cNvPr id="4" name="幻灯片图像占位符 3"/>
          <p:cNvSpPr>
            <a:spLocks noGrp="1" noRot="1" noChangeAspect="1"/>
          </p:cNvSpPr>
          <p:nvPr>
            <p:ph type="sldImg" idx="2"/>
          </p:nvPr>
        </p:nvSpPr>
        <p:spPr>
          <a:xfrm>
            <a:off x="482600" y="1279525"/>
            <a:ext cx="6140450" cy="34544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711200" y="4926013"/>
            <a:ext cx="5683250" cy="4029075"/>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9721850"/>
            <a:ext cx="3078163" cy="512763"/>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4024313" y="9721850"/>
            <a:ext cx="3078162" cy="512763"/>
          </a:xfrm>
          <a:prstGeom prst="rect">
            <a:avLst/>
          </a:prstGeom>
        </p:spPr>
        <p:txBody>
          <a:bodyPr vert="horz" lIns="91440" tIns="45720" rIns="91440" bIns="45720" rtlCol="0" anchor="b"/>
          <a:lstStyle>
            <a:lvl1pPr algn="r">
              <a:defRPr sz="1200"/>
            </a:lvl1pPr>
          </a:lstStyle>
          <a:p>
            <a:fld id="{C1E86BD5-DBF5-4ED2-8F99-370E170CE513}" type="slidenum">
              <a:rPr lang="zh-CN" altLang="en-US" smtClean="0"/>
              <a:pPr/>
              <a:t>‹#›</a:t>
            </a:fld>
            <a:endParaRPr lang="zh-CN" altLang="en-US"/>
          </a:p>
        </p:txBody>
      </p:sp>
    </p:spTree>
    <p:extLst>
      <p:ext uri="{BB962C8B-B14F-4D97-AF65-F5344CB8AC3E}">
        <p14:creationId xmlns:p14="http://schemas.microsoft.com/office/powerpoint/2010/main" val="425355757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3" name="幻灯片图像占位符 1"/>
          <p:cNvSpPr>
            <a:spLocks noGrp="1" noRot="1" noChangeAspect="1"/>
          </p:cNvSpPr>
          <p:nvPr>
            <p:ph type="sldImg"/>
          </p:nvPr>
        </p:nvSpPr>
        <p:spPr bwMode="auto">
          <a:noFill/>
          <a:ln>
            <a:solidFill>
              <a:srgbClr val="000000"/>
            </a:solidFill>
            <a:miter lim="800000"/>
            <a:headEnd/>
            <a:tailEnd/>
          </a:ln>
        </p:spPr>
      </p:sp>
      <p:sp>
        <p:nvSpPr>
          <p:cNvPr id="49154" name="备注占位符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zh-CN" altLang="en-US" smtClean="0"/>
          </a:p>
        </p:txBody>
      </p:sp>
      <p:sp>
        <p:nvSpPr>
          <p:cNvPr id="49155" name="灯片编号占位符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F8123014-980B-41ED-AC15-E7E2C542ADBB}" type="slidenum">
              <a:rPr lang="zh-CN" altLang="en-US">
                <a:solidFill>
                  <a:prstClr val="black"/>
                </a:solidFill>
              </a:rPr>
              <a:pPr/>
              <a:t>21</a:t>
            </a:fld>
            <a:endParaRPr lang="en-US" altLang="zh-CN">
              <a:solidFill>
                <a:prstClr val="black"/>
              </a:solidFill>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5"/>
            <a:ext cx="10363200" cy="1470025"/>
          </a:xfrm>
          <a:prstGeom prst="rect">
            <a:avLst/>
          </a:prstGeom>
        </p:spPr>
        <p:txBody>
          <a:bodyPr/>
          <a:lstStyle/>
          <a:p>
            <a:r>
              <a:rPr lang="zh-CN" altLang="en-US" smtClean="0"/>
              <a:t>单击此处编辑母版标题样式</a:t>
            </a:r>
            <a:endParaRPr lang="zh-CN" altLang="en-US"/>
          </a:p>
        </p:txBody>
      </p:sp>
    </p:spTree>
  </p:cSld>
  <p:clrMapOvr>
    <a:masterClrMapping/>
  </p:clrMapOvr>
  <p:transition spd="slow" advTm="5000">
    <p:push dir="u"/>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2_标题幻灯片">
    <p:spTree>
      <p:nvGrpSpPr>
        <p:cNvPr id="1" name=""/>
        <p:cNvGrpSpPr/>
        <p:nvPr/>
      </p:nvGrpSpPr>
      <p:grpSpPr>
        <a:xfrm>
          <a:off x="0" y="0"/>
          <a:ext cx="0" cy="0"/>
          <a:chOff x="0" y="0"/>
          <a:chExt cx="0" cy="0"/>
        </a:xfrm>
      </p:grpSpPr>
      <p:sp>
        <p:nvSpPr>
          <p:cNvPr id="3" name="副标题 2"/>
          <p:cNvSpPr>
            <a:spLocks noGrp="1"/>
          </p:cNvSpPr>
          <p:nvPr>
            <p:ph type="subTitle" idx="1"/>
          </p:nvPr>
        </p:nvSpPr>
        <p:spPr>
          <a:xfrm>
            <a:off x="1829042" y="3886200"/>
            <a:ext cx="8533924" cy="1752600"/>
          </a:xfrm>
          <a:prstGeom prst="rect">
            <a:avLst/>
          </a:prstGeom>
        </p:spPr>
        <p:txBody>
          <a:bodyPr lIns="121917" tIns="60958" rIns="121917" bIns="60958"/>
          <a:lstStyle>
            <a:lvl1pPr marL="0" indent="0" algn="ctr">
              <a:buNone/>
              <a:defRPr>
                <a:solidFill>
                  <a:schemeClr val="tx1">
                    <a:tint val="75000"/>
                  </a:schemeClr>
                </a:solidFill>
              </a:defRPr>
            </a:lvl1pPr>
            <a:lvl2pPr marL="457189" indent="0" algn="ctr">
              <a:buNone/>
              <a:defRPr>
                <a:solidFill>
                  <a:schemeClr val="tx1">
                    <a:tint val="75000"/>
                  </a:schemeClr>
                </a:solidFill>
              </a:defRPr>
            </a:lvl2pPr>
            <a:lvl3pPr marL="914377" indent="0" algn="ctr">
              <a:buNone/>
              <a:defRPr>
                <a:solidFill>
                  <a:schemeClr val="tx1">
                    <a:tint val="75000"/>
                  </a:schemeClr>
                </a:solidFill>
              </a:defRPr>
            </a:lvl3pPr>
            <a:lvl4pPr marL="1371566" indent="0" algn="ctr">
              <a:buNone/>
              <a:defRPr>
                <a:solidFill>
                  <a:schemeClr val="tx1">
                    <a:tint val="75000"/>
                  </a:schemeClr>
                </a:solidFill>
              </a:defRPr>
            </a:lvl4pPr>
            <a:lvl5pPr marL="1828754" indent="0" algn="ctr">
              <a:buNone/>
              <a:defRPr>
                <a:solidFill>
                  <a:schemeClr val="tx1">
                    <a:tint val="75000"/>
                  </a:schemeClr>
                </a:solidFill>
              </a:defRPr>
            </a:lvl5pPr>
            <a:lvl6pPr marL="2285943" indent="0" algn="ctr">
              <a:buNone/>
              <a:defRPr>
                <a:solidFill>
                  <a:schemeClr val="tx1">
                    <a:tint val="75000"/>
                  </a:schemeClr>
                </a:solidFill>
              </a:defRPr>
            </a:lvl6pPr>
            <a:lvl7pPr marL="2743131" indent="0" algn="ctr">
              <a:buNone/>
              <a:defRPr>
                <a:solidFill>
                  <a:schemeClr val="tx1">
                    <a:tint val="75000"/>
                  </a:schemeClr>
                </a:solidFill>
              </a:defRPr>
            </a:lvl7pPr>
            <a:lvl8pPr marL="3200320" indent="0" algn="ctr">
              <a:buNone/>
              <a:defRPr>
                <a:solidFill>
                  <a:schemeClr val="tx1">
                    <a:tint val="75000"/>
                  </a:schemeClr>
                </a:solidFill>
              </a:defRPr>
            </a:lvl8pPr>
            <a:lvl9pPr marL="3657509" indent="0" algn="ctr">
              <a:buNone/>
              <a:defRPr>
                <a:solidFill>
                  <a:schemeClr val="tx1">
                    <a:tint val="75000"/>
                  </a:schemeClr>
                </a:solidFill>
              </a:defRPr>
            </a:lvl9pPr>
          </a:lstStyle>
          <a:p>
            <a:r>
              <a:rPr lang="zh-CN" altLang="en-US"/>
              <a:t>单击此处编辑母版副标题样式</a:t>
            </a:r>
          </a:p>
        </p:txBody>
      </p:sp>
    </p:spTree>
    <p:extLst>
      <p:ext uri="{BB962C8B-B14F-4D97-AF65-F5344CB8AC3E}">
        <p14:creationId xmlns:p14="http://schemas.microsoft.com/office/powerpoint/2010/main" val="4000443885"/>
      </p:ext>
    </p:extLst>
  </p:cSld>
  <p:clrMapOvr>
    <a:masterClrMapping/>
  </p:clrMapOvr>
  <p:transition spd="slow" advTm="5000">
    <p:push dir="u"/>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sp>
        <p:nvSpPr>
          <p:cNvPr id="3" name="内容占位符 2"/>
          <p:cNvSpPr>
            <a:spLocks noGrp="1"/>
          </p:cNvSpPr>
          <p:nvPr>
            <p:ph idx="1"/>
          </p:nvPr>
        </p:nvSpPr>
        <p:spPr>
          <a:xfrm>
            <a:off x="609684" y="1600201"/>
            <a:ext cx="10972641" cy="4525963"/>
          </a:xfrm>
          <a:prstGeom prst="rect">
            <a:avLst/>
          </a:prstGeom>
        </p:spPr>
        <p:txBody>
          <a:bodyPr lIns="121917" tIns="60958" rIns="121917" bIns="60958"/>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extLst>
      <p:ext uri="{BB962C8B-B14F-4D97-AF65-F5344CB8AC3E}">
        <p14:creationId xmlns:p14="http://schemas.microsoft.com/office/powerpoint/2010/main" val="3535645203"/>
      </p:ext>
    </p:extLst>
  </p:cSld>
  <p:clrMapOvr>
    <a:masterClrMapping/>
  </p:clrMapOvr>
  <p:transition spd="slow" advTm="5000">
    <p:push dir="u"/>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4_内页">
    <p:spTree>
      <p:nvGrpSpPr>
        <p:cNvPr id="1" name=""/>
        <p:cNvGrpSpPr/>
        <p:nvPr/>
      </p:nvGrpSpPr>
      <p:grpSpPr>
        <a:xfrm>
          <a:off x="0" y="0"/>
          <a:ext cx="0" cy="0"/>
          <a:chOff x="0" y="0"/>
          <a:chExt cx="0" cy="0"/>
        </a:xfrm>
      </p:grpSpPr>
    </p:spTree>
    <p:extLst>
      <p:ext uri="{BB962C8B-B14F-4D97-AF65-F5344CB8AC3E}">
        <p14:creationId xmlns:p14="http://schemas.microsoft.com/office/powerpoint/2010/main" val="3572219781"/>
      </p:ext>
    </p:extLst>
  </p:cSld>
  <p:clrMapOvr>
    <a:masterClrMapping/>
  </p:clrMapOvr>
  <p:transition spd="slow" advTm="5000">
    <p:push dir="u"/>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_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4133123001"/>
      </p:ext>
    </p:extLst>
  </p:cSld>
  <p:clrMapOvr>
    <a:masterClrMapping/>
  </p:clrMapOvr>
  <p:transition spd="slow" advTm="5000">
    <p:push dir="u"/>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2_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val="197020663"/>
      </p:ext>
    </p:extLst>
  </p:cSld>
  <p:clrMapOvr>
    <a:masterClrMapping/>
  </p:clrMapOvr>
  <p:transition spd="slow" advTm="5000">
    <p:push dir="u"/>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5_内页">
    <p:spTree>
      <p:nvGrpSpPr>
        <p:cNvPr id="1" name=""/>
        <p:cNvGrpSpPr/>
        <p:nvPr/>
      </p:nvGrpSpPr>
      <p:grpSpPr>
        <a:xfrm>
          <a:off x="0" y="0"/>
          <a:ext cx="0" cy="0"/>
          <a:chOff x="0" y="0"/>
          <a:chExt cx="0" cy="0"/>
        </a:xfrm>
      </p:grpSpPr>
    </p:spTree>
    <p:extLst>
      <p:ext uri="{BB962C8B-B14F-4D97-AF65-F5344CB8AC3E}">
        <p14:creationId xmlns:p14="http://schemas.microsoft.com/office/powerpoint/2010/main" val="2859721523"/>
      </p:ext>
    </p:extLst>
  </p:cSld>
  <p:clrMapOvr>
    <a:masterClrMapping/>
  </p:clrMapOvr>
  <p:transition spd="slow" advTm="5000">
    <p:push dir="u"/>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6_内页">
    <p:spTree>
      <p:nvGrpSpPr>
        <p:cNvPr id="1" name=""/>
        <p:cNvGrpSpPr/>
        <p:nvPr/>
      </p:nvGrpSpPr>
      <p:grpSpPr>
        <a:xfrm>
          <a:off x="0" y="0"/>
          <a:ext cx="0" cy="0"/>
          <a:chOff x="0" y="0"/>
          <a:chExt cx="0" cy="0"/>
        </a:xfrm>
      </p:grpSpPr>
    </p:spTree>
    <p:extLst>
      <p:ext uri="{BB962C8B-B14F-4D97-AF65-F5344CB8AC3E}">
        <p14:creationId xmlns:p14="http://schemas.microsoft.com/office/powerpoint/2010/main" val="2111409720"/>
      </p:ext>
    </p:extLst>
  </p:cSld>
  <p:clrMapOvr>
    <a:masterClrMapping/>
  </p:clrMapOvr>
  <p:transition spd="slow" advTm="5000">
    <p:push dir="u"/>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7_内页">
    <p:spTree>
      <p:nvGrpSpPr>
        <p:cNvPr id="1" name=""/>
        <p:cNvGrpSpPr/>
        <p:nvPr/>
      </p:nvGrpSpPr>
      <p:grpSpPr>
        <a:xfrm>
          <a:off x="0" y="0"/>
          <a:ext cx="0" cy="0"/>
          <a:chOff x="0" y="0"/>
          <a:chExt cx="0" cy="0"/>
        </a:xfrm>
      </p:grpSpPr>
    </p:spTree>
    <p:extLst>
      <p:ext uri="{BB962C8B-B14F-4D97-AF65-F5344CB8AC3E}">
        <p14:creationId xmlns:p14="http://schemas.microsoft.com/office/powerpoint/2010/main" val="2960157511"/>
      </p:ext>
    </p:extLst>
  </p:cSld>
  <p:clrMapOvr>
    <a:masterClrMapping/>
  </p:clrMapOvr>
  <p:transition spd="slow" advTm="5000">
    <p:push dir="u"/>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3_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862439566"/>
      </p:ext>
    </p:extLst>
  </p:cSld>
  <p:clrMapOvr>
    <a:masterClrMapping/>
  </p:clrMapOvr>
  <p:transition spd="slow" advTm="5000">
    <p:push dir="u"/>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8_内页">
    <p:spTree>
      <p:nvGrpSpPr>
        <p:cNvPr id="1" name=""/>
        <p:cNvGrpSpPr/>
        <p:nvPr/>
      </p:nvGrpSpPr>
      <p:grpSpPr>
        <a:xfrm>
          <a:off x="0" y="0"/>
          <a:ext cx="0" cy="0"/>
          <a:chOff x="0" y="0"/>
          <a:chExt cx="0" cy="0"/>
        </a:xfrm>
      </p:grpSpPr>
    </p:spTree>
    <p:extLst>
      <p:ext uri="{BB962C8B-B14F-4D97-AF65-F5344CB8AC3E}">
        <p14:creationId xmlns:p14="http://schemas.microsoft.com/office/powerpoint/2010/main" val="3328261929"/>
      </p:ext>
    </p:extLst>
  </p:cSld>
  <p:clrMapOvr>
    <a:masterClrMapping/>
  </p:clrMapOvr>
  <p:transition spd="slow" advTm="5000">
    <p:push dir="u"/>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
        <p:nvSpPr>
          <p:cNvPr id="4" name="矩形 3"/>
          <p:cNvSpPr/>
          <p:nvPr userDrawn="1"/>
        </p:nvSpPr>
        <p:spPr>
          <a:xfrm>
            <a:off x="8325228" y="6545425"/>
            <a:ext cx="775136" cy="246221"/>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smtClean="0">
                <a:ln>
                  <a:noFill/>
                </a:ln>
                <a:solidFill>
                  <a:schemeClr val="bg1">
                    <a:lumMod val="95000"/>
                  </a:schemeClr>
                </a:solidFill>
                <a:effectLst/>
                <a:uLnTx/>
                <a:uFillTx/>
              </a:rPr>
              <a:t>PPT</a:t>
            </a:r>
            <a:r>
              <a:rPr kumimoji="0" lang="zh-CN" altLang="en-US" sz="100" b="0" i="0" u="none" strike="noStrike" kern="0" cap="none" spc="0" normalizeH="0" baseline="0" noProof="0" dirty="0" smtClean="0">
                <a:ln>
                  <a:noFill/>
                </a:ln>
                <a:solidFill>
                  <a:schemeClr val="bg1">
                    <a:lumMod val="95000"/>
                  </a:schemeClr>
                </a:solidFill>
                <a:effectLst/>
                <a:uLnTx/>
                <a:uFillTx/>
              </a:rPr>
              <a:t>模板下载：</a:t>
            </a:r>
            <a:r>
              <a:rPr kumimoji="0" lang="en-US" altLang="zh-CN" sz="100" b="0" i="0" u="none" strike="noStrike" kern="0" cap="none" spc="0" normalizeH="0" baseline="0" noProof="0" dirty="0" smtClean="0">
                <a:ln>
                  <a:noFill/>
                </a:ln>
                <a:solidFill>
                  <a:schemeClr val="bg1">
                    <a:lumMod val="95000"/>
                  </a:schemeClr>
                </a:solidFill>
                <a:effectLst/>
                <a:uLnTx/>
                <a:uFillTx/>
              </a:rPr>
              <a:t>www.1ppt.com/moban/     </a:t>
            </a:r>
            <a:r>
              <a:rPr kumimoji="0" lang="zh-CN" altLang="en-US" sz="100" b="0" i="0" u="none" strike="noStrike" kern="0" cap="none" spc="0" normalizeH="0" baseline="0" noProof="0" dirty="0" smtClean="0">
                <a:ln>
                  <a:noFill/>
                </a:ln>
                <a:solidFill>
                  <a:schemeClr val="bg1">
                    <a:lumMod val="95000"/>
                  </a:schemeClr>
                </a:solidFill>
                <a:effectLst/>
                <a:uLnTx/>
                <a:uFillTx/>
              </a:rPr>
              <a:t>行业</a:t>
            </a:r>
            <a:r>
              <a:rPr kumimoji="0" lang="en-US" altLang="zh-CN" sz="100" b="0" i="0" u="none" strike="noStrike" kern="0" cap="none" spc="0" normalizeH="0" baseline="0" noProof="0" dirty="0" smtClean="0">
                <a:ln>
                  <a:noFill/>
                </a:ln>
                <a:solidFill>
                  <a:schemeClr val="bg1">
                    <a:lumMod val="95000"/>
                  </a:schemeClr>
                </a:solidFill>
                <a:effectLst/>
                <a:uLnTx/>
                <a:uFillTx/>
              </a:rPr>
              <a:t>PPT</a:t>
            </a:r>
            <a:r>
              <a:rPr kumimoji="0" lang="zh-CN" altLang="en-US" sz="100" b="0" i="0" u="none" strike="noStrike" kern="0" cap="none" spc="0" normalizeH="0" baseline="0" noProof="0" dirty="0" smtClean="0">
                <a:ln>
                  <a:noFill/>
                </a:ln>
                <a:solidFill>
                  <a:schemeClr val="bg1">
                    <a:lumMod val="95000"/>
                  </a:schemeClr>
                </a:solidFill>
                <a:effectLst/>
                <a:uLnTx/>
                <a:uFillTx/>
              </a:rPr>
              <a:t>模板：</a:t>
            </a:r>
            <a:r>
              <a:rPr kumimoji="0" lang="en-US" altLang="zh-CN" sz="100" b="0" i="0" u="none" strike="noStrike" kern="0" cap="none" spc="0" normalizeH="0" baseline="0" noProof="0" dirty="0" smtClean="0">
                <a:ln>
                  <a:noFill/>
                </a:ln>
                <a:solidFill>
                  <a:schemeClr val="bg1">
                    <a:lumMod val="95000"/>
                  </a:schemeClr>
                </a:solidFill>
                <a:effectLst/>
                <a:uLnTx/>
                <a:uFillTx/>
              </a:rPr>
              <a:t>www.1ppt.com/hangye/ </a:t>
            </a: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smtClean="0">
                <a:ln>
                  <a:noFill/>
                </a:ln>
                <a:solidFill>
                  <a:schemeClr val="bg1">
                    <a:lumMod val="95000"/>
                  </a:schemeClr>
                </a:solidFill>
                <a:effectLst/>
                <a:uLnTx/>
                <a:uFillTx/>
              </a:rPr>
              <a:t>节日</a:t>
            </a:r>
            <a:r>
              <a:rPr kumimoji="0" lang="en-US" altLang="zh-CN" sz="100" b="0" i="0" u="none" strike="noStrike" kern="0" cap="none" spc="0" normalizeH="0" baseline="0" noProof="0" dirty="0" smtClean="0">
                <a:ln>
                  <a:noFill/>
                </a:ln>
                <a:solidFill>
                  <a:schemeClr val="bg1">
                    <a:lumMod val="95000"/>
                  </a:schemeClr>
                </a:solidFill>
                <a:effectLst/>
                <a:uLnTx/>
                <a:uFillTx/>
              </a:rPr>
              <a:t>PPT</a:t>
            </a:r>
            <a:r>
              <a:rPr kumimoji="0" lang="zh-CN" altLang="en-US" sz="100" b="0" i="0" u="none" strike="noStrike" kern="0" cap="none" spc="0" normalizeH="0" baseline="0" noProof="0" dirty="0" smtClean="0">
                <a:ln>
                  <a:noFill/>
                </a:ln>
                <a:solidFill>
                  <a:schemeClr val="bg1">
                    <a:lumMod val="95000"/>
                  </a:schemeClr>
                </a:solidFill>
                <a:effectLst/>
                <a:uLnTx/>
                <a:uFillTx/>
              </a:rPr>
              <a:t>模板：</a:t>
            </a:r>
            <a:r>
              <a:rPr kumimoji="0" lang="en-US" altLang="zh-CN" sz="100" b="0" i="0" u="none" strike="noStrike" kern="0" cap="none" spc="0" normalizeH="0" baseline="0" noProof="0" dirty="0" smtClean="0">
                <a:ln>
                  <a:noFill/>
                </a:ln>
                <a:solidFill>
                  <a:schemeClr val="bg1">
                    <a:lumMod val="95000"/>
                  </a:schemeClr>
                </a:solidFill>
                <a:effectLst/>
                <a:uLnTx/>
                <a:uFillTx/>
              </a:rPr>
              <a:t>www.1ppt.com/jieri/           PPT</a:t>
            </a:r>
            <a:r>
              <a:rPr kumimoji="0" lang="zh-CN" altLang="en-US" sz="100" b="0" i="0" u="none" strike="noStrike" kern="0" cap="none" spc="0" normalizeH="0" baseline="0" noProof="0" dirty="0" smtClean="0">
                <a:ln>
                  <a:noFill/>
                </a:ln>
                <a:solidFill>
                  <a:schemeClr val="bg1">
                    <a:lumMod val="95000"/>
                  </a:schemeClr>
                </a:solidFill>
                <a:effectLst/>
                <a:uLnTx/>
                <a:uFillTx/>
              </a:rPr>
              <a:t>素材下载：</a:t>
            </a:r>
            <a:r>
              <a:rPr kumimoji="0" lang="en-US" altLang="zh-CN" sz="100" b="0" i="0" u="none" strike="noStrike" kern="0" cap="none" spc="0" normalizeH="0" baseline="0" noProof="0" dirty="0" smtClean="0">
                <a:ln>
                  <a:noFill/>
                </a:ln>
                <a:solidFill>
                  <a:schemeClr val="bg1">
                    <a:lumMod val="95000"/>
                  </a:schemeClr>
                </a:solidFill>
                <a:effectLst/>
                <a:uLnTx/>
                <a:uFillTx/>
              </a:rPr>
              <a:t>www.1ppt.com/sucai/</a:t>
            </a:r>
          </a:p>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smtClean="0">
                <a:ln>
                  <a:noFill/>
                </a:ln>
                <a:solidFill>
                  <a:schemeClr val="bg1">
                    <a:lumMod val="95000"/>
                  </a:schemeClr>
                </a:solidFill>
                <a:effectLst/>
                <a:uLnTx/>
                <a:uFillTx/>
              </a:rPr>
              <a:t>PPT</a:t>
            </a:r>
            <a:r>
              <a:rPr kumimoji="0" lang="zh-CN" altLang="en-US" sz="100" b="0" i="0" u="none" strike="noStrike" kern="0" cap="none" spc="0" normalizeH="0" baseline="0" noProof="0" dirty="0" smtClean="0">
                <a:ln>
                  <a:noFill/>
                </a:ln>
                <a:solidFill>
                  <a:schemeClr val="bg1">
                    <a:lumMod val="95000"/>
                  </a:schemeClr>
                </a:solidFill>
                <a:effectLst/>
                <a:uLnTx/>
                <a:uFillTx/>
              </a:rPr>
              <a:t>背景图片：</a:t>
            </a:r>
            <a:r>
              <a:rPr kumimoji="0" lang="en-US" altLang="zh-CN" sz="100" b="0" i="0" u="none" strike="noStrike" kern="0" cap="none" spc="0" normalizeH="0" baseline="0" noProof="0" dirty="0" smtClean="0">
                <a:ln>
                  <a:noFill/>
                </a:ln>
                <a:solidFill>
                  <a:schemeClr val="bg1">
                    <a:lumMod val="95000"/>
                  </a:schemeClr>
                </a:solidFill>
                <a:effectLst/>
                <a:uLnTx/>
                <a:uFillTx/>
              </a:rPr>
              <a:t>www.1ppt.com/beijing/      PPT</a:t>
            </a:r>
            <a:r>
              <a:rPr kumimoji="0" lang="zh-CN" altLang="en-US" sz="100" b="0" i="0" u="none" strike="noStrike" kern="0" cap="none" spc="0" normalizeH="0" baseline="0" noProof="0" dirty="0" smtClean="0">
                <a:ln>
                  <a:noFill/>
                </a:ln>
                <a:solidFill>
                  <a:schemeClr val="bg1">
                    <a:lumMod val="95000"/>
                  </a:schemeClr>
                </a:solidFill>
                <a:effectLst/>
                <a:uLnTx/>
                <a:uFillTx/>
              </a:rPr>
              <a:t>图表下载：</a:t>
            </a:r>
            <a:r>
              <a:rPr kumimoji="0" lang="en-US" altLang="zh-CN" sz="100" b="0" i="0" u="none" strike="noStrike" kern="0" cap="none" spc="0" normalizeH="0" baseline="0" noProof="0" dirty="0" smtClean="0">
                <a:ln>
                  <a:noFill/>
                </a:ln>
                <a:solidFill>
                  <a:schemeClr val="bg1">
                    <a:lumMod val="95000"/>
                  </a:schemeClr>
                </a:solidFill>
                <a:effectLst/>
                <a:uLnTx/>
                <a:uFillTx/>
              </a:rPr>
              <a:t>www.1ppt.com/tubiao/      </a:t>
            </a: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smtClean="0">
                <a:ln>
                  <a:noFill/>
                </a:ln>
                <a:solidFill>
                  <a:schemeClr val="bg1">
                    <a:lumMod val="95000"/>
                  </a:schemeClr>
                </a:solidFill>
                <a:effectLst/>
                <a:uLnTx/>
                <a:uFillTx/>
              </a:rPr>
              <a:t>优秀</a:t>
            </a:r>
            <a:r>
              <a:rPr kumimoji="0" lang="en-US" altLang="zh-CN" sz="100" b="0" i="0" u="none" strike="noStrike" kern="0" cap="none" spc="0" normalizeH="0" baseline="0" noProof="0" dirty="0" smtClean="0">
                <a:ln>
                  <a:noFill/>
                </a:ln>
                <a:solidFill>
                  <a:schemeClr val="bg1">
                    <a:lumMod val="95000"/>
                  </a:schemeClr>
                </a:solidFill>
                <a:effectLst/>
                <a:uLnTx/>
                <a:uFillTx/>
              </a:rPr>
              <a:t>PPT</a:t>
            </a:r>
            <a:r>
              <a:rPr kumimoji="0" lang="zh-CN" altLang="en-US" sz="100" b="0" i="0" u="none" strike="noStrike" kern="0" cap="none" spc="0" normalizeH="0" baseline="0" noProof="0" dirty="0" smtClean="0">
                <a:ln>
                  <a:noFill/>
                </a:ln>
                <a:solidFill>
                  <a:schemeClr val="bg1">
                    <a:lumMod val="95000"/>
                  </a:schemeClr>
                </a:solidFill>
                <a:effectLst/>
                <a:uLnTx/>
                <a:uFillTx/>
              </a:rPr>
              <a:t>下载：</a:t>
            </a:r>
            <a:r>
              <a:rPr kumimoji="0" lang="en-US" altLang="zh-CN" sz="100" b="0" i="0" u="none" strike="noStrike" kern="0" cap="none" spc="0" normalizeH="0" baseline="0" noProof="0" dirty="0" smtClean="0">
                <a:ln>
                  <a:noFill/>
                </a:ln>
                <a:solidFill>
                  <a:schemeClr val="bg1">
                    <a:lumMod val="95000"/>
                  </a:schemeClr>
                </a:solidFill>
                <a:effectLst/>
                <a:uLnTx/>
                <a:uFillTx/>
              </a:rPr>
              <a:t>www.1ppt.com/xiazai/        PPT</a:t>
            </a:r>
            <a:r>
              <a:rPr kumimoji="0" lang="zh-CN" altLang="en-US" sz="100" b="0" i="0" u="none" strike="noStrike" kern="0" cap="none" spc="0" normalizeH="0" baseline="0" noProof="0" dirty="0" smtClean="0">
                <a:ln>
                  <a:noFill/>
                </a:ln>
                <a:solidFill>
                  <a:schemeClr val="bg1">
                    <a:lumMod val="95000"/>
                  </a:schemeClr>
                </a:solidFill>
                <a:effectLst/>
                <a:uLnTx/>
                <a:uFillTx/>
              </a:rPr>
              <a:t>教程： </a:t>
            </a:r>
            <a:r>
              <a:rPr kumimoji="0" lang="en-US" altLang="zh-CN" sz="100" b="0" i="0" u="none" strike="noStrike" kern="0" cap="none" spc="0" normalizeH="0" baseline="0" noProof="0" dirty="0" smtClean="0">
                <a:ln>
                  <a:noFill/>
                </a:ln>
                <a:solidFill>
                  <a:schemeClr val="bg1">
                    <a:lumMod val="95000"/>
                  </a:schemeClr>
                </a:solidFill>
                <a:effectLst/>
                <a:uLnTx/>
                <a:uFillTx/>
              </a:rPr>
              <a:t>www.1ppt.com/powerpoint/      </a:t>
            </a:r>
          </a:p>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smtClean="0">
                <a:ln>
                  <a:noFill/>
                </a:ln>
                <a:solidFill>
                  <a:schemeClr val="bg1">
                    <a:lumMod val="95000"/>
                  </a:schemeClr>
                </a:solidFill>
                <a:effectLst/>
                <a:uLnTx/>
                <a:uFillTx/>
              </a:rPr>
              <a:t>Word</a:t>
            </a:r>
            <a:r>
              <a:rPr kumimoji="0" lang="zh-CN" altLang="en-US" sz="100" b="0" i="0" u="none" strike="noStrike" kern="0" cap="none" spc="0" normalizeH="0" baseline="0" noProof="0" dirty="0" smtClean="0">
                <a:ln>
                  <a:noFill/>
                </a:ln>
                <a:solidFill>
                  <a:schemeClr val="bg1">
                    <a:lumMod val="95000"/>
                  </a:schemeClr>
                </a:solidFill>
                <a:effectLst/>
                <a:uLnTx/>
                <a:uFillTx/>
              </a:rPr>
              <a:t>教程： </a:t>
            </a:r>
            <a:r>
              <a:rPr kumimoji="0" lang="en-US" altLang="zh-CN" sz="100" b="0" i="0" u="none" strike="noStrike" kern="0" cap="none" spc="0" normalizeH="0" baseline="0" noProof="0" dirty="0" smtClean="0">
                <a:ln>
                  <a:noFill/>
                </a:ln>
                <a:solidFill>
                  <a:schemeClr val="bg1">
                    <a:lumMod val="95000"/>
                  </a:schemeClr>
                </a:solidFill>
                <a:effectLst/>
                <a:uLnTx/>
                <a:uFillTx/>
              </a:rPr>
              <a:t>www.1ppt.com/word/              Excel</a:t>
            </a:r>
            <a:r>
              <a:rPr kumimoji="0" lang="zh-CN" altLang="en-US" sz="100" b="0" i="0" u="none" strike="noStrike" kern="0" cap="none" spc="0" normalizeH="0" baseline="0" noProof="0" dirty="0" smtClean="0">
                <a:ln>
                  <a:noFill/>
                </a:ln>
                <a:solidFill>
                  <a:schemeClr val="bg1">
                    <a:lumMod val="95000"/>
                  </a:schemeClr>
                </a:solidFill>
                <a:effectLst/>
                <a:uLnTx/>
                <a:uFillTx/>
              </a:rPr>
              <a:t>教程：</a:t>
            </a:r>
            <a:r>
              <a:rPr kumimoji="0" lang="en-US" altLang="zh-CN" sz="100" b="0" i="0" u="none" strike="noStrike" kern="0" cap="none" spc="0" normalizeH="0" baseline="0" noProof="0" dirty="0" smtClean="0">
                <a:ln>
                  <a:noFill/>
                </a:ln>
                <a:solidFill>
                  <a:schemeClr val="bg1">
                    <a:lumMod val="95000"/>
                  </a:schemeClr>
                </a:solidFill>
                <a:effectLst/>
                <a:uLnTx/>
                <a:uFillTx/>
              </a:rPr>
              <a:t>www.1ppt.com/excel/  </a:t>
            </a: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smtClean="0">
                <a:ln>
                  <a:noFill/>
                </a:ln>
                <a:solidFill>
                  <a:schemeClr val="bg1">
                    <a:lumMod val="95000"/>
                  </a:schemeClr>
                </a:solidFill>
                <a:effectLst/>
                <a:uLnTx/>
                <a:uFillTx/>
              </a:rPr>
              <a:t>资料下载：</a:t>
            </a:r>
            <a:r>
              <a:rPr kumimoji="0" lang="en-US" altLang="zh-CN" sz="100" b="0" i="0" u="none" strike="noStrike" kern="0" cap="none" spc="0" normalizeH="0" baseline="0" noProof="0" dirty="0" smtClean="0">
                <a:ln>
                  <a:noFill/>
                </a:ln>
                <a:solidFill>
                  <a:schemeClr val="bg1">
                    <a:lumMod val="95000"/>
                  </a:schemeClr>
                </a:solidFill>
                <a:effectLst/>
                <a:uLnTx/>
                <a:uFillTx/>
              </a:rPr>
              <a:t>www.1ppt.com/ziliao/                PPT</a:t>
            </a:r>
            <a:r>
              <a:rPr kumimoji="0" lang="zh-CN" altLang="en-US" sz="100" b="0" i="0" u="none" strike="noStrike" kern="0" cap="none" spc="0" normalizeH="0" baseline="0" noProof="0" dirty="0" smtClean="0">
                <a:ln>
                  <a:noFill/>
                </a:ln>
                <a:solidFill>
                  <a:schemeClr val="bg1">
                    <a:lumMod val="95000"/>
                  </a:schemeClr>
                </a:solidFill>
                <a:effectLst/>
                <a:uLnTx/>
                <a:uFillTx/>
              </a:rPr>
              <a:t>课件下载：</a:t>
            </a:r>
            <a:r>
              <a:rPr kumimoji="0" lang="en-US" altLang="zh-CN" sz="100" b="0" i="0" u="none" strike="noStrike" kern="0" cap="none" spc="0" normalizeH="0" baseline="0" noProof="0" dirty="0" smtClean="0">
                <a:ln>
                  <a:noFill/>
                </a:ln>
                <a:solidFill>
                  <a:schemeClr val="bg1">
                    <a:lumMod val="95000"/>
                  </a:schemeClr>
                </a:solidFill>
                <a:effectLst/>
                <a:uLnTx/>
                <a:uFillTx/>
              </a:rPr>
              <a:t>www.1ppt.com/kejian/ </a:t>
            </a: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smtClean="0">
                <a:ln>
                  <a:noFill/>
                </a:ln>
                <a:solidFill>
                  <a:schemeClr val="bg1">
                    <a:lumMod val="95000"/>
                  </a:schemeClr>
                </a:solidFill>
                <a:effectLst/>
                <a:uLnTx/>
                <a:uFillTx/>
              </a:rPr>
              <a:t>范文下载：</a:t>
            </a:r>
            <a:r>
              <a:rPr kumimoji="0" lang="en-US" altLang="zh-CN" sz="100" b="0" i="0" u="none" strike="noStrike" kern="0" cap="none" spc="0" normalizeH="0" baseline="0" noProof="0" dirty="0" smtClean="0">
                <a:ln>
                  <a:noFill/>
                </a:ln>
                <a:solidFill>
                  <a:schemeClr val="bg1">
                    <a:lumMod val="95000"/>
                  </a:schemeClr>
                </a:solidFill>
                <a:effectLst/>
                <a:uLnTx/>
                <a:uFillTx/>
              </a:rPr>
              <a:t>www.1ppt.com/fanwen/             </a:t>
            </a:r>
            <a:r>
              <a:rPr kumimoji="0" lang="zh-CN" altLang="en-US" sz="100" b="0" i="0" u="none" strike="noStrike" kern="0" cap="none" spc="0" normalizeH="0" baseline="0" noProof="0" dirty="0" smtClean="0">
                <a:ln>
                  <a:noFill/>
                </a:ln>
                <a:solidFill>
                  <a:schemeClr val="bg1">
                    <a:lumMod val="95000"/>
                  </a:schemeClr>
                </a:solidFill>
                <a:effectLst/>
                <a:uLnTx/>
                <a:uFillTx/>
              </a:rPr>
              <a:t>试卷下载：</a:t>
            </a:r>
            <a:r>
              <a:rPr kumimoji="0" lang="en-US" altLang="zh-CN" sz="100" b="0" i="0" u="none" strike="noStrike" kern="0" cap="none" spc="0" normalizeH="0" baseline="0" noProof="0" dirty="0" smtClean="0">
                <a:ln>
                  <a:noFill/>
                </a:ln>
                <a:solidFill>
                  <a:schemeClr val="bg1">
                    <a:lumMod val="95000"/>
                  </a:schemeClr>
                </a:solidFill>
                <a:effectLst/>
                <a:uLnTx/>
                <a:uFillTx/>
              </a:rPr>
              <a:t>www.1ppt.com/shiti/  </a:t>
            </a: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smtClean="0">
                <a:ln>
                  <a:noFill/>
                </a:ln>
                <a:solidFill>
                  <a:schemeClr val="bg1">
                    <a:lumMod val="95000"/>
                  </a:schemeClr>
                </a:solidFill>
                <a:effectLst/>
                <a:uLnTx/>
                <a:uFillTx/>
              </a:rPr>
              <a:t>教案下载：</a:t>
            </a:r>
            <a:r>
              <a:rPr kumimoji="0" lang="en-US" altLang="zh-CN" sz="100" b="0" i="0" u="none" strike="noStrike" kern="0" cap="none" spc="0" normalizeH="0" baseline="0" noProof="0" dirty="0" smtClean="0">
                <a:ln>
                  <a:noFill/>
                </a:ln>
                <a:solidFill>
                  <a:schemeClr val="bg1">
                    <a:lumMod val="95000"/>
                  </a:schemeClr>
                </a:solidFill>
                <a:effectLst/>
                <a:uLnTx/>
                <a:uFillTx/>
              </a:rPr>
              <a:t>www.1ppt.com/jiaoan/        </a:t>
            </a: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smtClean="0">
                <a:ln>
                  <a:noFill/>
                </a:ln>
                <a:solidFill>
                  <a:schemeClr val="bg1">
                    <a:lumMod val="95000"/>
                  </a:schemeClr>
                </a:solidFill>
                <a:effectLst/>
                <a:uLnTx/>
                <a:uFillTx/>
              </a:rPr>
              <a:t>字体下载：</a:t>
            </a:r>
            <a:r>
              <a:rPr kumimoji="0" lang="en-US" altLang="zh-CN" sz="100" b="0" i="0" u="none" strike="noStrike" kern="0" cap="none" spc="0" normalizeH="0" baseline="0" noProof="0" dirty="0" smtClean="0">
                <a:ln>
                  <a:noFill/>
                </a:ln>
                <a:solidFill>
                  <a:schemeClr val="bg1">
                    <a:lumMod val="95000"/>
                  </a:schemeClr>
                </a:solidFill>
                <a:effectLst/>
                <a:uLnTx/>
                <a:uFillTx/>
              </a:rPr>
              <a:t>www.1ppt.com/ziti/</a:t>
            </a:r>
          </a:p>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smtClean="0">
                <a:ln>
                  <a:noFill/>
                </a:ln>
                <a:solidFill>
                  <a:schemeClr val="bg1">
                    <a:lumMod val="95000"/>
                  </a:schemeClr>
                </a:solidFill>
                <a:effectLst/>
                <a:uLnTx/>
                <a:uFillTx/>
              </a:rPr>
              <a:t> </a:t>
            </a:r>
            <a:endParaRPr kumimoji="0" lang="zh-CN" altLang="en-US" sz="100" b="0" i="0" u="none" strike="noStrike" kern="0" cap="none" spc="0" normalizeH="0" baseline="0" noProof="0" dirty="0" smtClean="0">
              <a:ln>
                <a:noFill/>
              </a:ln>
              <a:solidFill>
                <a:schemeClr val="bg1">
                  <a:lumMod val="95000"/>
                </a:schemeClr>
              </a:solidFill>
              <a:effectLst/>
              <a:uLnTx/>
              <a:uFillTx/>
            </a:endParaRPr>
          </a:p>
        </p:txBody>
      </p:sp>
    </p:spTree>
  </p:cSld>
  <p:clrMapOvr>
    <a:masterClrMapping/>
  </p:clrMapOvr>
  <p:transition spd="slow" advTm="5000">
    <p:push dir="u"/>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2_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3271052185"/>
      </p:ext>
    </p:extLst>
  </p:cSld>
  <p:clrMapOvr>
    <a:masterClrMapping/>
  </p:clrMapOvr>
  <p:transition spd="slow" advTm="5000">
    <p:push dir="u"/>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3_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val="3580478026"/>
      </p:ext>
    </p:extLst>
  </p:cSld>
  <p:clrMapOvr>
    <a:masterClrMapping/>
  </p:clrMapOvr>
  <p:transition spd="slow" advTm="5000">
    <p:push dir="u"/>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9_内页">
    <p:spTree>
      <p:nvGrpSpPr>
        <p:cNvPr id="1" name=""/>
        <p:cNvGrpSpPr/>
        <p:nvPr/>
      </p:nvGrpSpPr>
      <p:grpSpPr>
        <a:xfrm>
          <a:off x="0" y="0"/>
          <a:ext cx="0" cy="0"/>
          <a:chOff x="0" y="0"/>
          <a:chExt cx="0" cy="0"/>
        </a:xfrm>
      </p:grpSpPr>
    </p:spTree>
    <p:extLst>
      <p:ext uri="{BB962C8B-B14F-4D97-AF65-F5344CB8AC3E}">
        <p14:creationId xmlns:p14="http://schemas.microsoft.com/office/powerpoint/2010/main" val="428685348"/>
      </p:ext>
    </p:extLst>
  </p:cSld>
  <p:clrMapOvr>
    <a:masterClrMapping/>
  </p:clrMapOvr>
  <p:transition spd="slow" advTm="5000">
    <p:push dir="u"/>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10_内页">
    <p:spTree>
      <p:nvGrpSpPr>
        <p:cNvPr id="1" name=""/>
        <p:cNvGrpSpPr/>
        <p:nvPr/>
      </p:nvGrpSpPr>
      <p:grpSpPr>
        <a:xfrm>
          <a:off x="0" y="0"/>
          <a:ext cx="0" cy="0"/>
          <a:chOff x="0" y="0"/>
          <a:chExt cx="0" cy="0"/>
        </a:xfrm>
      </p:grpSpPr>
    </p:spTree>
    <p:extLst>
      <p:ext uri="{BB962C8B-B14F-4D97-AF65-F5344CB8AC3E}">
        <p14:creationId xmlns:p14="http://schemas.microsoft.com/office/powerpoint/2010/main" val="678244624"/>
      </p:ext>
    </p:extLst>
  </p:cSld>
  <p:clrMapOvr>
    <a:masterClrMapping/>
  </p:clrMapOvr>
  <p:transition spd="slow" advTm="5000">
    <p:push dir="u"/>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11_内页">
    <p:spTree>
      <p:nvGrpSpPr>
        <p:cNvPr id="1" name=""/>
        <p:cNvGrpSpPr/>
        <p:nvPr/>
      </p:nvGrpSpPr>
      <p:grpSpPr>
        <a:xfrm>
          <a:off x="0" y="0"/>
          <a:ext cx="0" cy="0"/>
          <a:chOff x="0" y="0"/>
          <a:chExt cx="0" cy="0"/>
        </a:xfrm>
      </p:grpSpPr>
    </p:spTree>
    <p:extLst>
      <p:ext uri="{BB962C8B-B14F-4D97-AF65-F5344CB8AC3E}">
        <p14:creationId xmlns:p14="http://schemas.microsoft.com/office/powerpoint/2010/main" val="3550863206"/>
      </p:ext>
    </p:extLst>
  </p:cSld>
  <p:clrMapOvr>
    <a:masterClrMapping/>
  </p:clrMapOvr>
  <p:transition spd="slow" advTm="5000">
    <p:push dir="u"/>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4_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3752962768"/>
      </p:ext>
    </p:extLst>
  </p:cSld>
  <p:clrMapOvr>
    <a:masterClrMapping/>
  </p:clrMapOvr>
  <p:transition spd="slow" advTm="5000">
    <p:push dir="u"/>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1_内页">
    <p:spTree>
      <p:nvGrpSpPr>
        <p:cNvPr id="1" name=""/>
        <p:cNvGrpSpPr/>
        <p:nvPr/>
      </p:nvGrpSpPr>
      <p:grpSpPr>
        <a:xfrm>
          <a:off x="0" y="0"/>
          <a:ext cx="0" cy="0"/>
          <a:chOff x="0" y="0"/>
          <a:chExt cx="0" cy="0"/>
        </a:xfrm>
      </p:grpSpPr>
    </p:spTree>
    <p:extLst>
      <p:ext uri="{BB962C8B-B14F-4D97-AF65-F5344CB8AC3E}">
        <p14:creationId xmlns:p14="http://schemas.microsoft.com/office/powerpoint/2010/main" val="2683128188"/>
      </p:ext>
    </p:extLst>
  </p:cSld>
  <p:clrMapOvr>
    <a:masterClrMapping/>
  </p:clrMapOvr>
  <p:transition spd="slow">
    <p:random/>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2424961986"/>
      </p:ext>
    </p:extLst>
  </p:cSld>
  <p:clrMapOvr>
    <a:masterClrMapping/>
  </p:clrMapOvr>
  <p:transition spd="slow" advTm="5000">
    <p:push dir="u"/>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val="3749579935"/>
      </p:ext>
    </p:extLst>
  </p:cSld>
  <p:clrMapOvr>
    <a:masterClrMapping/>
  </p:clrMapOvr>
  <p:transition spd="slow" advTm="5000">
    <p:push dir="u"/>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内页">
    <p:spTree>
      <p:nvGrpSpPr>
        <p:cNvPr id="1" name=""/>
        <p:cNvGrpSpPr/>
        <p:nvPr/>
      </p:nvGrpSpPr>
      <p:grpSpPr>
        <a:xfrm>
          <a:off x="0" y="0"/>
          <a:ext cx="0" cy="0"/>
          <a:chOff x="0" y="0"/>
          <a:chExt cx="0" cy="0"/>
        </a:xfrm>
      </p:grpSpPr>
    </p:spTree>
    <p:extLst>
      <p:ext uri="{BB962C8B-B14F-4D97-AF65-F5344CB8AC3E}">
        <p14:creationId xmlns:p14="http://schemas.microsoft.com/office/powerpoint/2010/main" val="3250631762"/>
      </p:ext>
    </p:extLst>
  </p:cSld>
  <p:clrMapOvr>
    <a:masterClrMapping/>
  </p:clrMapOvr>
  <p:transition spd="slow" advTm="5000">
    <p:push dir="u"/>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2_内页">
    <p:spTree>
      <p:nvGrpSpPr>
        <p:cNvPr id="1" name=""/>
        <p:cNvGrpSpPr/>
        <p:nvPr/>
      </p:nvGrpSpPr>
      <p:grpSpPr>
        <a:xfrm>
          <a:off x="0" y="0"/>
          <a:ext cx="0" cy="0"/>
          <a:chOff x="0" y="0"/>
          <a:chExt cx="0" cy="0"/>
        </a:xfrm>
      </p:grpSpPr>
    </p:spTree>
    <p:extLst>
      <p:ext uri="{BB962C8B-B14F-4D97-AF65-F5344CB8AC3E}">
        <p14:creationId xmlns:p14="http://schemas.microsoft.com/office/powerpoint/2010/main" val="1213122896"/>
      </p:ext>
    </p:extLst>
  </p:cSld>
  <p:clrMapOvr>
    <a:masterClrMapping/>
  </p:clrMapOvr>
  <p:transition spd="slow" advTm="5000">
    <p:push dir="u"/>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3_内页">
    <p:spTree>
      <p:nvGrpSpPr>
        <p:cNvPr id="1" name=""/>
        <p:cNvGrpSpPr/>
        <p:nvPr/>
      </p:nvGrpSpPr>
      <p:grpSpPr>
        <a:xfrm>
          <a:off x="0" y="0"/>
          <a:ext cx="0" cy="0"/>
          <a:chOff x="0" y="0"/>
          <a:chExt cx="0" cy="0"/>
        </a:xfrm>
      </p:grpSpPr>
    </p:spTree>
    <p:extLst>
      <p:ext uri="{BB962C8B-B14F-4D97-AF65-F5344CB8AC3E}">
        <p14:creationId xmlns:p14="http://schemas.microsoft.com/office/powerpoint/2010/main" val="2946347825"/>
      </p:ext>
    </p:extLst>
  </p:cSld>
  <p:clrMapOvr>
    <a:masterClrMapping/>
  </p:clrMapOvr>
  <p:transition spd="slow" advTm="5000">
    <p:push dir="u"/>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_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3168904936"/>
      </p:ext>
    </p:extLst>
  </p:cSld>
  <p:clrMapOvr>
    <a:masterClrMapping/>
  </p:clrMapOvr>
  <p:transition spd="slow" advTm="5000">
    <p:push dir="u"/>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image" Target="../media/image2.jpeg"/><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27" cstate="print">
            <a:lum/>
          </a:blip>
          <a:srcRect/>
          <a:stretch>
            <a:fillRect/>
          </a:stretch>
        </a:blipFill>
        <a:effectLst/>
      </p:bgPr>
    </p:bg>
    <p:spTree>
      <p:nvGrpSpPr>
        <p:cNvPr id="1" name=""/>
        <p:cNvGrpSpPr/>
        <p:nvPr/>
      </p:nvGrpSpPr>
      <p:grpSpPr>
        <a:xfrm>
          <a:off x="0" y="0"/>
          <a:ext cx="0" cy="0"/>
          <a:chOff x="0" y="0"/>
          <a:chExt cx="0" cy="0"/>
        </a:xfrm>
      </p:grpSpPr>
      <p:pic>
        <p:nvPicPr>
          <p:cNvPr id="2" name="图片 1"/>
          <p:cNvPicPr>
            <a:picLocks noChangeAspect="1"/>
          </p:cNvPicPr>
          <p:nvPr userDrawn="1"/>
        </p:nvPicPr>
        <p:blipFill rotWithShape="1">
          <a:blip r:embed="rId28" cstate="print">
            <a:extLst>
              <a:ext uri="{28A0092B-C50C-407E-A947-70E740481C1C}">
                <a14:useLocalDpi xmlns:a14="http://schemas.microsoft.com/office/drawing/2010/main" val="0"/>
              </a:ext>
            </a:extLst>
          </a:blip>
          <a:srcRect l="50000" t="27633" r="5679" b="20193"/>
          <a:stretch>
            <a:fillRect/>
          </a:stretch>
        </p:blipFill>
        <p:spPr>
          <a:xfrm>
            <a:off x="0" y="3140765"/>
            <a:ext cx="1709531" cy="3578088"/>
          </a:xfrm>
          <a:prstGeom prst="rect">
            <a:avLst/>
          </a:prstGeom>
        </p:spPr>
      </p:pic>
      <p:sp>
        <p:nvSpPr>
          <p:cNvPr id="3" name="矩形 2"/>
          <p:cNvSpPr/>
          <p:nvPr userDrawn="1"/>
        </p:nvSpPr>
        <p:spPr>
          <a:xfrm>
            <a:off x="191386" y="101008"/>
            <a:ext cx="2647508" cy="308345"/>
          </a:xfrm>
          <a:prstGeom prst="rect">
            <a:avLst/>
          </a:prstGeom>
          <a:gradFill>
            <a:gsLst>
              <a:gs pos="57000">
                <a:schemeClr val="bg1">
                  <a:lumMod val="85000"/>
                </a:schemeClr>
              </a:gs>
              <a:gs pos="100000">
                <a:schemeClr val="bg1"/>
              </a:gs>
              <a:gs pos="100000">
                <a:schemeClr val="accent1">
                  <a:lumMod val="45000"/>
                  <a:lumOff val="55000"/>
                </a:schemeClr>
              </a:gs>
              <a:gs pos="100000">
                <a:schemeClr val="accent1">
                  <a:lumMod val="30000"/>
                  <a:lumOff val="70000"/>
                </a:schemeClr>
              </a:gs>
            </a:gsLst>
            <a:lin ang="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solidFill>
                  <a:schemeClr val="tx1"/>
                </a:solidFill>
              </a:rPr>
              <a:t>习作：让真情自然流露</a:t>
            </a:r>
            <a:endParaRPr lang="zh-CN" altLang="en-US" dirty="0">
              <a:solidFill>
                <a:schemeClr val="tx1"/>
              </a:solidFill>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76" r:id="rId3"/>
    <p:sldLayoutId id="2147483652" r:id="rId4"/>
    <p:sldLayoutId id="2147483653" r:id="rId5"/>
    <p:sldLayoutId id="2147483654" r:id="rId6"/>
    <p:sldLayoutId id="2147483655" r:id="rId7"/>
    <p:sldLayoutId id="2147483657" r:id="rId8"/>
    <p:sldLayoutId id="2147483658" r:id="rId9"/>
    <p:sldLayoutId id="2147483660" r:id="rId10"/>
    <p:sldLayoutId id="2147483661" r:id="rId11"/>
    <p:sldLayoutId id="2147483662" r:id="rId12"/>
    <p:sldLayoutId id="2147483663" r:id="rId13"/>
    <p:sldLayoutId id="2147483664" r:id="rId14"/>
    <p:sldLayoutId id="2147483665" r:id="rId15"/>
    <p:sldLayoutId id="2147483666" r:id="rId16"/>
    <p:sldLayoutId id="2147483667" r:id="rId17"/>
    <p:sldLayoutId id="2147483668" r:id="rId18"/>
    <p:sldLayoutId id="2147483669" r:id="rId19"/>
    <p:sldLayoutId id="2147483670" r:id="rId20"/>
    <p:sldLayoutId id="2147483671" r:id="rId21"/>
    <p:sldLayoutId id="2147483672" r:id="rId22"/>
    <p:sldLayoutId id="2147483673" r:id="rId23"/>
    <p:sldLayoutId id="2147483674" r:id="rId24"/>
    <p:sldLayoutId id="2147483675" r:id="rId25"/>
  </p:sldLayoutIdLst>
  <p:transition spd="slow" advTm="5000">
    <p:push dir="u"/>
  </p:transition>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7" Type="http://schemas.openxmlformats.org/officeDocument/2006/relationships/image" Target="../media/image6.png"/><Relationship Id="rId2"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 Target="slide14.xml"/><Relationship Id="rId5" Type="http://schemas.openxmlformats.org/officeDocument/2006/relationships/slide" Target="slide2.xml"/><Relationship Id="rId4" Type="http://schemas.openxmlformats.org/officeDocument/2006/relationships/image" Target="../media/image5.png"/></Relationships>
</file>

<file path=ppt/slides/_rels/slide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9.png"/><Relationship Id="rId1" Type="http://schemas.openxmlformats.org/officeDocument/2006/relationships/slideLayout" Target="../slideLayouts/slideLayout1.xml"/><Relationship Id="rId4" Type="http://schemas.openxmlformats.org/officeDocument/2006/relationships/slide" Target="slide8.xml"/></Relationships>
</file>

<file path=ppt/slides/_rels/slide1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9.png"/><Relationship Id="rId1" Type="http://schemas.openxmlformats.org/officeDocument/2006/relationships/slideLayout" Target="../slideLayouts/slideLayout1.xml"/><Relationship Id="rId4" Type="http://schemas.openxmlformats.org/officeDocument/2006/relationships/slide" Target="slide8.xml"/></Relationships>
</file>

<file path=ppt/slides/_rels/slide1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9.png"/><Relationship Id="rId1" Type="http://schemas.openxmlformats.org/officeDocument/2006/relationships/slideLayout" Target="../slideLayouts/slideLayout1.xml"/><Relationship Id="rId4" Type="http://schemas.openxmlformats.org/officeDocument/2006/relationships/image" Target="../media/image10.jpeg"/></Relationships>
</file>

<file path=ppt/slides/_rels/slide1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7.png"/><Relationship Id="rId1" Type="http://schemas.openxmlformats.org/officeDocument/2006/relationships/slideLayout" Target="../slideLayouts/slideLayout1.xml"/><Relationship Id="rId4" Type="http://schemas.openxmlformats.org/officeDocument/2006/relationships/image" Target="../media/image11.jpeg"/></Relationships>
</file>

<file path=ppt/slides/_rels/slide14.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7.png"/><Relationship Id="rId1" Type="http://schemas.openxmlformats.org/officeDocument/2006/relationships/slideLayout" Target="../slideLayouts/slideLayout1.xml"/><Relationship Id="rId4" Type="http://schemas.openxmlformats.org/officeDocument/2006/relationships/image" Target="../media/image14.jpeg"/></Relationships>
</file>

<file path=ppt/slides/_rels/slide1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7.png"/><Relationship Id="rId1" Type="http://schemas.openxmlformats.org/officeDocument/2006/relationships/slideLayout" Target="../slideLayouts/slideLayout1.xml"/><Relationship Id="rId4" Type="http://schemas.openxmlformats.org/officeDocument/2006/relationships/image" Target="../media/image15.jpeg"/></Relationships>
</file>

<file path=ppt/slides/_rels/slide1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7.png"/><Relationship Id="rId1" Type="http://schemas.openxmlformats.org/officeDocument/2006/relationships/slideLayout" Target="../slideLayouts/slideLayout1.xml"/><Relationship Id="rId4" Type="http://schemas.openxmlformats.org/officeDocument/2006/relationships/image" Target="../media/image16.jpeg"/></Relationships>
</file>

<file path=ppt/slides/_rels/slide2.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png"/><Relationship Id="rId1" Type="http://schemas.openxmlformats.org/officeDocument/2006/relationships/slideLayout" Target="../slideLayouts/slideLayout1.xml"/><Relationship Id="rId4" Type="http://schemas.openxmlformats.org/officeDocument/2006/relationships/image" Target="../media/image6.png"/></Relationships>
</file>

<file path=ppt/slides/_rels/slide2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9.png"/><Relationship Id="rId1" Type="http://schemas.openxmlformats.org/officeDocument/2006/relationships/slideLayout" Target="../slideLayouts/slideLayout1.xml"/><Relationship Id="rId4" Type="http://schemas.openxmlformats.org/officeDocument/2006/relationships/image" Target="../media/image17.jpeg"/></Relationships>
</file>

<file path=ppt/slides/_rels/slide21.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9.png"/><Relationship Id="rId1" Type="http://schemas.openxmlformats.org/officeDocument/2006/relationships/slideLayout" Target="../slideLayouts/slideLayout1.xml"/><Relationship Id="rId6" Type="http://schemas.openxmlformats.org/officeDocument/2006/relationships/slide" Target="slide7.xml"/><Relationship Id="rId5" Type="http://schemas.openxmlformats.org/officeDocument/2006/relationships/slide" Target="slide6.xml"/><Relationship Id="rId4" Type="http://schemas.openxmlformats.org/officeDocument/2006/relationships/slide" Target="slide5.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9.png"/><Relationship Id="rId1" Type="http://schemas.openxmlformats.org/officeDocument/2006/relationships/slideLayout" Target="../slideLayouts/slideLayout1.xml"/><Relationship Id="rId4" Type="http://schemas.openxmlformats.org/officeDocument/2006/relationships/slide" Target="slide4.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9.png"/><Relationship Id="rId1" Type="http://schemas.openxmlformats.org/officeDocument/2006/relationships/slideLayout" Target="../slideLayouts/slideLayout1.xml"/><Relationship Id="rId4" Type="http://schemas.openxmlformats.org/officeDocument/2006/relationships/slide" Target="slide4.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9.png"/><Relationship Id="rId1" Type="http://schemas.openxmlformats.org/officeDocument/2006/relationships/slideLayout" Target="../slideLayouts/slideLayout1.xml"/><Relationship Id="rId4" Type="http://schemas.openxmlformats.org/officeDocument/2006/relationships/slide" Target="slide4.xml"/></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9.png"/><Relationship Id="rId1" Type="http://schemas.openxmlformats.org/officeDocument/2006/relationships/slideLayout" Target="../slideLayouts/slideLayout1.xml"/><Relationship Id="rId6" Type="http://schemas.openxmlformats.org/officeDocument/2006/relationships/slide" Target="slide11.xml"/><Relationship Id="rId5" Type="http://schemas.openxmlformats.org/officeDocument/2006/relationships/slide" Target="slide10.xml"/><Relationship Id="rId4" Type="http://schemas.openxmlformats.org/officeDocument/2006/relationships/slide" Target="slide9.xml"/></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9.png"/><Relationship Id="rId1" Type="http://schemas.openxmlformats.org/officeDocument/2006/relationships/slideLayout" Target="../slideLayouts/slideLayout1.xml"/><Relationship Id="rId4" Type="http://schemas.openxmlformats.org/officeDocument/2006/relationships/slide" Target="slide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descr="圆圈"/>
          <p:cNvPicPr>
            <a:picLocks noChangeAspect="1"/>
          </p:cNvPicPr>
          <p:nvPr/>
        </p:nvPicPr>
        <p:blipFill>
          <a:blip r:embed="rId2" cstate="screen"/>
          <a:stretch>
            <a:fillRect/>
          </a:stretch>
        </p:blipFill>
        <p:spPr>
          <a:xfrm>
            <a:off x="1595300" y="1085537"/>
            <a:ext cx="4306570" cy="4298315"/>
          </a:xfrm>
          <a:prstGeom prst="rect">
            <a:avLst/>
          </a:prstGeom>
        </p:spPr>
      </p:pic>
      <p:pic>
        <p:nvPicPr>
          <p:cNvPr id="6" name="图片 5" descr="面包"/>
          <p:cNvPicPr>
            <a:picLocks noChangeAspect="1"/>
          </p:cNvPicPr>
          <p:nvPr/>
        </p:nvPicPr>
        <p:blipFill>
          <a:blip r:embed="rId3" cstate="screen"/>
          <a:stretch>
            <a:fillRect/>
          </a:stretch>
        </p:blipFill>
        <p:spPr>
          <a:xfrm>
            <a:off x="9199245" y="5033645"/>
            <a:ext cx="2394585" cy="1304290"/>
          </a:xfrm>
          <a:prstGeom prst="rect">
            <a:avLst/>
          </a:prstGeom>
        </p:spPr>
      </p:pic>
      <p:grpSp>
        <p:nvGrpSpPr>
          <p:cNvPr id="13" name="组合 12"/>
          <p:cNvGrpSpPr/>
          <p:nvPr/>
        </p:nvGrpSpPr>
        <p:grpSpPr>
          <a:xfrm>
            <a:off x="3607274" y="1803078"/>
            <a:ext cx="417830" cy="589280"/>
            <a:chOff x="8953" y="3127"/>
            <a:chExt cx="658" cy="928"/>
          </a:xfrm>
        </p:grpSpPr>
        <p:cxnSp>
          <p:nvCxnSpPr>
            <p:cNvPr id="10" name="直接连接符 9"/>
            <p:cNvCxnSpPr/>
            <p:nvPr/>
          </p:nvCxnSpPr>
          <p:spPr>
            <a:xfrm>
              <a:off x="8953" y="3127"/>
              <a:ext cx="659" cy="0"/>
            </a:xfrm>
            <a:prstGeom prst="line">
              <a:avLst/>
            </a:prstGeom>
            <a:ln w="19050">
              <a:solidFill>
                <a:srgbClr val="55463D"/>
              </a:solidFill>
            </a:ln>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nvCxnSpPr>
          <p:spPr>
            <a:xfrm>
              <a:off x="8953" y="3127"/>
              <a:ext cx="0" cy="929"/>
            </a:xfrm>
            <a:prstGeom prst="line">
              <a:avLst/>
            </a:prstGeom>
            <a:ln w="19050">
              <a:solidFill>
                <a:srgbClr val="55463D"/>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nvCxnSpPr>
          <p:spPr>
            <a:xfrm>
              <a:off x="9600" y="3127"/>
              <a:ext cx="0" cy="929"/>
            </a:xfrm>
            <a:prstGeom prst="line">
              <a:avLst/>
            </a:prstGeom>
            <a:ln w="19050">
              <a:solidFill>
                <a:srgbClr val="55463D"/>
              </a:solidFill>
            </a:ln>
          </p:spPr>
          <p:style>
            <a:lnRef idx="1">
              <a:schemeClr val="accent1"/>
            </a:lnRef>
            <a:fillRef idx="0">
              <a:schemeClr val="accent1"/>
            </a:fillRef>
            <a:effectRef idx="0">
              <a:schemeClr val="accent1"/>
            </a:effectRef>
            <a:fontRef idx="minor">
              <a:schemeClr val="tx1"/>
            </a:fontRef>
          </p:style>
        </p:cxnSp>
      </p:grpSp>
      <p:grpSp>
        <p:nvGrpSpPr>
          <p:cNvPr id="14" name="组合 13"/>
          <p:cNvGrpSpPr/>
          <p:nvPr/>
        </p:nvGrpSpPr>
        <p:grpSpPr>
          <a:xfrm flipV="1">
            <a:off x="3521122" y="4162567"/>
            <a:ext cx="579841" cy="645312"/>
            <a:chOff x="8953" y="3127"/>
            <a:chExt cx="658" cy="928"/>
          </a:xfrm>
        </p:grpSpPr>
        <p:cxnSp>
          <p:nvCxnSpPr>
            <p:cNvPr id="15" name="直接连接符 14"/>
            <p:cNvCxnSpPr/>
            <p:nvPr/>
          </p:nvCxnSpPr>
          <p:spPr>
            <a:xfrm>
              <a:off x="8953" y="3127"/>
              <a:ext cx="659" cy="0"/>
            </a:xfrm>
            <a:prstGeom prst="line">
              <a:avLst/>
            </a:prstGeom>
            <a:ln w="19050">
              <a:solidFill>
                <a:srgbClr val="55463D"/>
              </a:solidFill>
            </a:ln>
          </p:spPr>
          <p:style>
            <a:lnRef idx="1">
              <a:schemeClr val="accent1"/>
            </a:lnRef>
            <a:fillRef idx="0">
              <a:schemeClr val="accent1"/>
            </a:fillRef>
            <a:effectRef idx="0">
              <a:schemeClr val="accent1"/>
            </a:effectRef>
            <a:fontRef idx="minor">
              <a:schemeClr val="tx1"/>
            </a:fontRef>
          </p:style>
        </p:cxnSp>
        <p:cxnSp>
          <p:nvCxnSpPr>
            <p:cNvPr id="16" name="直接连接符 15"/>
            <p:cNvCxnSpPr/>
            <p:nvPr/>
          </p:nvCxnSpPr>
          <p:spPr>
            <a:xfrm>
              <a:off x="8953" y="3127"/>
              <a:ext cx="0" cy="929"/>
            </a:xfrm>
            <a:prstGeom prst="line">
              <a:avLst/>
            </a:prstGeom>
            <a:ln w="19050">
              <a:solidFill>
                <a:srgbClr val="55463D"/>
              </a:solidFill>
            </a:ln>
          </p:spPr>
          <p:style>
            <a:lnRef idx="1">
              <a:schemeClr val="accent1"/>
            </a:lnRef>
            <a:fillRef idx="0">
              <a:schemeClr val="accent1"/>
            </a:fillRef>
            <a:effectRef idx="0">
              <a:schemeClr val="accent1"/>
            </a:effectRef>
            <a:fontRef idx="minor">
              <a:schemeClr val="tx1"/>
            </a:fontRef>
          </p:style>
        </p:cxnSp>
        <p:cxnSp>
          <p:nvCxnSpPr>
            <p:cNvPr id="17" name="直接连接符 16"/>
            <p:cNvCxnSpPr/>
            <p:nvPr/>
          </p:nvCxnSpPr>
          <p:spPr>
            <a:xfrm>
              <a:off x="9600" y="3127"/>
              <a:ext cx="0" cy="929"/>
            </a:xfrm>
            <a:prstGeom prst="line">
              <a:avLst/>
            </a:prstGeom>
            <a:ln w="19050">
              <a:solidFill>
                <a:srgbClr val="55463D"/>
              </a:solidFill>
            </a:ln>
          </p:spPr>
          <p:style>
            <a:lnRef idx="1">
              <a:schemeClr val="accent1"/>
            </a:lnRef>
            <a:fillRef idx="0">
              <a:schemeClr val="accent1"/>
            </a:fillRef>
            <a:effectRef idx="0">
              <a:schemeClr val="accent1"/>
            </a:effectRef>
            <a:fontRef idx="minor">
              <a:schemeClr val="tx1"/>
            </a:fontRef>
          </p:style>
        </p:cxnSp>
      </p:grpSp>
      <p:sp>
        <p:nvSpPr>
          <p:cNvPr id="18" name="文本框 17"/>
          <p:cNvSpPr txBox="1"/>
          <p:nvPr/>
        </p:nvSpPr>
        <p:spPr>
          <a:xfrm>
            <a:off x="2854088" y="2557799"/>
            <a:ext cx="2377440" cy="1569660"/>
          </a:xfrm>
          <a:prstGeom prst="rect">
            <a:avLst/>
          </a:prstGeom>
          <a:noFill/>
        </p:spPr>
        <p:txBody>
          <a:bodyPr wrap="square" rtlCol="0">
            <a:spAutoFit/>
          </a:bodyPr>
          <a:lstStyle/>
          <a:p>
            <a:pPr algn="ctr"/>
            <a:r>
              <a:rPr lang="zh-CN" altLang="en-US" sz="4800" dirty="0">
                <a:solidFill>
                  <a:srgbClr val="55463D"/>
                </a:solidFill>
                <a:latin typeface="汉仪细行楷简" panose="02010609000101010101" pitchFamily="49" charset="-122"/>
                <a:ea typeface="汉仪细行楷简" panose="02010609000101010101" pitchFamily="49" charset="-122"/>
              </a:rPr>
              <a:t>让</a:t>
            </a:r>
            <a:r>
              <a:rPr lang="zh-CN" altLang="en-US" sz="4800" dirty="0" smtClean="0">
                <a:solidFill>
                  <a:srgbClr val="55463D"/>
                </a:solidFill>
                <a:latin typeface="汉仪细行楷简" panose="02010609000101010101" pitchFamily="49" charset="-122"/>
                <a:ea typeface="汉仪细行楷简" panose="02010609000101010101" pitchFamily="49" charset="-122"/>
              </a:rPr>
              <a:t>真情流露</a:t>
            </a:r>
            <a:endParaRPr lang="zh-CN" altLang="en-US" sz="4800" dirty="0">
              <a:solidFill>
                <a:srgbClr val="55463D"/>
              </a:solidFill>
              <a:latin typeface="汉仪细行楷简" panose="02010609000101010101" pitchFamily="49" charset="-122"/>
              <a:ea typeface="汉仪细行楷简" panose="02010609000101010101" pitchFamily="49" charset="-122"/>
            </a:endParaRPr>
          </a:p>
        </p:txBody>
      </p:sp>
      <p:pic>
        <p:nvPicPr>
          <p:cNvPr id="19" name="图片 18" descr="箭头"/>
          <p:cNvPicPr>
            <a:picLocks noChangeAspect="1"/>
          </p:cNvPicPr>
          <p:nvPr/>
        </p:nvPicPr>
        <p:blipFill>
          <a:blip r:embed="rId4" cstate="screen"/>
          <a:stretch>
            <a:fillRect/>
          </a:stretch>
        </p:blipFill>
        <p:spPr>
          <a:xfrm rot="5400000">
            <a:off x="6243073" y="1185935"/>
            <a:ext cx="537210" cy="271145"/>
          </a:xfrm>
          <a:prstGeom prst="rect">
            <a:avLst/>
          </a:prstGeom>
        </p:spPr>
      </p:pic>
      <p:sp>
        <p:nvSpPr>
          <p:cNvPr id="20" name="文本框 17">
            <a:hlinkClick r:id="rId5" action="ppaction://hlinksldjump"/>
          </p:cNvPr>
          <p:cNvSpPr txBox="1"/>
          <p:nvPr/>
        </p:nvSpPr>
        <p:spPr>
          <a:xfrm>
            <a:off x="6189309" y="2065020"/>
            <a:ext cx="553998" cy="3006090"/>
          </a:xfrm>
          <a:prstGeom prst="rect">
            <a:avLst/>
          </a:prstGeom>
          <a:noFill/>
        </p:spPr>
        <p:txBody>
          <a:bodyPr vert="eaVert" wrap="square" rtlCol="0">
            <a:spAutoFit/>
          </a:bodyPr>
          <a:lstStyle/>
          <a:p>
            <a:pPr algn="dist"/>
            <a:r>
              <a:rPr lang="zh-CN" altLang="en-US" sz="2400" dirty="0" smtClean="0">
                <a:solidFill>
                  <a:srgbClr val="55463D"/>
                </a:solidFill>
                <a:latin typeface="罗西钢笔行楷" panose="02010800040101010101" charset="-122"/>
                <a:ea typeface="罗西钢笔行楷" panose="02010800040101010101" charset="-122"/>
              </a:rPr>
              <a:t>第一课时</a:t>
            </a:r>
            <a:endParaRPr lang="zh-CN" altLang="en-US" sz="2400" dirty="0">
              <a:solidFill>
                <a:srgbClr val="55463D"/>
              </a:solidFill>
              <a:latin typeface="罗西钢笔行楷" panose="02010800040101010101" charset="-122"/>
              <a:ea typeface="罗西钢笔行楷" panose="02010800040101010101" charset="-122"/>
            </a:endParaRPr>
          </a:p>
        </p:txBody>
      </p:sp>
      <p:pic>
        <p:nvPicPr>
          <p:cNvPr id="21" name="图片 20" descr="箭头"/>
          <p:cNvPicPr>
            <a:picLocks noChangeAspect="1"/>
          </p:cNvPicPr>
          <p:nvPr/>
        </p:nvPicPr>
        <p:blipFill>
          <a:blip r:embed="rId4" cstate="screen"/>
          <a:stretch>
            <a:fillRect/>
          </a:stretch>
        </p:blipFill>
        <p:spPr>
          <a:xfrm rot="5400000">
            <a:off x="8474993" y="1117697"/>
            <a:ext cx="537210" cy="271145"/>
          </a:xfrm>
          <a:prstGeom prst="rect">
            <a:avLst/>
          </a:prstGeom>
        </p:spPr>
      </p:pic>
      <p:sp>
        <p:nvSpPr>
          <p:cNvPr id="22" name="文本框 17">
            <a:hlinkClick r:id="rId6" action="ppaction://hlinksldjump"/>
          </p:cNvPr>
          <p:cNvSpPr txBox="1"/>
          <p:nvPr/>
        </p:nvSpPr>
        <p:spPr>
          <a:xfrm>
            <a:off x="8589429" y="2093880"/>
            <a:ext cx="553998" cy="3006090"/>
          </a:xfrm>
          <a:prstGeom prst="rect">
            <a:avLst/>
          </a:prstGeom>
          <a:noFill/>
        </p:spPr>
        <p:txBody>
          <a:bodyPr vert="eaVert" wrap="square" rtlCol="0">
            <a:spAutoFit/>
          </a:bodyPr>
          <a:lstStyle/>
          <a:p>
            <a:pPr algn="dist"/>
            <a:r>
              <a:rPr lang="zh-CN" altLang="en-US" sz="2400" dirty="0" smtClean="0">
                <a:solidFill>
                  <a:srgbClr val="55463D"/>
                </a:solidFill>
                <a:latin typeface="罗西钢笔行楷" panose="02010800040101010101" charset="-122"/>
                <a:ea typeface="罗西钢笔行楷" panose="02010800040101010101" charset="-122"/>
              </a:rPr>
              <a:t>第二课时</a:t>
            </a:r>
            <a:endParaRPr lang="zh-CN" altLang="en-US" sz="2400" dirty="0">
              <a:solidFill>
                <a:srgbClr val="55463D"/>
              </a:solidFill>
              <a:latin typeface="罗西钢笔行楷" panose="02010800040101010101" charset="-122"/>
              <a:ea typeface="罗西钢笔行楷" panose="02010800040101010101" charset="-122"/>
            </a:endParaRPr>
          </a:p>
        </p:txBody>
      </p:sp>
      <p:sp>
        <p:nvSpPr>
          <p:cNvPr id="2" name="TextBox 1"/>
          <p:cNvSpPr txBox="1"/>
          <p:nvPr/>
        </p:nvSpPr>
        <p:spPr>
          <a:xfrm>
            <a:off x="118334" y="64332"/>
            <a:ext cx="2735754" cy="369332"/>
          </a:xfrm>
          <a:prstGeom prst="rect">
            <a:avLst/>
          </a:prstGeom>
          <a:solidFill>
            <a:schemeClr val="bg1"/>
          </a:solidFill>
        </p:spPr>
        <p:txBody>
          <a:bodyPr wrap="square" rtlCol="0">
            <a:spAutoFit/>
          </a:bodyPr>
          <a:lstStyle/>
          <a:p>
            <a:r>
              <a:rPr lang="zh-CN" altLang="en-US" dirty="0" smtClean="0"/>
              <a:t>语文 六年级 下册</a:t>
            </a:r>
            <a:endParaRPr lang="zh-CN" altLang="en-US" dirty="0"/>
          </a:p>
        </p:txBody>
      </p:sp>
      <p:pic>
        <p:nvPicPr>
          <p:cNvPr id="9" name="图片 8" descr="树枝"/>
          <p:cNvPicPr>
            <a:picLocks noChangeAspect="1"/>
          </p:cNvPicPr>
          <p:nvPr/>
        </p:nvPicPr>
        <p:blipFill>
          <a:blip r:embed="rId7" cstate="screen"/>
          <a:stretch>
            <a:fillRect/>
          </a:stretch>
        </p:blipFill>
        <p:spPr>
          <a:xfrm>
            <a:off x="598" y="-22225"/>
            <a:ext cx="1713230" cy="1844040"/>
          </a:xfrm>
          <a:prstGeom prst="rect">
            <a:avLst/>
          </a:prstGeom>
        </p:spPr>
      </p:pic>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0"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edge">
                                      <p:cBhvr>
                                        <p:cTn id="7" dur="500"/>
                                        <p:tgtEl>
                                          <p:spTgt spid="4"/>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wipe(left)">
                                      <p:cBhvr>
                                        <p:cTn id="11" dur="500"/>
                                        <p:tgtEl>
                                          <p:spTgt spid="9"/>
                                        </p:tgtEl>
                                      </p:cBhvr>
                                    </p:animEffect>
                                  </p:childTnLst>
                                </p:cTn>
                              </p:par>
                              <p:par>
                                <p:cTn id="12" presetID="14" presetClass="entr" presetSubtype="5" fill="hold" nodeType="withEffect">
                                  <p:stCondLst>
                                    <p:cond delay="0"/>
                                  </p:stCondLst>
                                  <p:childTnLst>
                                    <p:set>
                                      <p:cBhvr>
                                        <p:cTn id="13" dur="1" fill="hold">
                                          <p:stCondLst>
                                            <p:cond delay="0"/>
                                          </p:stCondLst>
                                        </p:cTn>
                                        <p:tgtEl>
                                          <p:spTgt spid="6"/>
                                        </p:tgtEl>
                                        <p:attrNameLst>
                                          <p:attrName>style.visibility</p:attrName>
                                        </p:attrNameLst>
                                      </p:cBhvr>
                                      <p:to>
                                        <p:strVal val="visible"/>
                                      </p:to>
                                    </p:set>
                                    <p:animEffect transition="in" filter="randombar(vertical)">
                                      <p:cBhvr>
                                        <p:cTn id="14" dur="500"/>
                                        <p:tgtEl>
                                          <p:spTgt spid="6"/>
                                        </p:tgtEl>
                                      </p:cBhvr>
                                    </p:animEffect>
                                  </p:childTnLst>
                                </p:cTn>
                              </p:par>
                            </p:childTnLst>
                          </p:cTn>
                        </p:par>
                        <p:par>
                          <p:cTn id="15" fill="hold">
                            <p:stCondLst>
                              <p:cond delay="1000"/>
                            </p:stCondLst>
                            <p:childTnLst>
                              <p:par>
                                <p:cTn id="16" presetID="14" presetClass="entr" presetSubtype="10" fill="hold" nodeType="afterEffect">
                                  <p:stCondLst>
                                    <p:cond delay="0"/>
                                  </p:stCondLst>
                                  <p:childTnLst>
                                    <p:set>
                                      <p:cBhvr>
                                        <p:cTn id="17" dur="1" fill="hold">
                                          <p:stCondLst>
                                            <p:cond delay="0"/>
                                          </p:stCondLst>
                                        </p:cTn>
                                        <p:tgtEl>
                                          <p:spTgt spid="13"/>
                                        </p:tgtEl>
                                        <p:attrNameLst>
                                          <p:attrName>style.visibility</p:attrName>
                                        </p:attrNameLst>
                                      </p:cBhvr>
                                      <p:to>
                                        <p:strVal val="visible"/>
                                      </p:to>
                                    </p:set>
                                    <p:animEffect transition="in" filter="randombar(horizontal)">
                                      <p:cBhvr>
                                        <p:cTn id="18" dur="500"/>
                                        <p:tgtEl>
                                          <p:spTgt spid="13"/>
                                        </p:tgtEl>
                                      </p:cBhvr>
                                    </p:animEffect>
                                  </p:childTnLst>
                                </p:cTn>
                              </p:par>
                              <p:par>
                                <p:cTn id="19" presetID="14" presetClass="entr" presetSubtype="10" fill="hold" nodeType="withEffect">
                                  <p:stCondLst>
                                    <p:cond delay="0"/>
                                  </p:stCondLst>
                                  <p:childTnLst>
                                    <p:set>
                                      <p:cBhvr>
                                        <p:cTn id="20" dur="1" fill="hold">
                                          <p:stCondLst>
                                            <p:cond delay="0"/>
                                          </p:stCondLst>
                                        </p:cTn>
                                        <p:tgtEl>
                                          <p:spTgt spid="14"/>
                                        </p:tgtEl>
                                        <p:attrNameLst>
                                          <p:attrName>style.visibility</p:attrName>
                                        </p:attrNameLst>
                                      </p:cBhvr>
                                      <p:to>
                                        <p:strVal val="visible"/>
                                      </p:to>
                                    </p:set>
                                    <p:animEffect transition="in" filter="randombar(horizontal)">
                                      <p:cBhvr>
                                        <p:cTn id="21" dur="500"/>
                                        <p:tgtEl>
                                          <p:spTgt spid="14"/>
                                        </p:tgtEl>
                                      </p:cBhvr>
                                    </p:animEffect>
                                  </p:childTnLst>
                                </p:cTn>
                              </p:par>
                            </p:childTnLst>
                          </p:cTn>
                        </p:par>
                        <p:par>
                          <p:cTn id="22" fill="hold">
                            <p:stCondLst>
                              <p:cond delay="1500"/>
                            </p:stCondLst>
                            <p:childTnLst>
                              <p:par>
                                <p:cTn id="23" presetID="12" presetClass="entr" presetSubtype="4" fill="hold" grpId="1" nodeType="afterEffect">
                                  <p:stCondLst>
                                    <p:cond delay="0"/>
                                  </p:stCondLst>
                                  <p:childTnLst>
                                    <p:set>
                                      <p:cBhvr>
                                        <p:cTn id="24" dur="1" fill="hold">
                                          <p:stCondLst>
                                            <p:cond delay="0"/>
                                          </p:stCondLst>
                                        </p:cTn>
                                        <p:tgtEl>
                                          <p:spTgt spid="18"/>
                                        </p:tgtEl>
                                        <p:attrNameLst>
                                          <p:attrName>style.visibility</p:attrName>
                                        </p:attrNameLst>
                                      </p:cBhvr>
                                      <p:to>
                                        <p:strVal val="visible"/>
                                      </p:to>
                                    </p:set>
                                    <p:anim calcmode="lin" valueType="num">
                                      <p:cBhvr additive="base">
                                        <p:cTn id="25" dur="500"/>
                                        <p:tgtEl>
                                          <p:spTgt spid="18"/>
                                        </p:tgtEl>
                                        <p:attrNameLst>
                                          <p:attrName>ppt_y</p:attrName>
                                        </p:attrNameLst>
                                      </p:cBhvr>
                                      <p:tavLst>
                                        <p:tav tm="0">
                                          <p:val>
                                            <p:strVal val="#ppt_y+#ppt_h*1.125000"/>
                                          </p:val>
                                        </p:tav>
                                        <p:tav tm="100000">
                                          <p:val>
                                            <p:strVal val="#ppt_y"/>
                                          </p:val>
                                        </p:tav>
                                      </p:tavLst>
                                    </p:anim>
                                    <p:animEffect transition="in" filter="wipe(up)">
                                      <p:cBhvr>
                                        <p:cTn id="26" dur="500"/>
                                        <p:tgtEl>
                                          <p:spTgt spid="18"/>
                                        </p:tgtEl>
                                      </p:cBhvr>
                                    </p:animEffect>
                                  </p:childTnLst>
                                </p:cTn>
                              </p:par>
                            </p:childTnLst>
                          </p:cTn>
                        </p:par>
                        <p:par>
                          <p:cTn id="27" fill="hold">
                            <p:stCondLst>
                              <p:cond delay="2000"/>
                            </p:stCondLst>
                            <p:childTnLst>
                              <p:par>
                                <p:cTn id="28" presetID="22" presetClass="entr" presetSubtype="1" fill="hold" nodeType="afterEffect">
                                  <p:stCondLst>
                                    <p:cond delay="0"/>
                                  </p:stCondLst>
                                  <p:childTnLst>
                                    <p:set>
                                      <p:cBhvr>
                                        <p:cTn id="29" dur="1" fill="hold">
                                          <p:stCondLst>
                                            <p:cond delay="0"/>
                                          </p:stCondLst>
                                        </p:cTn>
                                        <p:tgtEl>
                                          <p:spTgt spid="19"/>
                                        </p:tgtEl>
                                        <p:attrNameLst>
                                          <p:attrName>style.visibility</p:attrName>
                                        </p:attrNameLst>
                                      </p:cBhvr>
                                      <p:to>
                                        <p:strVal val="visible"/>
                                      </p:to>
                                    </p:set>
                                    <p:animEffect transition="in" filter="wipe(up)">
                                      <p:cBhvr>
                                        <p:cTn id="30" dur="500"/>
                                        <p:tgtEl>
                                          <p:spTgt spid="19"/>
                                        </p:tgtEl>
                                      </p:cBhvr>
                                    </p:animEffect>
                                  </p:childTnLst>
                                </p:cTn>
                              </p:par>
                            </p:childTnLst>
                          </p:cTn>
                        </p:par>
                        <p:par>
                          <p:cTn id="31" fill="hold">
                            <p:stCondLst>
                              <p:cond delay="2500"/>
                            </p:stCondLst>
                            <p:childTnLst>
                              <p:par>
                                <p:cTn id="32" presetID="14" presetClass="entr" presetSubtype="5" fill="hold" grpId="0" nodeType="afterEffect">
                                  <p:stCondLst>
                                    <p:cond delay="0"/>
                                  </p:stCondLst>
                                  <p:childTnLst>
                                    <p:set>
                                      <p:cBhvr>
                                        <p:cTn id="33" dur="1" fill="hold">
                                          <p:stCondLst>
                                            <p:cond delay="0"/>
                                          </p:stCondLst>
                                        </p:cTn>
                                        <p:tgtEl>
                                          <p:spTgt spid="20"/>
                                        </p:tgtEl>
                                        <p:attrNameLst>
                                          <p:attrName>style.visibility</p:attrName>
                                        </p:attrNameLst>
                                      </p:cBhvr>
                                      <p:to>
                                        <p:strVal val="visible"/>
                                      </p:to>
                                    </p:set>
                                    <p:animEffect transition="in" filter="randombar(vertical)">
                                      <p:cBhvr>
                                        <p:cTn id="34" dur="500"/>
                                        <p:tgtEl>
                                          <p:spTgt spid="20"/>
                                        </p:tgtEl>
                                      </p:cBhvr>
                                    </p:animEffect>
                                  </p:childTnLst>
                                </p:cTn>
                              </p:par>
                            </p:childTnLst>
                          </p:cTn>
                        </p:par>
                        <p:par>
                          <p:cTn id="35" fill="hold">
                            <p:stCondLst>
                              <p:cond delay="3000"/>
                            </p:stCondLst>
                            <p:childTnLst>
                              <p:par>
                                <p:cTn id="36" presetID="22" presetClass="entr" presetSubtype="1" fill="hold" nodeType="afterEffect">
                                  <p:stCondLst>
                                    <p:cond delay="0"/>
                                  </p:stCondLst>
                                  <p:childTnLst>
                                    <p:set>
                                      <p:cBhvr>
                                        <p:cTn id="37" dur="1" fill="hold">
                                          <p:stCondLst>
                                            <p:cond delay="0"/>
                                          </p:stCondLst>
                                        </p:cTn>
                                        <p:tgtEl>
                                          <p:spTgt spid="21"/>
                                        </p:tgtEl>
                                        <p:attrNameLst>
                                          <p:attrName>style.visibility</p:attrName>
                                        </p:attrNameLst>
                                      </p:cBhvr>
                                      <p:to>
                                        <p:strVal val="visible"/>
                                      </p:to>
                                    </p:set>
                                    <p:animEffect transition="in" filter="wipe(up)">
                                      <p:cBhvr>
                                        <p:cTn id="38" dur="500"/>
                                        <p:tgtEl>
                                          <p:spTgt spid="21"/>
                                        </p:tgtEl>
                                      </p:cBhvr>
                                    </p:animEffect>
                                  </p:childTnLst>
                                </p:cTn>
                              </p:par>
                            </p:childTnLst>
                          </p:cTn>
                        </p:par>
                        <p:par>
                          <p:cTn id="39" fill="hold">
                            <p:stCondLst>
                              <p:cond delay="3500"/>
                            </p:stCondLst>
                            <p:childTnLst>
                              <p:par>
                                <p:cTn id="40" presetID="14" presetClass="entr" presetSubtype="5" fill="hold" grpId="0" nodeType="afterEffect">
                                  <p:stCondLst>
                                    <p:cond delay="0"/>
                                  </p:stCondLst>
                                  <p:childTnLst>
                                    <p:set>
                                      <p:cBhvr>
                                        <p:cTn id="41" dur="1" fill="hold">
                                          <p:stCondLst>
                                            <p:cond delay="0"/>
                                          </p:stCondLst>
                                        </p:cTn>
                                        <p:tgtEl>
                                          <p:spTgt spid="22"/>
                                        </p:tgtEl>
                                        <p:attrNameLst>
                                          <p:attrName>style.visibility</p:attrName>
                                        </p:attrNameLst>
                                      </p:cBhvr>
                                      <p:to>
                                        <p:strVal val="visible"/>
                                      </p:to>
                                    </p:set>
                                    <p:animEffect transition="in" filter="randombar(vertical)">
                                      <p:cBhvr>
                                        <p:cTn id="42"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8" grpId="1"/>
      <p:bldP spid="20" grpId="0"/>
      <p:bldP spid="22" grpId="0"/>
    </p:bldLst>
  </p:timing>
</p:sld>
</file>

<file path=ppt/slides/slide1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3" name="图片 2" descr="饮料"/>
          <p:cNvPicPr>
            <a:picLocks noChangeAspect="1"/>
          </p:cNvPicPr>
          <p:nvPr/>
        </p:nvPicPr>
        <p:blipFill>
          <a:blip r:embed="rId2" cstate="screen"/>
          <a:stretch>
            <a:fillRect/>
          </a:stretch>
        </p:blipFill>
        <p:spPr>
          <a:xfrm>
            <a:off x="10730865" y="4404360"/>
            <a:ext cx="1010285" cy="2061845"/>
          </a:xfrm>
          <a:prstGeom prst="rect">
            <a:avLst/>
          </a:prstGeom>
        </p:spPr>
      </p:pic>
      <p:pic>
        <p:nvPicPr>
          <p:cNvPr id="24" name="图片 23" descr="树枝"/>
          <p:cNvPicPr>
            <a:picLocks noChangeAspect="1"/>
          </p:cNvPicPr>
          <p:nvPr/>
        </p:nvPicPr>
        <p:blipFill>
          <a:blip r:embed="rId3" cstate="screen"/>
          <a:stretch>
            <a:fillRect/>
          </a:stretch>
        </p:blipFill>
        <p:spPr>
          <a:xfrm>
            <a:off x="-10160" y="-22225"/>
            <a:ext cx="1713230" cy="1844040"/>
          </a:xfrm>
          <a:prstGeom prst="rect">
            <a:avLst/>
          </a:prstGeom>
        </p:spPr>
      </p:pic>
      <p:sp>
        <p:nvSpPr>
          <p:cNvPr id="6" name="TextBox 5"/>
          <p:cNvSpPr txBox="1"/>
          <p:nvPr/>
        </p:nvSpPr>
        <p:spPr>
          <a:xfrm>
            <a:off x="1559859" y="1243643"/>
            <a:ext cx="9937376" cy="1569660"/>
          </a:xfrm>
          <a:prstGeom prst="rect">
            <a:avLst/>
          </a:prstGeom>
          <a:noFill/>
        </p:spPr>
        <p:txBody>
          <a:bodyPr wrap="square" rtlCol="0">
            <a:spAutoFit/>
          </a:bodyPr>
          <a:lstStyle/>
          <a:p>
            <a:r>
              <a:rPr lang="zh-CN" altLang="en-US" sz="3200" dirty="0">
                <a:latin typeface="楷体" panose="02010609060101010101" charset="-122"/>
                <a:ea typeface="楷体" panose="02010609060101010101" charset="-122"/>
              </a:rPr>
              <a:t>②</a:t>
            </a:r>
            <a:r>
              <a:rPr lang="zh-CN" altLang="en-US" sz="3200" dirty="0" smtClean="0">
                <a:latin typeface="楷体" panose="02010609060101010101" charset="-122"/>
                <a:ea typeface="楷体" panose="02010609060101010101" charset="-122"/>
              </a:rPr>
              <a:t>阳光</a:t>
            </a:r>
            <a:r>
              <a:rPr lang="zh-CN" altLang="zh-CN" sz="3200" dirty="0"/>
              <a:t>便</a:t>
            </a:r>
            <a:r>
              <a:rPr lang="zh-CN" altLang="en-US" sz="3200" dirty="0" smtClean="0">
                <a:latin typeface="楷体" panose="02010609060101010101" charset="-122"/>
                <a:ea typeface="楷体" panose="02010609060101010101" charset="-122"/>
              </a:rPr>
              <a:t>能够</a:t>
            </a:r>
            <a:r>
              <a:rPr lang="zh-CN" altLang="en-US" sz="3200" dirty="0">
                <a:latin typeface="楷体" panose="02010609060101010101" charset="-122"/>
                <a:ea typeface="楷体" panose="02010609060101010101" charset="-122"/>
              </a:rPr>
              <a:t>从中午最热烈的时候，一直储存到晚上我钻进被窝里，温暖的气息和味道，让我感觉到阳光的另一种形态，如同母亲大手的抚摸，比暖水袋温馨许多</a:t>
            </a:r>
            <a:r>
              <a:rPr lang="zh-CN" altLang="en-US" sz="3200" dirty="0" smtClean="0">
                <a:latin typeface="楷体" panose="02010609060101010101" charset="-122"/>
                <a:ea typeface="楷体" panose="02010609060101010101" charset="-122"/>
              </a:rPr>
              <a:t>。</a:t>
            </a:r>
            <a:endParaRPr lang="zh-CN" altLang="en-US" sz="3200" dirty="0">
              <a:latin typeface="楷体" panose="02010609060101010101" charset="-122"/>
              <a:ea typeface="楷体" panose="02010609060101010101" charset="-122"/>
            </a:endParaRPr>
          </a:p>
        </p:txBody>
      </p:sp>
      <p:sp>
        <p:nvSpPr>
          <p:cNvPr id="9" name="TextBox 8"/>
          <p:cNvSpPr txBox="1"/>
          <p:nvPr/>
        </p:nvSpPr>
        <p:spPr>
          <a:xfrm>
            <a:off x="1362634" y="3521006"/>
            <a:ext cx="11013141" cy="1231106"/>
          </a:xfrm>
          <a:prstGeom prst="rect">
            <a:avLst/>
          </a:prstGeom>
          <a:noFill/>
        </p:spPr>
        <p:txBody>
          <a:bodyPr wrap="square" rtlCol="0">
            <a:spAutoFit/>
          </a:bodyPr>
          <a:lstStyle/>
          <a:p>
            <a:r>
              <a:rPr lang="zh-CN" altLang="en-US" sz="2800" dirty="0" smtClean="0">
                <a:solidFill>
                  <a:srgbClr val="FF0000"/>
                </a:solidFill>
              </a:rPr>
              <a:t>作者</a:t>
            </a:r>
            <a:r>
              <a:rPr lang="zh-CN" altLang="en-US" sz="2800" dirty="0">
                <a:solidFill>
                  <a:srgbClr val="FF0000"/>
                </a:solidFill>
              </a:rPr>
              <a:t>把温暖的被窝与暖水袋进行对比，同样能带来温暖，但温暖的被窝更能体现母亲对孩子无微不至的关怀与照顾。</a:t>
            </a:r>
            <a:endParaRPr lang="zh-CN" altLang="en-US" sz="2800" dirty="0"/>
          </a:p>
          <a:p>
            <a:endParaRPr lang="zh-CN" altLang="en-US" dirty="0"/>
          </a:p>
        </p:txBody>
      </p:sp>
      <p:sp>
        <p:nvSpPr>
          <p:cNvPr id="7" name="左箭头 6">
            <a:hlinkClick r:id="rId4" action="ppaction://hlinksldjump"/>
          </p:cNvPr>
          <p:cNvSpPr/>
          <p:nvPr/>
        </p:nvSpPr>
        <p:spPr>
          <a:xfrm flipV="1">
            <a:off x="11406458" y="6316393"/>
            <a:ext cx="551081" cy="323555"/>
          </a:xfrm>
          <a:prstGeom prst="leftArrow">
            <a:avLst/>
          </a:prstGeom>
          <a:solidFill>
            <a:schemeClr val="accent4">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wipe(left)">
                                      <p:cBhvr>
                                        <p:cTn id="7" dur="500"/>
                                        <p:tgtEl>
                                          <p:spTgt spid="24"/>
                                        </p:tgtEl>
                                      </p:cBhvr>
                                    </p:animEffect>
                                  </p:childTnLst>
                                </p:cTn>
                              </p:par>
                              <p:par>
                                <p:cTn id="8" presetID="53" presetClass="entr" presetSubtype="16" fill="hold" nodeType="withEffect">
                                  <p:stCondLst>
                                    <p:cond delay="0"/>
                                  </p:stCondLst>
                                  <p:childTnLst>
                                    <p:set>
                                      <p:cBhvr>
                                        <p:cTn id="9" dur="1" fill="hold">
                                          <p:stCondLst>
                                            <p:cond delay="0"/>
                                          </p:stCondLst>
                                        </p:cTn>
                                        <p:tgtEl>
                                          <p:spTgt spid="3"/>
                                        </p:tgtEl>
                                        <p:attrNameLst>
                                          <p:attrName>style.visibility</p:attrName>
                                        </p:attrNameLst>
                                      </p:cBhvr>
                                      <p:to>
                                        <p:strVal val="visible"/>
                                      </p:to>
                                    </p:set>
                                    <p:anim calcmode="lin" valueType="num">
                                      <p:cBhvr>
                                        <p:cTn id="10" dur="500" fill="hold"/>
                                        <p:tgtEl>
                                          <p:spTgt spid="3"/>
                                        </p:tgtEl>
                                        <p:attrNameLst>
                                          <p:attrName>ppt_w</p:attrName>
                                        </p:attrNameLst>
                                      </p:cBhvr>
                                      <p:tavLst>
                                        <p:tav tm="0">
                                          <p:val>
                                            <p:fltVal val="0"/>
                                          </p:val>
                                        </p:tav>
                                        <p:tav tm="100000">
                                          <p:val>
                                            <p:strVal val="#ppt_w"/>
                                          </p:val>
                                        </p:tav>
                                      </p:tavLst>
                                    </p:anim>
                                    <p:anim calcmode="lin" valueType="num">
                                      <p:cBhvr>
                                        <p:cTn id="11" dur="500" fill="hold"/>
                                        <p:tgtEl>
                                          <p:spTgt spid="3"/>
                                        </p:tgtEl>
                                        <p:attrNameLst>
                                          <p:attrName>ppt_h</p:attrName>
                                        </p:attrNameLst>
                                      </p:cBhvr>
                                      <p:tavLst>
                                        <p:tav tm="0">
                                          <p:val>
                                            <p:fltVal val="0"/>
                                          </p:val>
                                        </p:tav>
                                        <p:tav tm="100000">
                                          <p:val>
                                            <p:strVal val="#ppt_h"/>
                                          </p:val>
                                        </p:tav>
                                      </p:tavLst>
                                    </p:anim>
                                    <p:animEffect transition="in" filter="fade">
                                      <p:cBhvr>
                                        <p:cTn id="12" dur="500"/>
                                        <p:tgtEl>
                                          <p:spTgt spid="3"/>
                                        </p:tgtEl>
                                      </p:cBhvr>
                                    </p:animEffect>
                                  </p:childTnLst>
                                </p:cTn>
                              </p:par>
                            </p:childTnLst>
                          </p:cTn>
                        </p:par>
                      </p:childTnLst>
                    </p:cTn>
                  </p:par>
                  <p:par>
                    <p:cTn id="13" fill="hold">
                      <p:stCondLst>
                        <p:cond delay="indefinite"/>
                      </p:stCondLst>
                      <p:childTnLst>
                        <p:par>
                          <p:cTn id="14" fill="hold">
                            <p:stCondLst>
                              <p:cond delay="0"/>
                            </p:stCondLst>
                            <p:childTnLst>
                              <p:par>
                                <p:cTn id="15" presetID="34" presetClass="emph" presetSubtype="0" fill="hold" grpId="0" nodeType="clickEffect">
                                  <p:stCondLst>
                                    <p:cond delay="0"/>
                                  </p:stCondLst>
                                  <p:iterate type="lt">
                                    <p:tmPct val="10000"/>
                                  </p:iterate>
                                  <p:childTnLst>
                                    <p:animMotion origin="layout" path="M 0.0 0.0 L 0.0 -0.07213" pathEditMode="relative" ptsTypes="">
                                      <p:cBhvr>
                                        <p:cTn id="16" dur="250" accel="50000" decel="50000" autoRev="1" fill="hold">
                                          <p:stCondLst>
                                            <p:cond delay="0"/>
                                          </p:stCondLst>
                                        </p:cTn>
                                        <p:tgtEl>
                                          <p:spTgt spid="6"/>
                                        </p:tgtEl>
                                        <p:attrNameLst>
                                          <p:attrName>ppt_x</p:attrName>
                                          <p:attrName>ppt_y</p:attrName>
                                        </p:attrNameLst>
                                      </p:cBhvr>
                                    </p:animMotion>
                                    <p:animRot by="1500000">
                                      <p:cBhvr>
                                        <p:cTn id="17" dur="125" fill="hold">
                                          <p:stCondLst>
                                            <p:cond delay="0"/>
                                          </p:stCondLst>
                                        </p:cTn>
                                        <p:tgtEl>
                                          <p:spTgt spid="6"/>
                                        </p:tgtEl>
                                        <p:attrNameLst>
                                          <p:attrName>r</p:attrName>
                                        </p:attrNameLst>
                                      </p:cBhvr>
                                    </p:animRot>
                                    <p:animRot by="-1500000">
                                      <p:cBhvr>
                                        <p:cTn id="18" dur="125" fill="hold">
                                          <p:stCondLst>
                                            <p:cond delay="125"/>
                                          </p:stCondLst>
                                        </p:cTn>
                                        <p:tgtEl>
                                          <p:spTgt spid="6"/>
                                        </p:tgtEl>
                                        <p:attrNameLst>
                                          <p:attrName>r</p:attrName>
                                        </p:attrNameLst>
                                      </p:cBhvr>
                                    </p:animRot>
                                    <p:animRot by="-1500000">
                                      <p:cBhvr>
                                        <p:cTn id="19" dur="125" fill="hold">
                                          <p:stCondLst>
                                            <p:cond delay="250"/>
                                          </p:stCondLst>
                                        </p:cTn>
                                        <p:tgtEl>
                                          <p:spTgt spid="6"/>
                                        </p:tgtEl>
                                        <p:attrNameLst>
                                          <p:attrName>r</p:attrName>
                                        </p:attrNameLst>
                                      </p:cBhvr>
                                    </p:animRot>
                                    <p:animRot by="1500000">
                                      <p:cBhvr>
                                        <p:cTn id="20" dur="125" fill="hold">
                                          <p:stCondLst>
                                            <p:cond delay="375"/>
                                          </p:stCondLst>
                                        </p:cTn>
                                        <p:tgtEl>
                                          <p:spTgt spid="6"/>
                                        </p:tgtEl>
                                        <p:attrNameLst>
                                          <p:attrName>r</p:attrName>
                                        </p:attrNameLst>
                                      </p:cBhvr>
                                    </p:animRot>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9"/>
                                        </p:tgtEl>
                                        <p:attrNameLst>
                                          <p:attrName>style.visibility</p:attrName>
                                        </p:attrNameLst>
                                      </p:cBhvr>
                                      <p:to>
                                        <p:strVal val="visible"/>
                                      </p:to>
                                    </p:set>
                                    <p:anim calcmode="lin" valueType="num">
                                      <p:cBhvr additive="base">
                                        <p:cTn id="25" dur="500" fill="hold"/>
                                        <p:tgtEl>
                                          <p:spTgt spid="9"/>
                                        </p:tgtEl>
                                        <p:attrNameLst>
                                          <p:attrName>ppt_x</p:attrName>
                                        </p:attrNameLst>
                                      </p:cBhvr>
                                      <p:tavLst>
                                        <p:tav tm="0">
                                          <p:val>
                                            <p:strVal val="#ppt_x"/>
                                          </p:val>
                                        </p:tav>
                                        <p:tav tm="100000">
                                          <p:val>
                                            <p:strVal val="#ppt_x"/>
                                          </p:val>
                                        </p:tav>
                                      </p:tavLst>
                                    </p:anim>
                                    <p:anim calcmode="lin" valueType="num">
                                      <p:cBhvr additive="base">
                                        <p:cTn id="26"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9" grpId="0"/>
      <p:bldP spid="9" grpId="1"/>
    </p:bldLst>
  </p:timing>
</p:sld>
</file>

<file path=ppt/slides/slide1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3" name="图片 2" descr="饮料"/>
          <p:cNvPicPr>
            <a:picLocks noChangeAspect="1"/>
          </p:cNvPicPr>
          <p:nvPr/>
        </p:nvPicPr>
        <p:blipFill>
          <a:blip r:embed="rId2" cstate="screen"/>
          <a:stretch>
            <a:fillRect/>
          </a:stretch>
        </p:blipFill>
        <p:spPr>
          <a:xfrm>
            <a:off x="10730865" y="4404360"/>
            <a:ext cx="1010285" cy="2061845"/>
          </a:xfrm>
          <a:prstGeom prst="rect">
            <a:avLst/>
          </a:prstGeom>
        </p:spPr>
      </p:pic>
      <p:pic>
        <p:nvPicPr>
          <p:cNvPr id="24" name="图片 23" descr="树枝"/>
          <p:cNvPicPr>
            <a:picLocks noChangeAspect="1"/>
          </p:cNvPicPr>
          <p:nvPr/>
        </p:nvPicPr>
        <p:blipFill>
          <a:blip r:embed="rId3" cstate="screen"/>
          <a:stretch>
            <a:fillRect/>
          </a:stretch>
        </p:blipFill>
        <p:spPr>
          <a:xfrm>
            <a:off x="-10160" y="-22225"/>
            <a:ext cx="1713230" cy="1844040"/>
          </a:xfrm>
          <a:prstGeom prst="rect">
            <a:avLst/>
          </a:prstGeom>
        </p:spPr>
      </p:pic>
      <p:sp>
        <p:nvSpPr>
          <p:cNvPr id="6" name="TextBox 5"/>
          <p:cNvSpPr txBox="1"/>
          <p:nvPr/>
        </p:nvSpPr>
        <p:spPr>
          <a:xfrm>
            <a:off x="1229302" y="1100542"/>
            <a:ext cx="9937376" cy="2062103"/>
          </a:xfrm>
          <a:prstGeom prst="rect">
            <a:avLst/>
          </a:prstGeom>
          <a:noFill/>
        </p:spPr>
        <p:txBody>
          <a:bodyPr wrap="square" rtlCol="0">
            <a:spAutoFit/>
          </a:bodyPr>
          <a:lstStyle/>
          <a:p>
            <a:r>
              <a:rPr lang="zh-CN" altLang="en-US" sz="3200" dirty="0">
                <a:latin typeface="楷体" panose="02010609060101010101" charset="-122"/>
                <a:ea typeface="楷体" panose="02010609060101010101" charset="-122"/>
              </a:rPr>
              <a:t>③毕大妈的孩子</a:t>
            </a:r>
            <a:r>
              <a:rPr lang="zh-CN" altLang="en-US" sz="3200" dirty="0" smtClean="0">
                <a:latin typeface="楷体" panose="02010609060101010101" charset="-122"/>
                <a:ea typeface="楷体" panose="02010609060101010101" charset="-122"/>
              </a:rPr>
              <a:t>多。黄昏</a:t>
            </a:r>
            <a:r>
              <a:rPr lang="zh-CN" altLang="en-US" sz="3200" dirty="0">
                <a:latin typeface="楷体" panose="02010609060101010101" charset="-122"/>
                <a:ea typeface="楷体" panose="02010609060101010101" charset="-122"/>
              </a:rPr>
              <a:t>，她家的孩子放学了，毕大妈把孩子们都叫过来，一个个排队</a:t>
            </a:r>
            <a:r>
              <a:rPr lang="zh-CN" altLang="en-US" sz="3200" dirty="0" smtClean="0">
                <a:latin typeface="楷体" panose="02010609060101010101" charset="-122"/>
                <a:ea typeface="楷体" panose="02010609060101010101" charset="-122"/>
              </a:rPr>
              <a:t>洗澡。毕大妈</a:t>
            </a:r>
            <a:r>
              <a:rPr lang="zh-CN" altLang="en-US" sz="3200" dirty="0">
                <a:latin typeface="楷体" panose="02010609060101010101" charset="-122"/>
                <a:ea typeface="楷体" panose="02010609060101010101" charset="-122"/>
              </a:rPr>
              <a:t>用盆舀的就是缸里的水，正温乎，孩子们连玩带洗，大呼小叫，噼里啪啦的，溅起一盆的水花，个个演出一场哪吒闹海</a:t>
            </a:r>
            <a:r>
              <a:rPr lang="zh-CN" altLang="en-US" sz="3200" dirty="0" smtClean="0">
                <a:latin typeface="楷体" panose="02010609060101010101" charset="-122"/>
                <a:ea typeface="楷体" panose="02010609060101010101" charset="-122"/>
              </a:rPr>
              <a:t>。</a:t>
            </a:r>
            <a:endParaRPr lang="zh-CN" altLang="en-US" sz="3200" dirty="0">
              <a:latin typeface="楷体" panose="02010609060101010101" charset="-122"/>
              <a:ea typeface="楷体" panose="02010609060101010101" charset="-122"/>
            </a:endParaRPr>
          </a:p>
        </p:txBody>
      </p:sp>
      <p:sp>
        <p:nvSpPr>
          <p:cNvPr id="9" name="TextBox 8"/>
          <p:cNvSpPr txBox="1"/>
          <p:nvPr/>
        </p:nvSpPr>
        <p:spPr>
          <a:xfrm>
            <a:off x="1160928" y="3884077"/>
            <a:ext cx="11013141" cy="1661993"/>
          </a:xfrm>
          <a:prstGeom prst="rect">
            <a:avLst/>
          </a:prstGeom>
          <a:noFill/>
        </p:spPr>
        <p:txBody>
          <a:bodyPr wrap="square" rtlCol="0">
            <a:spAutoFit/>
          </a:bodyPr>
          <a:lstStyle/>
          <a:p>
            <a:r>
              <a:rPr lang="zh-CN" altLang="en-US" sz="2800" dirty="0" smtClean="0">
                <a:solidFill>
                  <a:srgbClr val="FF0000"/>
                </a:solidFill>
              </a:rPr>
              <a:t>“</a:t>
            </a:r>
            <a:r>
              <a:rPr lang="zh-CN" altLang="en-US" sz="2800" dirty="0">
                <a:solidFill>
                  <a:srgbClr val="FF0000"/>
                </a:solidFill>
              </a:rPr>
              <a:t>连玩带洗</a:t>
            </a:r>
            <a:r>
              <a:rPr lang="zh-CN" altLang="en-US" sz="2800" dirty="0" smtClean="0">
                <a:solidFill>
                  <a:srgbClr val="FF0000"/>
                </a:solidFill>
              </a:rPr>
              <a:t>”“大呼小叫”“噼里啪啦”“</a:t>
            </a:r>
            <a:r>
              <a:rPr lang="zh-CN" altLang="en-US" sz="2800" dirty="0">
                <a:solidFill>
                  <a:srgbClr val="FF0000"/>
                </a:solidFill>
              </a:rPr>
              <a:t>溅一盆的水花</a:t>
            </a:r>
            <a:r>
              <a:rPr lang="zh-CN" altLang="en-US" sz="2800" dirty="0" smtClean="0">
                <a:solidFill>
                  <a:srgbClr val="FF0000"/>
                </a:solidFill>
              </a:rPr>
              <a:t>”“哪吒闹海”</a:t>
            </a:r>
            <a:r>
              <a:rPr lang="zh-CN" altLang="en-US" sz="2800" dirty="0">
                <a:solidFill>
                  <a:srgbClr val="FF0000"/>
                </a:solidFill>
              </a:rPr>
              <a:t>，描写出了孩子洗澡时的欢乐场面，衬托出母爱的智慧慈爱给孩子们带来的幸福与温暖。</a:t>
            </a:r>
            <a:endParaRPr lang="zh-CN" altLang="en-US" sz="2800" dirty="0"/>
          </a:p>
          <a:p>
            <a:endParaRPr lang="zh-CN" altLang="en-US" dirty="0"/>
          </a:p>
        </p:txBody>
      </p:sp>
      <p:sp>
        <p:nvSpPr>
          <p:cNvPr id="2" name="椭圆 1"/>
          <p:cNvSpPr/>
          <p:nvPr/>
        </p:nvSpPr>
        <p:spPr>
          <a:xfrm>
            <a:off x="7020911" y="2064517"/>
            <a:ext cx="1604474" cy="652145"/>
          </a:xfrm>
          <a:prstGeom prst="ellipse">
            <a:avLst/>
          </a:prstGeom>
          <a:noFill/>
          <a:ln w="28575" cmpd="sng">
            <a:solidFill>
              <a:srgbClr val="FF0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椭圆 3"/>
          <p:cNvSpPr/>
          <p:nvPr/>
        </p:nvSpPr>
        <p:spPr>
          <a:xfrm>
            <a:off x="9103057" y="1982631"/>
            <a:ext cx="1648299" cy="652145"/>
          </a:xfrm>
          <a:prstGeom prst="ellipse">
            <a:avLst/>
          </a:prstGeom>
          <a:noFill/>
          <a:ln w="25400" cmpd="sng">
            <a:solidFill>
              <a:srgbClr val="FF0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椭圆 4"/>
          <p:cNvSpPr/>
          <p:nvPr/>
        </p:nvSpPr>
        <p:spPr>
          <a:xfrm>
            <a:off x="1329083" y="2555837"/>
            <a:ext cx="1618833" cy="652145"/>
          </a:xfrm>
          <a:prstGeom prst="ellipse">
            <a:avLst/>
          </a:prstGeom>
          <a:noFill/>
          <a:ln w="28575" cmpd="sng">
            <a:solidFill>
              <a:srgbClr val="FF0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p:cNvSpPr/>
          <p:nvPr/>
        </p:nvSpPr>
        <p:spPr>
          <a:xfrm>
            <a:off x="9527076" y="2534427"/>
            <a:ext cx="1565275" cy="652145"/>
          </a:xfrm>
          <a:prstGeom prst="ellipse">
            <a:avLst/>
          </a:prstGeom>
          <a:noFill/>
          <a:ln w="28575" cmpd="sng">
            <a:solidFill>
              <a:srgbClr val="FF0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左箭头 9">
            <a:hlinkClick r:id="rId4" action="ppaction://hlinksldjump"/>
          </p:cNvPr>
          <p:cNvSpPr/>
          <p:nvPr/>
        </p:nvSpPr>
        <p:spPr>
          <a:xfrm flipV="1">
            <a:off x="11406458" y="6316393"/>
            <a:ext cx="551081" cy="323555"/>
          </a:xfrm>
          <a:prstGeom prst="leftArrow">
            <a:avLst/>
          </a:prstGeom>
          <a:solidFill>
            <a:schemeClr val="accent4">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wipe(left)">
                                      <p:cBhvr>
                                        <p:cTn id="7" dur="500"/>
                                        <p:tgtEl>
                                          <p:spTgt spid="24"/>
                                        </p:tgtEl>
                                      </p:cBhvr>
                                    </p:animEffect>
                                  </p:childTnLst>
                                </p:cTn>
                              </p:par>
                              <p:par>
                                <p:cTn id="8" presetID="53" presetClass="entr" presetSubtype="16" fill="hold" nodeType="withEffect">
                                  <p:stCondLst>
                                    <p:cond delay="0"/>
                                  </p:stCondLst>
                                  <p:childTnLst>
                                    <p:set>
                                      <p:cBhvr>
                                        <p:cTn id="9" dur="1" fill="hold">
                                          <p:stCondLst>
                                            <p:cond delay="0"/>
                                          </p:stCondLst>
                                        </p:cTn>
                                        <p:tgtEl>
                                          <p:spTgt spid="3"/>
                                        </p:tgtEl>
                                        <p:attrNameLst>
                                          <p:attrName>style.visibility</p:attrName>
                                        </p:attrNameLst>
                                      </p:cBhvr>
                                      <p:to>
                                        <p:strVal val="visible"/>
                                      </p:to>
                                    </p:set>
                                    <p:anim calcmode="lin" valueType="num">
                                      <p:cBhvr>
                                        <p:cTn id="10" dur="500" fill="hold"/>
                                        <p:tgtEl>
                                          <p:spTgt spid="3"/>
                                        </p:tgtEl>
                                        <p:attrNameLst>
                                          <p:attrName>ppt_w</p:attrName>
                                        </p:attrNameLst>
                                      </p:cBhvr>
                                      <p:tavLst>
                                        <p:tav tm="0">
                                          <p:val>
                                            <p:fltVal val="0"/>
                                          </p:val>
                                        </p:tav>
                                        <p:tav tm="100000">
                                          <p:val>
                                            <p:strVal val="#ppt_w"/>
                                          </p:val>
                                        </p:tav>
                                      </p:tavLst>
                                    </p:anim>
                                    <p:anim calcmode="lin" valueType="num">
                                      <p:cBhvr>
                                        <p:cTn id="11" dur="500" fill="hold"/>
                                        <p:tgtEl>
                                          <p:spTgt spid="3"/>
                                        </p:tgtEl>
                                        <p:attrNameLst>
                                          <p:attrName>ppt_h</p:attrName>
                                        </p:attrNameLst>
                                      </p:cBhvr>
                                      <p:tavLst>
                                        <p:tav tm="0">
                                          <p:val>
                                            <p:fltVal val="0"/>
                                          </p:val>
                                        </p:tav>
                                        <p:tav tm="100000">
                                          <p:val>
                                            <p:strVal val="#ppt_h"/>
                                          </p:val>
                                        </p:tav>
                                      </p:tavLst>
                                    </p:anim>
                                    <p:animEffect transition="in" filter="fade">
                                      <p:cBhvr>
                                        <p:cTn id="12" dur="500"/>
                                        <p:tgtEl>
                                          <p:spTgt spid="3"/>
                                        </p:tgtEl>
                                      </p:cBhvr>
                                    </p:animEffect>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2"/>
                                        </p:tgtEl>
                                        <p:attrNameLst>
                                          <p:attrName>style.visibility</p:attrName>
                                        </p:attrNameLst>
                                      </p:cBhvr>
                                      <p:to>
                                        <p:strVal val="visible"/>
                                      </p:to>
                                    </p:set>
                                    <p:anim calcmode="lin" valueType="num">
                                      <p:cBhvr additive="base">
                                        <p:cTn id="17" dur="500" fill="hold"/>
                                        <p:tgtEl>
                                          <p:spTgt spid="2"/>
                                        </p:tgtEl>
                                        <p:attrNameLst>
                                          <p:attrName>ppt_x</p:attrName>
                                        </p:attrNameLst>
                                      </p:cBhvr>
                                      <p:tavLst>
                                        <p:tav tm="0">
                                          <p:val>
                                            <p:strVal val="#ppt_x"/>
                                          </p:val>
                                        </p:tav>
                                        <p:tav tm="100000">
                                          <p:val>
                                            <p:strVal val="#ppt_x"/>
                                          </p:val>
                                        </p:tav>
                                      </p:tavLst>
                                    </p:anim>
                                    <p:anim calcmode="lin" valueType="num">
                                      <p:cBhvr additive="base">
                                        <p:cTn id="1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grpId="0" nodeType="clickEffect">
                                  <p:stCondLst>
                                    <p:cond delay="0"/>
                                  </p:stCondLst>
                                  <p:childTnLst>
                                    <p:set>
                                      <p:cBhvr>
                                        <p:cTn id="22" dur="1" fill="hold">
                                          <p:stCondLst>
                                            <p:cond delay="0"/>
                                          </p:stCondLst>
                                        </p:cTn>
                                        <p:tgtEl>
                                          <p:spTgt spid="4"/>
                                        </p:tgtEl>
                                        <p:attrNameLst>
                                          <p:attrName>style.visibility</p:attrName>
                                        </p:attrNameLst>
                                      </p:cBhvr>
                                      <p:to>
                                        <p:strVal val="visible"/>
                                      </p:to>
                                    </p:set>
                                    <p:anim calcmode="lin" valueType="num">
                                      <p:cBhvr additive="base">
                                        <p:cTn id="23" dur="500" fill="hold"/>
                                        <p:tgtEl>
                                          <p:spTgt spid="4"/>
                                        </p:tgtEl>
                                        <p:attrNameLst>
                                          <p:attrName>ppt_x</p:attrName>
                                        </p:attrNameLst>
                                      </p:cBhvr>
                                      <p:tavLst>
                                        <p:tav tm="0">
                                          <p:val>
                                            <p:strVal val="#ppt_x"/>
                                          </p:val>
                                        </p:tav>
                                        <p:tav tm="100000">
                                          <p:val>
                                            <p:strVal val="#ppt_x"/>
                                          </p:val>
                                        </p:tav>
                                      </p:tavLst>
                                    </p:anim>
                                    <p:anim calcmode="lin" valueType="num">
                                      <p:cBhvr additive="base">
                                        <p:cTn id="2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grpId="0" nodeType="clickEffect">
                                  <p:stCondLst>
                                    <p:cond delay="0"/>
                                  </p:stCondLst>
                                  <p:childTnLst>
                                    <p:set>
                                      <p:cBhvr>
                                        <p:cTn id="28" dur="1" fill="hold">
                                          <p:stCondLst>
                                            <p:cond delay="0"/>
                                          </p:stCondLst>
                                        </p:cTn>
                                        <p:tgtEl>
                                          <p:spTgt spid="5"/>
                                        </p:tgtEl>
                                        <p:attrNameLst>
                                          <p:attrName>style.visibility</p:attrName>
                                        </p:attrNameLst>
                                      </p:cBhvr>
                                      <p:to>
                                        <p:strVal val="visible"/>
                                      </p:to>
                                    </p:set>
                                    <p:anim calcmode="lin" valueType="num">
                                      <p:cBhvr additive="base">
                                        <p:cTn id="29" dur="500" fill="hold"/>
                                        <p:tgtEl>
                                          <p:spTgt spid="5"/>
                                        </p:tgtEl>
                                        <p:attrNameLst>
                                          <p:attrName>ppt_x</p:attrName>
                                        </p:attrNameLst>
                                      </p:cBhvr>
                                      <p:tavLst>
                                        <p:tav tm="0">
                                          <p:val>
                                            <p:strVal val="#ppt_x"/>
                                          </p:val>
                                        </p:tav>
                                        <p:tav tm="100000">
                                          <p:val>
                                            <p:strVal val="#ppt_x"/>
                                          </p:val>
                                        </p:tav>
                                      </p:tavLst>
                                    </p:anim>
                                    <p:anim calcmode="lin" valueType="num">
                                      <p:cBhvr additive="base">
                                        <p:cTn id="30"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grpId="0" nodeType="clickEffect">
                                  <p:stCondLst>
                                    <p:cond delay="0"/>
                                  </p:stCondLst>
                                  <p:childTnLst>
                                    <p:set>
                                      <p:cBhvr>
                                        <p:cTn id="34" dur="1" fill="hold">
                                          <p:stCondLst>
                                            <p:cond delay="0"/>
                                          </p:stCondLst>
                                        </p:cTn>
                                        <p:tgtEl>
                                          <p:spTgt spid="7"/>
                                        </p:tgtEl>
                                        <p:attrNameLst>
                                          <p:attrName>style.visibility</p:attrName>
                                        </p:attrNameLst>
                                      </p:cBhvr>
                                      <p:to>
                                        <p:strVal val="visible"/>
                                      </p:to>
                                    </p:set>
                                    <p:anim calcmode="lin" valueType="num">
                                      <p:cBhvr additive="base">
                                        <p:cTn id="35" dur="500" fill="hold"/>
                                        <p:tgtEl>
                                          <p:spTgt spid="7"/>
                                        </p:tgtEl>
                                        <p:attrNameLst>
                                          <p:attrName>ppt_x</p:attrName>
                                        </p:attrNameLst>
                                      </p:cBhvr>
                                      <p:tavLst>
                                        <p:tav tm="0">
                                          <p:val>
                                            <p:strVal val="#ppt_x"/>
                                          </p:val>
                                        </p:tav>
                                        <p:tav tm="100000">
                                          <p:val>
                                            <p:strVal val="#ppt_x"/>
                                          </p:val>
                                        </p:tav>
                                      </p:tavLst>
                                    </p:anim>
                                    <p:anim calcmode="lin" valueType="num">
                                      <p:cBhvr additive="base">
                                        <p:cTn id="36"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22" presetClass="entr" presetSubtype="4" fill="hold" grpId="0" nodeType="clickEffect">
                                  <p:stCondLst>
                                    <p:cond delay="0"/>
                                  </p:stCondLst>
                                  <p:childTnLst>
                                    <p:set>
                                      <p:cBhvr>
                                        <p:cTn id="40" dur="1" fill="hold">
                                          <p:stCondLst>
                                            <p:cond delay="0"/>
                                          </p:stCondLst>
                                        </p:cTn>
                                        <p:tgtEl>
                                          <p:spTgt spid="9"/>
                                        </p:tgtEl>
                                        <p:attrNameLst>
                                          <p:attrName>style.visibility</p:attrName>
                                        </p:attrNameLst>
                                      </p:cBhvr>
                                      <p:to>
                                        <p:strVal val="visible"/>
                                      </p:to>
                                    </p:set>
                                    <p:animEffect transition="in" filter="wipe(down)">
                                      <p:cBhvr>
                                        <p:cTn id="41"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2" grpId="0" animBg="1"/>
      <p:bldP spid="2" grpId="1" animBg="1"/>
      <p:bldP spid="4" grpId="0" animBg="1"/>
      <p:bldP spid="4" grpId="1" animBg="1"/>
      <p:bldP spid="5" grpId="0" animBg="1"/>
      <p:bldP spid="5" grpId="1" animBg="1"/>
      <p:bldP spid="7" grpId="0" animBg="1"/>
      <p:bldP spid="7" grpId="1"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descr="饮料"/>
          <p:cNvPicPr>
            <a:picLocks noChangeAspect="1"/>
          </p:cNvPicPr>
          <p:nvPr/>
        </p:nvPicPr>
        <p:blipFill>
          <a:blip r:embed="rId2" cstate="screen"/>
          <a:stretch>
            <a:fillRect/>
          </a:stretch>
        </p:blipFill>
        <p:spPr>
          <a:xfrm>
            <a:off x="10730865" y="4404360"/>
            <a:ext cx="1010285" cy="2061845"/>
          </a:xfrm>
          <a:prstGeom prst="rect">
            <a:avLst/>
          </a:prstGeom>
        </p:spPr>
      </p:pic>
      <p:pic>
        <p:nvPicPr>
          <p:cNvPr id="24" name="图片 23" descr="树枝"/>
          <p:cNvPicPr>
            <a:picLocks noChangeAspect="1"/>
          </p:cNvPicPr>
          <p:nvPr/>
        </p:nvPicPr>
        <p:blipFill>
          <a:blip r:embed="rId3" cstate="screen"/>
          <a:stretch>
            <a:fillRect/>
          </a:stretch>
        </p:blipFill>
        <p:spPr>
          <a:xfrm>
            <a:off x="-10160" y="-22225"/>
            <a:ext cx="1713230" cy="1844040"/>
          </a:xfrm>
          <a:prstGeom prst="rect">
            <a:avLst/>
          </a:prstGeom>
        </p:spPr>
      </p:pic>
      <p:sp>
        <p:nvSpPr>
          <p:cNvPr id="6" name="TextBox 5"/>
          <p:cNvSpPr txBox="1"/>
          <p:nvPr/>
        </p:nvSpPr>
        <p:spPr>
          <a:xfrm>
            <a:off x="1698810" y="1560205"/>
            <a:ext cx="9937376" cy="523220"/>
          </a:xfrm>
          <a:prstGeom prst="rect">
            <a:avLst/>
          </a:prstGeom>
          <a:noFill/>
        </p:spPr>
        <p:txBody>
          <a:bodyPr wrap="square" rtlCol="0">
            <a:spAutoFit/>
          </a:bodyPr>
          <a:lstStyle/>
          <a:p>
            <a:r>
              <a:rPr lang="zh-CN" altLang="en-US" sz="2800" dirty="0"/>
              <a:t>作者是怎样把这种情感表达出来的呢</a:t>
            </a:r>
            <a:r>
              <a:rPr lang="zh-CN" altLang="en-US" sz="2800" dirty="0" smtClean="0"/>
              <a:t>？</a:t>
            </a:r>
            <a:endParaRPr lang="zh-CN" altLang="en-US" sz="2800" dirty="0"/>
          </a:p>
        </p:txBody>
      </p:sp>
      <p:sp>
        <p:nvSpPr>
          <p:cNvPr id="9" name="TextBox 8"/>
          <p:cNvSpPr txBox="1"/>
          <p:nvPr/>
        </p:nvSpPr>
        <p:spPr>
          <a:xfrm>
            <a:off x="1268504" y="3010018"/>
            <a:ext cx="11013141" cy="2523768"/>
          </a:xfrm>
          <a:prstGeom prst="rect">
            <a:avLst/>
          </a:prstGeom>
          <a:noFill/>
        </p:spPr>
        <p:txBody>
          <a:bodyPr wrap="square" rtlCol="0">
            <a:spAutoFit/>
          </a:bodyPr>
          <a:lstStyle/>
          <a:p>
            <a:endParaRPr lang="zh-CN" altLang="en-US" sz="2800" dirty="0"/>
          </a:p>
          <a:p>
            <a:r>
              <a:rPr lang="zh-CN" altLang="en-US" sz="2800" dirty="0">
                <a:solidFill>
                  <a:srgbClr val="FF0000"/>
                </a:solidFill>
              </a:rPr>
              <a:t>①通过叙述母亲和毕大妈创造阳光的两种用法的事例</a:t>
            </a:r>
            <a:r>
              <a:rPr lang="zh-CN" altLang="en-US" sz="2800" dirty="0" smtClean="0">
                <a:solidFill>
                  <a:srgbClr val="FF0000"/>
                </a:solidFill>
              </a:rPr>
              <a:t>讴歌了母爱</a:t>
            </a:r>
            <a:r>
              <a:rPr lang="zh-CN" altLang="en-US" sz="2800" dirty="0">
                <a:solidFill>
                  <a:srgbClr val="FF0000"/>
                </a:solidFill>
              </a:rPr>
              <a:t>的温馨慈爱。</a:t>
            </a:r>
          </a:p>
          <a:p>
            <a:r>
              <a:rPr lang="zh-CN" altLang="en-US" sz="2800" dirty="0">
                <a:solidFill>
                  <a:srgbClr val="FF0000"/>
                </a:solidFill>
              </a:rPr>
              <a:t>②以“老阳儿”为贯穿全文情感的线索，表达出母爱就是生命中不可或缺的阳光，给人温暖与光明。</a:t>
            </a:r>
            <a:endParaRPr lang="zh-CN" altLang="en-US" sz="2800" dirty="0"/>
          </a:p>
          <a:p>
            <a:endParaRPr lang="zh-CN" altLang="en-US" dirty="0"/>
          </a:p>
        </p:txBody>
      </p:sp>
      <p:pic>
        <p:nvPicPr>
          <p:cNvPr id="1026" name="Picture 2" descr="https://timgsa.baidu.com/timg?image&amp;quality=80&amp;size=b9999_10000&amp;sec=1571115113905&amp;di=cbcbcd324f3c6b8a00a59f0a37b86e8c&amp;imgtype=0&amp;src=http%3A%2F%2Fbpic.588ku.com%2Felement_origin_min_pic%2F16%2F12%2F21%2Fa3482800c3b8ae1f1cb0f60ccae79fc8.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9514475" y="595047"/>
            <a:ext cx="1930316" cy="1930316"/>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wipe(left)">
                                      <p:cBhvr>
                                        <p:cTn id="7" dur="500"/>
                                        <p:tgtEl>
                                          <p:spTgt spid="24"/>
                                        </p:tgtEl>
                                      </p:cBhvr>
                                    </p:animEffect>
                                  </p:childTnLst>
                                </p:cTn>
                              </p:par>
                              <p:par>
                                <p:cTn id="8" presetID="53" presetClass="entr" presetSubtype="16" fill="hold" nodeType="withEffect">
                                  <p:stCondLst>
                                    <p:cond delay="0"/>
                                  </p:stCondLst>
                                  <p:childTnLst>
                                    <p:set>
                                      <p:cBhvr>
                                        <p:cTn id="9" dur="1" fill="hold">
                                          <p:stCondLst>
                                            <p:cond delay="0"/>
                                          </p:stCondLst>
                                        </p:cTn>
                                        <p:tgtEl>
                                          <p:spTgt spid="3"/>
                                        </p:tgtEl>
                                        <p:attrNameLst>
                                          <p:attrName>style.visibility</p:attrName>
                                        </p:attrNameLst>
                                      </p:cBhvr>
                                      <p:to>
                                        <p:strVal val="visible"/>
                                      </p:to>
                                    </p:set>
                                    <p:anim calcmode="lin" valueType="num">
                                      <p:cBhvr>
                                        <p:cTn id="10" dur="500" fill="hold"/>
                                        <p:tgtEl>
                                          <p:spTgt spid="3"/>
                                        </p:tgtEl>
                                        <p:attrNameLst>
                                          <p:attrName>ppt_w</p:attrName>
                                        </p:attrNameLst>
                                      </p:cBhvr>
                                      <p:tavLst>
                                        <p:tav tm="0">
                                          <p:val>
                                            <p:fltVal val="0"/>
                                          </p:val>
                                        </p:tav>
                                        <p:tav tm="100000">
                                          <p:val>
                                            <p:strVal val="#ppt_w"/>
                                          </p:val>
                                        </p:tav>
                                      </p:tavLst>
                                    </p:anim>
                                    <p:anim calcmode="lin" valueType="num">
                                      <p:cBhvr>
                                        <p:cTn id="11" dur="500" fill="hold"/>
                                        <p:tgtEl>
                                          <p:spTgt spid="3"/>
                                        </p:tgtEl>
                                        <p:attrNameLst>
                                          <p:attrName>ppt_h</p:attrName>
                                        </p:attrNameLst>
                                      </p:cBhvr>
                                      <p:tavLst>
                                        <p:tav tm="0">
                                          <p:val>
                                            <p:fltVal val="0"/>
                                          </p:val>
                                        </p:tav>
                                        <p:tav tm="100000">
                                          <p:val>
                                            <p:strVal val="#ppt_h"/>
                                          </p:val>
                                        </p:tav>
                                      </p:tavLst>
                                    </p:anim>
                                    <p:animEffect transition="in" filter="fade">
                                      <p:cBhvr>
                                        <p:cTn id="12" dur="500"/>
                                        <p:tgtEl>
                                          <p:spTgt spid="3"/>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barn(inVertical)">
                                      <p:cBhvr>
                                        <p:cTn id="17" dur="500"/>
                                        <p:tgtEl>
                                          <p:spTgt spid="6"/>
                                        </p:tgtEl>
                                      </p:cBhvr>
                                    </p:animEffect>
                                  </p:childTnLst>
                                </p:cTn>
                              </p:par>
                            </p:childTnLst>
                          </p:cTn>
                        </p:par>
                      </p:childTnLst>
                    </p:cTn>
                  </p:par>
                  <p:par>
                    <p:cTn id="18" fill="hold">
                      <p:stCondLst>
                        <p:cond delay="indefinite"/>
                      </p:stCondLst>
                      <p:childTnLst>
                        <p:par>
                          <p:cTn id="19" fill="hold">
                            <p:stCondLst>
                              <p:cond delay="0"/>
                            </p:stCondLst>
                            <p:childTnLst>
                              <p:par>
                                <p:cTn id="20" presetID="6" presetClass="entr" presetSubtype="16" fill="hold" grpId="0" nodeType="clickEffect">
                                  <p:stCondLst>
                                    <p:cond delay="0"/>
                                  </p:stCondLst>
                                  <p:childTnLst>
                                    <p:set>
                                      <p:cBhvr>
                                        <p:cTn id="21" dur="1" fill="hold">
                                          <p:stCondLst>
                                            <p:cond delay="0"/>
                                          </p:stCondLst>
                                        </p:cTn>
                                        <p:tgtEl>
                                          <p:spTgt spid="9"/>
                                        </p:tgtEl>
                                        <p:attrNameLst>
                                          <p:attrName>style.visibility</p:attrName>
                                        </p:attrNameLst>
                                      </p:cBhvr>
                                      <p:to>
                                        <p:strVal val="visible"/>
                                      </p:to>
                                    </p:set>
                                    <p:animEffect transition="in" filter="circle(in)">
                                      <p:cBhvr>
                                        <p:cTn id="22" dur="2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9"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descr="未标题-1"/>
          <p:cNvPicPr>
            <a:picLocks noChangeAspect="1"/>
          </p:cNvPicPr>
          <p:nvPr/>
        </p:nvPicPr>
        <p:blipFill>
          <a:blip r:embed="rId2" cstate="screen"/>
          <a:stretch>
            <a:fillRect/>
          </a:stretch>
        </p:blipFill>
        <p:spPr>
          <a:xfrm>
            <a:off x="4308475" y="429260"/>
            <a:ext cx="3445510" cy="643890"/>
          </a:xfrm>
          <a:prstGeom prst="rect">
            <a:avLst/>
          </a:prstGeom>
        </p:spPr>
      </p:pic>
      <p:sp>
        <p:nvSpPr>
          <p:cNvPr id="3" name="文本框 2"/>
          <p:cNvSpPr txBox="1"/>
          <p:nvPr/>
        </p:nvSpPr>
        <p:spPr>
          <a:xfrm>
            <a:off x="5385880" y="418316"/>
            <a:ext cx="2600960" cy="646331"/>
          </a:xfrm>
          <a:prstGeom prst="rect">
            <a:avLst/>
          </a:prstGeom>
          <a:noFill/>
        </p:spPr>
        <p:txBody>
          <a:bodyPr wrap="square" rtlCol="0">
            <a:spAutoFit/>
          </a:bodyPr>
          <a:lstStyle/>
          <a:p>
            <a:r>
              <a:rPr lang="zh-CN" altLang="en-US" sz="3600" dirty="0" smtClean="0">
                <a:solidFill>
                  <a:srgbClr val="55463D"/>
                </a:solidFill>
                <a:latin typeface="罗西钢笔行楷" panose="02010800040101010101" charset="-122"/>
                <a:ea typeface="罗西钢笔行楷" panose="02010800040101010101" charset="-122"/>
              </a:rPr>
              <a:t>总结</a:t>
            </a:r>
            <a:endParaRPr lang="zh-CN" altLang="en-US" sz="3600" dirty="0">
              <a:solidFill>
                <a:srgbClr val="55463D"/>
              </a:solidFill>
              <a:latin typeface="罗西钢笔行楷" panose="02010800040101010101" charset="-122"/>
              <a:ea typeface="罗西钢笔行楷" panose="02010800040101010101" charset="-122"/>
            </a:endParaRPr>
          </a:p>
        </p:txBody>
      </p:sp>
      <p:pic>
        <p:nvPicPr>
          <p:cNvPr id="24" name="图片 23" descr="树枝"/>
          <p:cNvPicPr>
            <a:picLocks noChangeAspect="1"/>
          </p:cNvPicPr>
          <p:nvPr/>
        </p:nvPicPr>
        <p:blipFill>
          <a:blip r:embed="rId3" cstate="screen"/>
          <a:stretch>
            <a:fillRect/>
          </a:stretch>
        </p:blipFill>
        <p:spPr>
          <a:xfrm>
            <a:off x="-107315" y="-313690"/>
            <a:ext cx="1713230" cy="1844040"/>
          </a:xfrm>
          <a:prstGeom prst="rect">
            <a:avLst/>
          </a:prstGeom>
        </p:spPr>
      </p:pic>
      <p:sp>
        <p:nvSpPr>
          <p:cNvPr id="5" name="TextBox 23"/>
          <p:cNvSpPr txBox="1"/>
          <p:nvPr/>
        </p:nvSpPr>
        <p:spPr>
          <a:xfrm>
            <a:off x="5837010" y="2306110"/>
            <a:ext cx="5603240" cy="2677656"/>
          </a:xfrm>
          <a:prstGeom prst="rect">
            <a:avLst/>
          </a:prstGeom>
          <a:noFill/>
        </p:spPr>
        <p:txBody>
          <a:bodyPr wrap="square" rtlCol="0">
            <a:spAutoFit/>
          </a:bodyPr>
          <a:lstStyle/>
          <a:p>
            <a:pPr>
              <a:lnSpc>
                <a:spcPct val="150000"/>
              </a:lnSpc>
              <a:buFont typeface="Wingdings" panose="05000000000000000000" pitchFamily="2" charset="2"/>
            </a:pPr>
            <a:r>
              <a:rPr lang="zh-CN" altLang="en-US" sz="2800" dirty="0">
                <a:solidFill>
                  <a:schemeClr val="tx1">
                    <a:lumMod val="65000"/>
                    <a:lumOff val="35000"/>
                  </a:schemeClr>
                </a:solidFill>
                <a:latin typeface="罗西钢笔行楷" panose="02010800040101010101" charset="-122"/>
                <a:ea typeface="罗西钢笔行楷" panose="02010800040101010101" charset="-122"/>
                <a:sym typeface="+mn-ea"/>
              </a:rPr>
              <a:t>看，感情原来可以这样表达。当我们把情感融入到具体的人、事之中，看似平淡的叙述流露出的是柔软绵长、感人至深的真情实感。</a:t>
            </a:r>
            <a:endParaRPr lang="zh-CN" altLang="en-US" sz="2800" dirty="0">
              <a:solidFill>
                <a:schemeClr val="tx1">
                  <a:lumMod val="65000"/>
                  <a:lumOff val="35000"/>
                </a:schemeClr>
              </a:solidFill>
              <a:latin typeface="罗西钢笔行楷" panose="02010800040101010101" charset="-122"/>
              <a:ea typeface="罗西钢笔行楷" panose="02010800040101010101" charset="-122"/>
              <a:cs typeface="+mn-ea"/>
              <a:sym typeface="+mn-ea"/>
            </a:endParaRPr>
          </a:p>
        </p:txBody>
      </p:sp>
      <p:cxnSp>
        <p:nvCxnSpPr>
          <p:cNvPr id="11" name="直接连接符 10"/>
          <p:cNvCxnSpPr/>
          <p:nvPr/>
        </p:nvCxnSpPr>
        <p:spPr>
          <a:xfrm>
            <a:off x="5807075" y="2465705"/>
            <a:ext cx="2056130" cy="635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14" name="对话框"/>
          <p:cNvSpPr/>
          <p:nvPr/>
        </p:nvSpPr>
        <p:spPr>
          <a:xfrm>
            <a:off x="6031230" y="2005990"/>
            <a:ext cx="428625" cy="428625"/>
          </a:xfrm>
          <a:custGeom>
            <a:avLst/>
            <a:gdLst>
              <a:gd name="connsiteX0" fmla="*/ 2228850 w 4635500"/>
              <a:gd name="connsiteY0" fmla="*/ 755650 h 4635500"/>
              <a:gd name="connsiteX1" fmla="*/ 2139950 w 4635500"/>
              <a:gd name="connsiteY1" fmla="*/ 762000 h 4635500"/>
              <a:gd name="connsiteX2" fmla="*/ 2051050 w 4635500"/>
              <a:gd name="connsiteY2" fmla="*/ 771525 h 4635500"/>
              <a:gd name="connsiteX3" fmla="*/ 1965325 w 4635500"/>
              <a:gd name="connsiteY3" fmla="*/ 784225 h 4635500"/>
              <a:gd name="connsiteX4" fmla="*/ 1882775 w 4635500"/>
              <a:gd name="connsiteY4" fmla="*/ 800100 h 4635500"/>
              <a:gd name="connsiteX5" fmla="*/ 1800225 w 4635500"/>
              <a:gd name="connsiteY5" fmla="*/ 819150 h 4635500"/>
              <a:gd name="connsiteX6" fmla="*/ 1717675 w 4635500"/>
              <a:gd name="connsiteY6" fmla="*/ 841375 h 4635500"/>
              <a:gd name="connsiteX7" fmla="*/ 1638300 w 4635500"/>
              <a:gd name="connsiteY7" fmla="*/ 866775 h 4635500"/>
              <a:gd name="connsiteX8" fmla="*/ 1562100 w 4635500"/>
              <a:gd name="connsiteY8" fmla="*/ 895350 h 4635500"/>
              <a:gd name="connsiteX9" fmla="*/ 1485900 w 4635500"/>
              <a:gd name="connsiteY9" fmla="*/ 927100 h 4635500"/>
              <a:gd name="connsiteX10" fmla="*/ 1412875 w 4635500"/>
              <a:gd name="connsiteY10" fmla="*/ 962025 h 4635500"/>
              <a:gd name="connsiteX11" fmla="*/ 1343025 w 4635500"/>
              <a:gd name="connsiteY11" fmla="*/ 1000125 h 4635500"/>
              <a:gd name="connsiteX12" fmla="*/ 1276350 w 4635500"/>
              <a:gd name="connsiteY12" fmla="*/ 1041400 h 4635500"/>
              <a:gd name="connsiteX13" fmla="*/ 1209675 w 4635500"/>
              <a:gd name="connsiteY13" fmla="*/ 1082675 h 4635500"/>
              <a:gd name="connsiteX14" fmla="*/ 1146175 w 4635500"/>
              <a:gd name="connsiteY14" fmla="*/ 1127125 h 4635500"/>
              <a:gd name="connsiteX15" fmla="*/ 1085850 w 4635500"/>
              <a:gd name="connsiteY15" fmla="*/ 1174750 h 4635500"/>
              <a:gd name="connsiteX16" fmla="*/ 1028700 w 4635500"/>
              <a:gd name="connsiteY16" fmla="*/ 1225550 h 4635500"/>
              <a:gd name="connsiteX17" fmla="*/ 971550 w 4635500"/>
              <a:gd name="connsiteY17" fmla="*/ 1276350 h 4635500"/>
              <a:gd name="connsiteX18" fmla="*/ 920750 w 4635500"/>
              <a:gd name="connsiteY18" fmla="*/ 1330325 h 4635500"/>
              <a:gd name="connsiteX19" fmla="*/ 873125 w 4635500"/>
              <a:gd name="connsiteY19" fmla="*/ 1387475 h 4635500"/>
              <a:gd name="connsiteX20" fmla="*/ 825500 w 4635500"/>
              <a:gd name="connsiteY20" fmla="*/ 1447800 h 4635500"/>
              <a:gd name="connsiteX21" fmla="*/ 784225 w 4635500"/>
              <a:gd name="connsiteY21" fmla="*/ 1504950 h 4635500"/>
              <a:gd name="connsiteX22" fmla="*/ 746125 w 4635500"/>
              <a:gd name="connsiteY22" fmla="*/ 1568450 h 4635500"/>
              <a:gd name="connsiteX23" fmla="*/ 711200 w 4635500"/>
              <a:gd name="connsiteY23" fmla="*/ 1631950 h 4635500"/>
              <a:gd name="connsiteX24" fmla="*/ 679450 w 4635500"/>
              <a:gd name="connsiteY24" fmla="*/ 1698625 h 4635500"/>
              <a:gd name="connsiteX25" fmla="*/ 654050 w 4635500"/>
              <a:gd name="connsiteY25" fmla="*/ 1765300 h 4635500"/>
              <a:gd name="connsiteX26" fmla="*/ 628650 w 4635500"/>
              <a:gd name="connsiteY26" fmla="*/ 1831975 h 4635500"/>
              <a:gd name="connsiteX27" fmla="*/ 609600 w 4635500"/>
              <a:gd name="connsiteY27" fmla="*/ 1901825 h 4635500"/>
              <a:gd name="connsiteX28" fmla="*/ 593725 w 4635500"/>
              <a:gd name="connsiteY28" fmla="*/ 1971675 h 4635500"/>
              <a:gd name="connsiteX29" fmla="*/ 584200 w 4635500"/>
              <a:gd name="connsiteY29" fmla="*/ 2044700 h 4635500"/>
              <a:gd name="connsiteX30" fmla="*/ 577850 w 4635500"/>
              <a:gd name="connsiteY30" fmla="*/ 2117725 h 4635500"/>
              <a:gd name="connsiteX31" fmla="*/ 574675 w 4635500"/>
              <a:gd name="connsiteY31" fmla="*/ 2190750 h 4635500"/>
              <a:gd name="connsiteX32" fmla="*/ 577850 w 4635500"/>
              <a:gd name="connsiteY32" fmla="*/ 2282825 h 4635500"/>
              <a:gd name="connsiteX33" fmla="*/ 587375 w 4635500"/>
              <a:gd name="connsiteY33" fmla="*/ 2374900 h 4635500"/>
              <a:gd name="connsiteX34" fmla="*/ 606425 w 4635500"/>
              <a:gd name="connsiteY34" fmla="*/ 2463800 h 4635500"/>
              <a:gd name="connsiteX35" fmla="*/ 628650 w 4635500"/>
              <a:gd name="connsiteY35" fmla="*/ 2552700 h 4635500"/>
              <a:gd name="connsiteX36" fmla="*/ 660400 w 4635500"/>
              <a:gd name="connsiteY36" fmla="*/ 2638425 h 4635500"/>
              <a:gd name="connsiteX37" fmla="*/ 698500 w 4635500"/>
              <a:gd name="connsiteY37" fmla="*/ 2720975 h 4635500"/>
              <a:gd name="connsiteX38" fmla="*/ 739775 w 4635500"/>
              <a:gd name="connsiteY38" fmla="*/ 2803525 h 4635500"/>
              <a:gd name="connsiteX39" fmla="*/ 787400 w 4635500"/>
              <a:gd name="connsiteY39" fmla="*/ 2879725 h 4635500"/>
              <a:gd name="connsiteX40" fmla="*/ 841375 w 4635500"/>
              <a:gd name="connsiteY40" fmla="*/ 2955925 h 4635500"/>
              <a:gd name="connsiteX41" fmla="*/ 901700 w 4635500"/>
              <a:gd name="connsiteY41" fmla="*/ 3028950 h 4635500"/>
              <a:gd name="connsiteX42" fmla="*/ 965200 w 4635500"/>
              <a:gd name="connsiteY42" fmla="*/ 3095625 h 4635500"/>
              <a:gd name="connsiteX43" fmla="*/ 1031875 w 4635500"/>
              <a:gd name="connsiteY43" fmla="*/ 3162300 h 4635500"/>
              <a:gd name="connsiteX44" fmla="*/ 1108075 w 4635500"/>
              <a:gd name="connsiteY44" fmla="*/ 3225800 h 4635500"/>
              <a:gd name="connsiteX45" fmla="*/ 1184275 w 4635500"/>
              <a:gd name="connsiteY45" fmla="*/ 3282950 h 4635500"/>
              <a:gd name="connsiteX46" fmla="*/ 1266825 w 4635500"/>
              <a:gd name="connsiteY46" fmla="*/ 3336925 h 4635500"/>
              <a:gd name="connsiteX47" fmla="*/ 1352550 w 4635500"/>
              <a:gd name="connsiteY47" fmla="*/ 3387725 h 4635500"/>
              <a:gd name="connsiteX48" fmla="*/ 1368425 w 4635500"/>
              <a:gd name="connsiteY48" fmla="*/ 3403600 h 4635500"/>
              <a:gd name="connsiteX49" fmla="*/ 1381125 w 4635500"/>
              <a:gd name="connsiteY49" fmla="*/ 3422650 h 4635500"/>
              <a:gd name="connsiteX50" fmla="*/ 1397000 w 4635500"/>
              <a:gd name="connsiteY50" fmla="*/ 3444875 h 4635500"/>
              <a:gd name="connsiteX51" fmla="*/ 1406525 w 4635500"/>
              <a:gd name="connsiteY51" fmla="*/ 3473450 h 4635500"/>
              <a:gd name="connsiteX52" fmla="*/ 1409700 w 4635500"/>
              <a:gd name="connsiteY52" fmla="*/ 3489325 h 4635500"/>
              <a:gd name="connsiteX53" fmla="*/ 1412875 w 4635500"/>
              <a:gd name="connsiteY53" fmla="*/ 3505200 h 4635500"/>
              <a:gd name="connsiteX54" fmla="*/ 1409700 w 4635500"/>
              <a:gd name="connsiteY54" fmla="*/ 3524250 h 4635500"/>
              <a:gd name="connsiteX55" fmla="*/ 1406525 w 4635500"/>
              <a:gd name="connsiteY55" fmla="*/ 3543300 h 4635500"/>
              <a:gd name="connsiteX56" fmla="*/ 1397000 w 4635500"/>
              <a:gd name="connsiteY56" fmla="*/ 3562350 h 4635500"/>
              <a:gd name="connsiteX57" fmla="*/ 1387475 w 4635500"/>
              <a:gd name="connsiteY57" fmla="*/ 3581400 h 4635500"/>
              <a:gd name="connsiteX58" fmla="*/ 1327150 w 4635500"/>
              <a:gd name="connsiteY58" fmla="*/ 3663950 h 4635500"/>
              <a:gd name="connsiteX59" fmla="*/ 1260475 w 4635500"/>
              <a:gd name="connsiteY59" fmla="*/ 3743325 h 4635500"/>
              <a:gd name="connsiteX60" fmla="*/ 1190625 w 4635500"/>
              <a:gd name="connsiteY60" fmla="*/ 3825875 h 4635500"/>
              <a:gd name="connsiteX61" fmla="*/ 1184275 w 4635500"/>
              <a:gd name="connsiteY61" fmla="*/ 3838575 h 4635500"/>
              <a:gd name="connsiteX62" fmla="*/ 1177925 w 4635500"/>
              <a:gd name="connsiteY62" fmla="*/ 3848100 h 4635500"/>
              <a:gd name="connsiteX63" fmla="*/ 1174750 w 4635500"/>
              <a:gd name="connsiteY63" fmla="*/ 3857625 h 4635500"/>
              <a:gd name="connsiteX64" fmla="*/ 1177925 w 4635500"/>
              <a:gd name="connsiteY64" fmla="*/ 3867150 h 4635500"/>
              <a:gd name="connsiteX65" fmla="*/ 1181100 w 4635500"/>
              <a:gd name="connsiteY65" fmla="*/ 3870325 h 4635500"/>
              <a:gd name="connsiteX66" fmla="*/ 1184275 w 4635500"/>
              <a:gd name="connsiteY66" fmla="*/ 3876675 h 4635500"/>
              <a:gd name="connsiteX67" fmla="*/ 1203325 w 4635500"/>
              <a:gd name="connsiteY67" fmla="*/ 3879850 h 4635500"/>
              <a:gd name="connsiteX68" fmla="*/ 1231900 w 4635500"/>
              <a:gd name="connsiteY68" fmla="*/ 3876675 h 4635500"/>
              <a:gd name="connsiteX69" fmla="*/ 1270000 w 4635500"/>
              <a:gd name="connsiteY69" fmla="*/ 3867150 h 4635500"/>
              <a:gd name="connsiteX70" fmla="*/ 1314450 w 4635500"/>
              <a:gd name="connsiteY70" fmla="*/ 3854450 h 4635500"/>
              <a:gd name="connsiteX71" fmla="*/ 1374775 w 4635500"/>
              <a:gd name="connsiteY71" fmla="*/ 3832225 h 4635500"/>
              <a:gd name="connsiteX72" fmla="*/ 1447800 w 4635500"/>
              <a:gd name="connsiteY72" fmla="*/ 3800475 h 4635500"/>
              <a:gd name="connsiteX73" fmla="*/ 1533525 w 4635500"/>
              <a:gd name="connsiteY73" fmla="*/ 3756025 h 4635500"/>
              <a:gd name="connsiteX74" fmla="*/ 1631950 w 4635500"/>
              <a:gd name="connsiteY74" fmla="*/ 3702050 h 4635500"/>
              <a:gd name="connsiteX75" fmla="*/ 1682750 w 4635500"/>
              <a:gd name="connsiteY75" fmla="*/ 3670300 h 4635500"/>
              <a:gd name="connsiteX76" fmla="*/ 1736725 w 4635500"/>
              <a:gd name="connsiteY76" fmla="*/ 3632200 h 4635500"/>
              <a:gd name="connsiteX77" fmla="*/ 1752600 w 4635500"/>
              <a:gd name="connsiteY77" fmla="*/ 3625850 h 4635500"/>
              <a:gd name="connsiteX78" fmla="*/ 1771650 w 4635500"/>
              <a:gd name="connsiteY78" fmla="*/ 3616325 h 4635500"/>
              <a:gd name="connsiteX79" fmla="*/ 1800225 w 4635500"/>
              <a:gd name="connsiteY79" fmla="*/ 3606800 h 4635500"/>
              <a:gd name="connsiteX80" fmla="*/ 1838325 w 4635500"/>
              <a:gd name="connsiteY80" fmla="*/ 3600450 h 4635500"/>
              <a:gd name="connsiteX81" fmla="*/ 1882775 w 4635500"/>
              <a:gd name="connsiteY81" fmla="*/ 3597275 h 4635500"/>
              <a:gd name="connsiteX82" fmla="*/ 1936750 w 4635500"/>
              <a:gd name="connsiteY82" fmla="*/ 3597275 h 4635500"/>
              <a:gd name="connsiteX83" fmla="*/ 1997075 w 4635500"/>
              <a:gd name="connsiteY83" fmla="*/ 3603625 h 4635500"/>
              <a:gd name="connsiteX84" fmla="*/ 2076450 w 4635500"/>
              <a:gd name="connsiteY84" fmla="*/ 3613150 h 4635500"/>
              <a:gd name="connsiteX85" fmla="*/ 2155825 w 4635500"/>
              <a:gd name="connsiteY85" fmla="*/ 3622675 h 4635500"/>
              <a:gd name="connsiteX86" fmla="*/ 2235200 w 4635500"/>
              <a:gd name="connsiteY86" fmla="*/ 3625850 h 4635500"/>
              <a:gd name="connsiteX87" fmla="*/ 2317750 w 4635500"/>
              <a:gd name="connsiteY87" fmla="*/ 3629025 h 4635500"/>
              <a:gd name="connsiteX88" fmla="*/ 2406650 w 4635500"/>
              <a:gd name="connsiteY88" fmla="*/ 3625850 h 4635500"/>
              <a:gd name="connsiteX89" fmla="*/ 2495550 w 4635500"/>
              <a:gd name="connsiteY89" fmla="*/ 3619500 h 4635500"/>
              <a:gd name="connsiteX90" fmla="*/ 2584450 w 4635500"/>
              <a:gd name="connsiteY90" fmla="*/ 3613150 h 4635500"/>
              <a:gd name="connsiteX91" fmla="*/ 2670175 w 4635500"/>
              <a:gd name="connsiteY91" fmla="*/ 3600450 h 4635500"/>
              <a:gd name="connsiteX92" fmla="*/ 2752725 w 4635500"/>
              <a:gd name="connsiteY92" fmla="*/ 3584575 h 4635500"/>
              <a:gd name="connsiteX93" fmla="*/ 2835275 w 4635500"/>
              <a:gd name="connsiteY93" fmla="*/ 3562350 h 4635500"/>
              <a:gd name="connsiteX94" fmla="*/ 2917825 w 4635500"/>
              <a:gd name="connsiteY94" fmla="*/ 3540125 h 4635500"/>
              <a:gd name="connsiteX95" fmla="*/ 2997200 w 4635500"/>
              <a:gd name="connsiteY95" fmla="*/ 3514725 h 4635500"/>
              <a:gd name="connsiteX96" fmla="*/ 3073400 w 4635500"/>
              <a:gd name="connsiteY96" fmla="*/ 3486150 h 4635500"/>
              <a:gd name="connsiteX97" fmla="*/ 3149600 w 4635500"/>
              <a:gd name="connsiteY97" fmla="*/ 3454400 h 4635500"/>
              <a:gd name="connsiteX98" fmla="*/ 3222625 w 4635500"/>
              <a:gd name="connsiteY98" fmla="*/ 3419475 h 4635500"/>
              <a:gd name="connsiteX99" fmla="*/ 3292475 w 4635500"/>
              <a:gd name="connsiteY99" fmla="*/ 3381375 h 4635500"/>
              <a:gd name="connsiteX100" fmla="*/ 3362325 w 4635500"/>
              <a:gd name="connsiteY100" fmla="*/ 3343275 h 4635500"/>
              <a:gd name="connsiteX101" fmla="*/ 3425825 w 4635500"/>
              <a:gd name="connsiteY101" fmla="*/ 3298825 h 4635500"/>
              <a:gd name="connsiteX102" fmla="*/ 3489325 w 4635500"/>
              <a:gd name="connsiteY102" fmla="*/ 3254375 h 4635500"/>
              <a:gd name="connsiteX103" fmla="*/ 3549650 w 4635500"/>
              <a:gd name="connsiteY103" fmla="*/ 3206750 h 4635500"/>
              <a:gd name="connsiteX104" fmla="*/ 3609975 w 4635500"/>
              <a:gd name="connsiteY104" fmla="*/ 3155950 h 4635500"/>
              <a:gd name="connsiteX105" fmla="*/ 3663950 w 4635500"/>
              <a:gd name="connsiteY105" fmla="*/ 3105150 h 4635500"/>
              <a:gd name="connsiteX106" fmla="*/ 3714750 w 4635500"/>
              <a:gd name="connsiteY106" fmla="*/ 3051175 h 4635500"/>
              <a:gd name="connsiteX107" fmla="*/ 3762375 w 4635500"/>
              <a:gd name="connsiteY107" fmla="*/ 2994025 h 4635500"/>
              <a:gd name="connsiteX108" fmla="*/ 3810000 w 4635500"/>
              <a:gd name="connsiteY108" fmla="*/ 2936875 h 4635500"/>
              <a:gd name="connsiteX109" fmla="*/ 3851275 w 4635500"/>
              <a:gd name="connsiteY109" fmla="*/ 2876550 h 4635500"/>
              <a:gd name="connsiteX110" fmla="*/ 3889375 w 4635500"/>
              <a:gd name="connsiteY110" fmla="*/ 2813050 h 4635500"/>
              <a:gd name="connsiteX111" fmla="*/ 3924300 w 4635500"/>
              <a:gd name="connsiteY111" fmla="*/ 2749550 h 4635500"/>
              <a:gd name="connsiteX112" fmla="*/ 3956050 w 4635500"/>
              <a:gd name="connsiteY112" fmla="*/ 2686050 h 4635500"/>
              <a:gd name="connsiteX113" fmla="*/ 3984625 w 4635500"/>
              <a:gd name="connsiteY113" fmla="*/ 2619375 h 4635500"/>
              <a:gd name="connsiteX114" fmla="*/ 4006850 w 4635500"/>
              <a:gd name="connsiteY114" fmla="*/ 2549525 h 4635500"/>
              <a:gd name="connsiteX115" fmla="*/ 4025900 w 4635500"/>
              <a:gd name="connsiteY115" fmla="*/ 2479675 h 4635500"/>
              <a:gd name="connsiteX116" fmla="*/ 4041775 w 4635500"/>
              <a:gd name="connsiteY116" fmla="*/ 2409825 h 4635500"/>
              <a:gd name="connsiteX117" fmla="*/ 4051300 w 4635500"/>
              <a:gd name="connsiteY117" fmla="*/ 2336800 h 4635500"/>
              <a:gd name="connsiteX118" fmla="*/ 4060825 w 4635500"/>
              <a:gd name="connsiteY118" fmla="*/ 2263775 h 4635500"/>
              <a:gd name="connsiteX119" fmla="*/ 4060825 w 4635500"/>
              <a:gd name="connsiteY119" fmla="*/ 2190750 h 4635500"/>
              <a:gd name="connsiteX120" fmla="*/ 4060825 w 4635500"/>
              <a:gd name="connsiteY120" fmla="*/ 2117725 h 4635500"/>
              <a:gd name="connsiteX121" fmla="*/ 4051300 w 4635500"/>
              <a:gd name="connsiteY121" fmla="*/ 2044700 h 4635500"/>
              <a:gd name="connsiteX122" fmla="*/ 4041775 w 4635500"/>
              <a:gd name="connsiteY122" fmla="*/ 1971675 h 4635500"/>
              <a:gd name="connsiteX123" fmla="*/ 4025900 w 4635500"/>
              <a:gd name="connsiteY123" fmla="*/ 1901825 h 4635500"/>
              <a:gd name="connsiteX124" fmla="*/ 4006850 w 4635500"/>
              <a:gd name="connsiteY124" fmla="*/ 1831975 h 4635500"/>
              <a:gd name="connsiteX125" fmla="*/ 3984625 w 4635500"/>
              <a:gd name="connsiteY125" fmla="*/ 1765300 h 4635500"/>
              <a:gd name="connsiteX126" fmla="*/ 3956050 w 4635500"/>
              <a:gd name="connsiteY126" fmla="*/ 1698625 h 4635500"/>
              <a:gd name="connsiteX127" fmla="*/ 3924300 w 4635500"/>
              <a:gd name="connsiteY127" fmla="*/ 1631950 h 4635500"/>
              <a:gd name="connsiteX128" fmla="*/ 3889375 w 4635500"/>
              <a:gd name="connsiteY128" fmla="*/ 1568450 h 4635500"/>
              <a:gd name="connsiteX129" fmla="*/ 3851275 w 4635500"/>
              <a:gd name="connsiteY129" fmla="*/ 1504950 h 4635500"/>
              <a:gd name="connsiteX130" fmla="*/ 3810000 w 4635500"/>
              <a:gd name="connsiteY130" fmla="*/ 1447800 h 4635500"/>
              <a:gd name="connsiteX131" fmla="*/ 3762375 w 4635500"/>
              <a:gd name="connsiteY131" fmla="*/ 1387475 h 4635500"/>
              <a:gd name="connsiteX132" fmla="*/ 3714750 w 4635500"/>
              <a:gd name="connsiteY132" fmla="*/ 1330325 h 4635500"/>
              <a:gd name="connsiteX133" fmla="*/ 3663950 w 4635500"/>
              <a:gd name="connsiteY133" fmla="*/ 1276350 h 4635500"/>
              <a:gd name="connsiteX134" fmla="*/ 3609975 w 4635500"/>
              <a:gd name="connsiteY134" fmla="*/ 1225550 h 4635500"/>
              <a:gd name="connsiteX135" fmla="*/ 3549650 w 4635500"/>
              <a:gd name="connsiteY135" fmla="*/ 1174750 h 4635500"/>
              <a:gd name="connsiteX136" fmla="*/ 3489325 w 4635500"/>
              <a:gd name="connsiteY136" fmla="*/ 1127125 h 4635500"/>
              <a:gd name="connsiteX137" fmla="*/ 3425825 w 4635500"/>
              <a:gd name="connsiteY137" fmla="*/ 1082675 h 4635500"/>
              <a:gd name="connsiteX138" fmla="*/ 3362325 w 4635500"/>
              <a:gd name="connsiteY138" fmla="*/ 1041400 h 4635500"/>
              <a:gd name="connsiteX139" fmla="*/ 3292475 w 4635500"/>
              <a:gd name="connsiteY139" fmla="*/ 1000125 h 4635500"/>
              <a:gd name="connsiteX140" fmla="*/ 3222625 w 4635500"/>
              <a:gd name="connsiteY140" fmla="*/ 962025 h 4635500"/>
              <a:gd name="connsiteX141" fmla="*/ 3149600 w 4635500"/>
              <a:gd name="connsiteY141" fmla="*/ 927100 h 4635500"/>
              <a:gd name="connsiteX142" fmla="*/ 3073400 w 4635500"/>
              <a:gd name="connsiteY142" fmla="*/ 895350 h 4635500"/>
              <a:gd name="connsiteX143" fmla="*/ 2997200 w 4635500"/>
              <a:gd name="connsiteY143" fmla="*/ 866775 h 4635500"/>
              <a:gd name="connsiteX144" fmla="*/ 2917825 w 4635500"/>
              <a:gd name="connsiteY144" fmla="*/ 841375 h 4635500"/>
              <a:gd name="connsiteX145" fmla="*/ 2835275 w 4635500"/>
              <a:gd name="connsiteY145" fmla="*/ 819150 h 4635500"/>
              <a:gd name="connsiteX146" fmla="*/ 2752725 w 4635500"/>
              <a:gd name="connsiteY146" fmla="*/ 800100 h 4635500"/>
              <a:gd name="connsiteX147" fmla="*/ 2670175 w 4635500"/>
              <a:gd name="connsiteY147" fmla="*/ 784225 h 4635500"/>
              <a:gd name="connsiteX148" fmla="*/ 2584450 w 4635500"/>
              <a:gd name="connsiteY148" fmla="*/ 771525 h 4635500"/>
              <a:gd name="connsiteX149" fmla="*/ 2495550 w 4635500"/>
              <a:gd name="connsiteY149" fmla="*/ 762000 h 4635500"/>
              <a:gd name="connsiteX150" fmla="*/ 2406650 w 4635500"/>
              <a:gd name="connsiteY150" fmla="*/ 755650 h 4635500"/>
              <a:gd name="connsiteX151" fmla="*/ 2317750 w 4635500"/>
              <a:gd name="connsiteY151" fmla="*/ 755650 h 4635500"/>
              <a:gd name="connsiteX152" fmla="*/ 990328 w 4635500"/>
              <a:gd name="connsiteY152" fmla="*/ 0 h 4635500"/>
              <a:gd name="connsiteX153" fmla="*/ 3645172 w 4635500"/>
              <a:gd name="connsiteY153" fmla="*/ 0 h 4635500"/>
              <a:gd name="connsiteX154" fmla="*/ 4635500 w 4635500"/>
              <a:gd name="connsiteY154" fmla="*/ 990328 h 4635500"/>
              <a:gd name="connsiteX155" fmla="*/ 4635500 w 4635500"/>
              <a:gd name="connsiteY155" fmla="*/ 3645172 h 4635500"/>
              <a:gd name="connsiteX156" fmla="*/ 3645172 w 4635500"/>
              <a:gd name="connsiteY156" fmla="*/ 4635500 h 4635500"/>
              <a:gd name="connsiteX157" fmla="*/ 990328 w 4635500"/>
              <a:gd name="connsiteY157" fmla="*/ 4635500 h 4635500"/>
              <a:gd name="connsiteX158" fmla="*/ 0 w 4635500"/>
              <a:gd name="connsiteY158" fmla="*/ 3645172 h 4635500"/>
              <a:gd name="connsiteX159" fmla="*/ 0 w 4635500"/>
              <a:gd name="connsiteY159" fmla="*/ 990328 h 4635500"/>
              <a:gd name="connsiteX160" fmla="*/ 990328 w 4635500"/>
              <a:gd name="connsiteY160" fmla="*/ 0 h 4635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Lst>
            <a:rect l="l" t="t" r="r" b="b"/>
            <a:pathLst>
              <a:path w="4635500" h="4635500">
                <a:moveTo>
                  <a:pt x="2228850" y="755650"/>
                </a:moveTo>
                <a:lnTo>
                  <a:pt x="2139950" y="762000"/>
                </a:lnTo>
                <a:lnTo>
                  <a:pt x="2051050" y="771525"/>
                </a:lnTo>
                <a:lnTo>
                  <a:pt x="1965325" y="784225"/>
                </a:lnTo>
                <a:lnTo>
                  <a:pt x="1882775" y="800100"/>
                </a:lnTo>
                <a:lnTo>
                  <a:pt x="1800225" y="819150"/>
                </a:lnTo>
                <a:lnTo>
                  <a:pt x="1717675" y="841375"/>
                </a:lnTo>
                <a:lnTo>
                  <a:pt x="1638300" y="866775"/>
                </a:lnTo>
                <a:lnTo>
                  <a:pt x="1562100" y="895350"/>
                </a:lnTo>
                <a:lnTo>
                  <a:pt x="1485900" y="927100"/>
                </a:lnTo>
                <a:lnTo>
                  <a:pt x="1412875" y="962025"/>
                </a:lnTo>
                <a:lnTo>
                  <a:pt x="1343025" y="1000125"/>
                </a:lnTo>
                <a:lnTo>
                  <a:pt x="1276350" y="1041400"/>
                </a:lnTo>
                <a:lnTo>
                  <a:pt x="1209675" y="1082675"/>
                </a:lnTo>
                <a:lnTo>
                  <a:pt x="1146175" y="1127125"/>
                </a:lnTo>
                <a:lnTo>
                  <a:pt x="1085850" y="1174750"/>
                </a:lnTo>
                <a:lnTo>
                  <a:pt x="1028700" y="1225550"/>
                </a:lnTo>
                <a:lnTo>
                  <a:pt x="971550" y="1276350"/>
                </a:lnTo>
                <a:lnTo>
                  <a:pt x="920750" y="1330325"/>
                </a:lnTo>
                <a:lnTo>
                  <a:pt x="873125" y="1387475"/>
                </a:lnTo>
                <a:lnTo>
                  <a:pt x="825500" y="1447800"/>
                </a:lnTo>
                <a:lnTo>
                  <a:pt x="784225" y="1504950"/>
                </a:lnTo>
                <a:lnTo>
                  <a:pt x="746125" y="1568450"/>
                </a:lnTo>
                <a:lnTo>
                  <a:pt x="711200" y="1631950"/>
                </a:lnTo>
                <a:lnTo>
                  <a:pt x="679450" y="1698625"/>
                </a:lnTo>
                <a:lnTo>
                  <a:pt x="654050" y="1765300"/>
                </a:lnTo>
                <a:lnTo>
                  <a:pt x="628650" y="1831975"/>
                </a:lnTo>
                <a:lnTo>
                  <a:pt x="609600" y="1901825"/>
                </a:lnTo>
                <a:lnTo>
                  <a:pt x="593725" y="1971675"/>
                </a:lnTo>
                <a:lnTo>
                  <a:pt x="584200" y="2044700"/>
                </a:lnTo>
                <a:lnTo>
                  <a:pt x="577850" y="2117725"/>
                </a:lnTo>
                <a:lnTo>
                  <a:pt x="574675" y="2190750"/>
                </a:lnTo>
                <a:lnTo>
                  <a:pt x="577850" y="2282825"/>
                </a:lnTo>
                <a:lnTo>
                  <a:pt x="587375" y="2374900"/>
                </a:lnTo>
                <a:lnTo>
                  <a:pt x="606425" y="2463800"/>
                </a:lnTo>
                <a:lnTo>
                  <a:pt x="628650" y="2552700"/>
                </a:lnTo>
                <a:lnTo>
                  <a:pt x="660400" y="2638425"/>
                </a:lnTo>
                <a:lnTo>
                  <a:pt x="698500" y="2720975"/>
                </a:lnTo>
                <a:lnTo>
                  <a:pt x="739775" y="2803525"/>
                </a:lnTo>
                <a:lnTo>
                  <a:pt x="787400" y="2879725"/>
                </a:lnTo>
                <a:lnTo>
                  <a:pt x="841375" y="2955925"/>
                </a:lnTo>
                <a:lnTo>
                  <a:pt x="901700" y="3028950"/>
                </a:lnTo>
                <a:lnTo>
                  <a:pt x="965200" y="3095625"/>
                </a:lnTo>
                <a:lnTo>
                  <a:pt x="1031875" y="3162300"/>
                </a:lnTo>
                <a:lnTo>
                  <a:pt x="1108075" y="3225800"/>
                </a:lnTo>
                <a:lnTo>
                  <a:pt x="1184275" y="3282950"/>
                </a:lnTo>
                <a:lnTo>
                  <a:pt x="1266825" y="3336925"/>
                </a:lnTo>
                <a:lnTo>
                  <a:pt x="1352550" y="3387725"/>
                </a:lnTo>
                <a:lnTo>
                  <a:pt x="1368425" y="3403600"/>
                </a:lnTo>
                <a:lnTo>
                  <a:pt x="1381125" y="3422650"/>
                </a:lnTo>
                <a:lnTo>
                  <a:pt x="1397000" y="3444875"/>
                </a:lnTo>
                <a:lnTo>
                  <a:pt x="1406525" y="3473450"/>
                </a:lnTo>
                <a:lnTo>
                  <a:pt x="1409700" y="3489325"/>
                </a:lnTo>
                <a:lnTo>
                  <a:pt x="1412875" y="3505200"/>
                </a:lnTo>
                <a:lnTo>
                  <a:pt x="1409700" y="3524250"/>
                </a:lnTo>
                <a:lnTo>
                  <a:pt x="1406525" y="3543300"/>
                </a:lnTo>
                <a:lnTo>
                  <a:pt x="1397000" y="3562350"/>
                </a:lnTo>
                <a:lnTo>
                  <a:pt x="1387475" y="3581400"/>
                </a:lnTo>
                <a:lnTo>
                  <a:pt x="1327150" y="3663950"/>
                </a:lnTo>
                <a:lnTo>
                  <a:pt x="1260475" y="3743325"/>
                </a:lnTo>
                <a:lnTo>
                  <a:pt x="1190625" y="3825875"/>
                </a:lnTo>
                <a:lnTo>
                  <a:pt x="1184275" y="3838575"/>
                </a:lnTo>
                <a:lnTo>
                  <a:pt x="1177925" y="3848100"/>
                </a:lnTo>
                <a:lnTo>
                  <a:pt x="1174750" y="3857625"/>
                </a:lnTo>
                <a:lnTo>
                  <a:pt x="1177925" y="3867150"/>
                </a:lnTo>
                <a:lnTo>
                  <a:pt x="1181100" y="3870325"/>
                </a:lnTo>
                <a:lnTo>
                  <a:pt x="1184275" y="3876675"/>
                </a:lnTo>
                <a:lnTo>
                  <a:pt x="1203325" y="3879850"/>
                </a:lnTo>
                <a:lnTo>
                  <a:pt x="1231900" y="3876675"/>
                </a:lnTo>
                <a:lnTo>
                  <a:pt x="1270000" y="3867150"/>
                </a:lnTo>
                <a:lnTo>
                  <a:pt x="1314450" y="3854450"/>
                </a:lnTo>
                <a:lnTo>
                  <a:pt x="1374775" y="3832225"/>
                </a:lnTo>
                <a:lnTo>
                  <a:pt x="1447800" y="3800475"/>
                </a:lnTo>
                <a:lnTo>
                  <a:pt x="1533525" y="3756025"/>
                </a:lnTo>
                <a:lnTo>
                  <a:pt x="1631950" y="3702050"/>
                </a:lnTo>
                <a:lnTo>
                  <a:pt x="1682750" y="3670300"/>
                </a:lnTo>
                <a:lnTo>
                  <a:pt x="1736725" y="3632200"/>
                </a:lnTo>
                <a:lnTo>
                  <a:pt x="1752600" y="3625850"/>
                </a:lnTo>
                <a:lnTo>
                  <a:pt x="1771650" y="3616325"/>
                </a:lnTo>
                <a:lnTo>
                  <a:pt x="1800225" y="3606800"/>
                </a:lnTo>
                <a:lnTo>
                  <a:pt x="1838325" y="3600450"/>
                </a:lnTo>
                <a:lnTo>
                  <a:pt x="1882775" y="3597275"/>
                </a:lnTo>
                <a:lnTo>
                  <a:pt x="1936750" y="3597275"/>
                </a:lnTo>
                <a:lnTo>
                  <a:pt x="1997075" y="3603625"/>
                </a:lnTo>
                <a:lnTo>
                  <a:pt x="2076450" y="3613150"/>
                </a:lnTo>
                <a:lnTo>
                  <a:pt x="2155825" y="3622675"/>
                </a:lnTo>
                <a:lnTo>
                  <a:pt x="2235200" y="3625850"/>
                </a:lnTo>
                <a:lnTo>
                  <a:pt x="2317750" y="3629025"/>
                </a:lnTo>
                <a:lnTo>
                  <a:pt x="2406650" y="3625850"/>
                </a:lnTo>
                <a:lnTo>
                  <a:pt x="2495550" y="3619500"/>
                </a:lnTo>
                <a:lnTo>
                  <a:pt x="2584450" y="3613150"/>
                </a:lnTo>
                <a:lnTo>
                  <a:pt x="2670175" y="3600450"/>
                </a:lnTo>
                <a:lnTo>
                  <a:pt x="2752725" y="3584575"/>
                </a:lnTo>
                <a:lnTo>
                  <a:pt x="2835275" y="3562350"/>
                </a:lnTo>
                <a:lnTo>
                  <a:pt x="2917825" y="3540125"/>
                </a:lnTo>
                <a:lnTo>
                  <a:pt x="2997200" y="3514725"/>
                </a:lnTo>
                <a:lnTo>
                  <a:pt x="3073400" y="3486150"/>
                </a:lnTo>
                <a:lnTo>
                  <a:pt x="3149600" y="3454400"/>
                </a:lnTo>
                <a:lnTo>
                  <a:pt x="3222625" y="3419475"/>
                </a:lnTo>
                <a:lnTo>
                  <a:pt x="3292475" y="3381375"/>
                </a:lnTo>
                <a:lnTo>
                  <a:pt x="3362325" y="3343275"/>
                </a:lnTo>
                <a:lnTo>
                  <a:pt x="3425825" y="3298825"/>
                </a:lnTo>
                <a:lnTo>
                  <a:pt x="3489325" y="3254375"/>
                </a:lnTo>
                <a:lnTo>
                  <a:pt x="3549650" y="3206750"/>
                </a:lnTo>
                <a:lnTo>
                  <a:pt x="3609975" y="3155950"/>
                </a:lnTo>
                <a:lnTo>
                  <a:pt x="3663950" y="3105150"/>
                </a:lnTo>
                <a:lnTo>
                  <a:pt x="3714750" y="3051175"/>
                </a:lnTo>
                <a:lnTo>
                  <a:pt x="3762375" y="2994025"/>
                </a:lnTo>
                <a:lnTo>
                  <a:pt x="3810000" y="2936875"/>
                </a:lnTo>
                <a:lnTo>
                  <a:pt x="3851275" y="2876550"/>
                </a:lnTo>
                <a:lnTo>
                  <a:pt x="3889375" y="2813050"/>
                </a:lnTo>
                <a:lnTo>
                  <a:pt x="3924300" y="2749550"/>
                </a:lnTo>
                <a:lnTo>
                  <a:pt x="3956050" y="2686050"/>
                </a:lnTo>
                <a:lnTo>
                  <a:pt x="3984625" y="2619375"/>
                </a:lnTo>
                <a:lnTo>
                  <a:pt x="4006850" y="2549525"/>
                </a:lnTo>
                <a:lnTo>
                  <a:pt x="4025900" y="2479675"/>
                </a:lnTo>
                <a:lnTo>
                  <a:pt x="4041775" y="2409825"/>
                </a:lnTo>
                <a:lnTo>
                  <a:pt x="4051300" y="2336800"/>
                </a:lnTo>
                <a:lnTo>
                  <a:pt x="4060825" y="2263775"/>
                </a:lnTo>
                <a:lnTo>
                  <a:pt x="4060825" y="2190750"/>
                </a:lnTo>
                <a:lnTo>
                  <a:pt x="4060825" y="2117725"/>
                </a:lnTo>
                <a:lnTo>
                  <a:pt x="4051300" y="2044700"/>
                </a:lnTo>
                <a:lnTo>
                  <a:pt x="4041775" y="1971675"/>
                </a:lnTo>
                <a:lnTo>
                  <a:pt x="4025900" y="1901825"/>
                </a:lnTo>
                <a:lnTo>
                  <a:pt x="4006850" y="1831975"/>
                </a:lnTo>
                <a:lnTo>
                  <a:pt x="3984625" y="1765300"/>
                </a:lnTo>
                <a:lnTo>
                  <a:pt x="3956050" y="1698625"/>
                </a:lnTo>
                <a:lnTo>
                  <a:pt x="3924300" y="1631950"/>
                </a:lnTo>
                <a:lnTo>
                  <a:pt x="3889375" y="1568450"/>
                </a:lnTo>
                <a:lnTo>
                  <a:pt x="3851275" y="1504950"/>
                </a:lnTo>
                <a:lnTo>
                  <a:pt x="3810000" y="1447800"/>
                </a:lnTo>
                <a:lnTo>
                  <a:pt x="3762375" y="1387475"/>
                </a:lnTo>
                <a:lnTo>
                  <a:pt x="3714750" y="1330325"/>
                </a:lnTo>
                <a:lnTo>
                  <a:pt x="3663950" y="1276350"/>
                </a:lnTo>
                <a:lnTo>
                  <a:pt x="3609975" y="1225550"/>
                </a:lnTo>
                <a:lnTo>
                  <a:pt x="3549650" y="1174750"/>
                </a:lnTo>
                <a:lnTo>
                  <a:pt x="3489325" y="1127125"/>
                </a:lnTo>
                <a:lnTo>
                  <a:pt x="3425825" y="1082675"/>
                </a:lnTo>
                <a:lnTo>
                  <a:pt x="3362325" y="1041400"/>
                </a:lnTo>
                <a:lnTo>
                  <a:pt x="3292475" y="1000125"/>
                </a:lnTo>
                <a:lnTo>
                  <a:pt x="3222625" y="962025"/>
                </a:lnTo>
                <a:lnTo>
                  <a:pt x="3149600" y="927100"/>
                </a:lnTo>
                <a:lnTo>
                  <a:pt x="3073400" y="895350"/>
                </a:lnTo>
                <a:lnTo>
                  <a:pt x="2997200" y="866775"/>
                </a:lnTo>
                <a:lnTo>
                  <a:pt x="2917825" y="841375"/>
                </a:lnTo>
                <a:lnTo>
                  <a:pt x="2835275" y="819150"/>
                </a:lnTo>
                <a:lnTo>
                  <a:pt x="2752725" y="800100"/>
                </a:lnTo>
                <a:lnTo>
                  <a:pt x="2670175" y="784225"/>
                </a:lnTo>
                <a:lnTo>
                  <a:pt x="2584450" y="771525"/>
                </a:lnTo>
                <a:lnTo>
                  <a:pt x="2495550" y="762000"/>
                </a:lnTo>
                <a:lnTo>
                  <a:pt x="2406650" y="755650"/>
                </a:lnTo>
                <a:lnTo>
                  <a:pt x="2317750" y="755650"/>
                </a:lnTo>
                <a:close/>
                <a:moveTo>
                  <a:pt x="990328" y="0"/>
                </a:moveTo>
                <a:lnTo>
                  <a:pt x="3645172" y="0"/>
                </a:lnTo>
                <a:cubicBezTo>
                  <a:pt x="4192115" y="0"/>
                  <a:pt x="4635500" y="443385"/>
                  <a:pt x="4635500" y="990328"/>
                </a:cubicBezTo>
                <a:lnTo>
                  <a:pt x="4635500" y="3645172"/>
                </a:lnTo>
                <a:cubicBezTo>
                  <a:pt x="4635500" y="4192115"/>
                  <a:pt x="4192115" y="4635500"/>
                  <a:pt x="3645172" y="4635500"/>
                </a:cubicBezTo>
                <a:lnTo>
                  <a:pt x="990328" y="4635500"/>
                </a:lnTo>
                <a:cubicBezTo>
                  <a:pt x="443385" y="4635500"/>
                  <a:pt x="0" y="4192115"/>
                  <a:pt x="0" y="3645172"/>
                </a:cubicBezTo>
                <a:lnTo>
                  <a:pt x="0" y="990328"/>
                </a:lnTo>
                <a:cubicBezTo>
                  <a:pt x="0" y="443385"/>
                  <a:pt x="443385" y="0"/>
                  <a:pt x="990328" y="0"/>
                </a:cubicBezTo>
                <a:close/>
              </a:path>
            </a:pathLst>
          </a:custGeom>
          <a:solidFill>
            <a:srgbClr val="55463D">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dirty="0">
              <a:solidFill>
                <a:schemeClr val="tx1">
                  <a:lumMod val="65000"/>
                  <a:lumOff val="35000"/>
                </a:schemeClr>
              </a:solidFill>
            </a:endParaRPr>
          </a:p>
        </p:txBody>
      </p:sp>
      <p:sp>
        <p:nvSpPr>
          <p:cNvPr id="35" name="灯泡"/>
          <p:cNvSpPr/>
          <p:nvPr/>
        </p:nvSpPr>
        <p:spPr>
          <a:xfrm>
            <a:off x="5441950" y="1957145"/>
            <a:ext cx="365125" cy="476250"/>
          </a:xfrm>
          <a:custGeom>
            <a:avLst/>
            <a:gdLst>
              <a:gd name="connsiteX0" fmla="*/ 1569114 w 3604952"/>
              <a:gd name="connsiteY0" fmla="*/ 5211012 h 5550702"/>
              <a:gd name="connsiteX1" fmla="*/ 2035839 w 3604952"/>
              <a:gd name="connsiteY1" fmla="*/ 5211012 h 5550702"/>
              <a:gd name="connsiteX2" fmla="*/ 2035839 w 3604952"/>
              <a:gd name="connsiteY2" fmla="*/ 5550702 h 5550702"/>
              <a:gd name="connsiteX3" fmla="*/ 1569114 w 3604952"/>
              <a:gd name="connsiteY3" fmla="*/ 5550702 h 5550702"/>
              <a:gd name="connsiteX4" fmla="*/ 1045239 w 3604952"/>
              <a:gd name="connsiteY4" fmla="*/ 4710950 h 5550702"/>
              <a:gd name="connsiteX5" fmla="*/ 2559714 w 3604952"/>
              <a:gd name="connsiteY5" fmla="*/ 4710950 h 5550702"/>
              <a:gd name="connsiteX6" fmla="*/ 2559714 w 3604952"/>
              <a:gd name="connsiteY6" fmla="*/ 4972888 h 5550702"/>
              <a:gd name="connsiteX7" fmla="*/ 1045239 w 3604952"/>
              <a:gd name="connsiteY7" fmla="*/ 4972888 h 5550702"/>
              <a:gd name="connsiteX8" fmla="*/ 1045239 w 3604952"/>
              <a:gd name="connsiteY8" fmla="*/ 4210887 h 5550702"/>
              <a:gd name="connsiteX9" fmla="*/ 2559714 w 3604952"/>
              <a:gd name="connsiteY9" fmla="*/ 4210887 h 5550702"/>
              <a:gd name="connsiteX10" fmla="*/ 2559714 w 3604952"/>
              <a:gd name="connsiteY10" fmla="*/ 4472825 h 5550702"/>
              <a:gd name="connsiteX11" fmla="*/ 1045239 w 3604952"/>
              <a:gd name="connsiteY11" fmla="*/ 4472825 h 5550702"/>
              <a:gd name="connsiteX12" fmla="*/ 1802476 w 3604952"/>
              <a:gd name="connsiteY12" fmla="*/ 0 h 5550702"/>
              <a:gd name="connsiteX13" fmla="*/ 3604952 w 3604952"/>
              <a:gd name="connsiteY13" fmla="*/ 1857794 h 5550702"/>
              <a:gd name="connsiteX14" fmla="*/ 2661643 w 3604952"/>
              <a:gd name="connsiteY14" fmla="*/ 3491362 h 5550702"/>
              <a:gd name="connsiteX15" fmla="*/ 2559714 w 3604952"/>
              <a:gd name="connsiteY15" fmla="*/ 3541971 h 5550702"/>
              <a:gd name="connsiteX16" fmla="*/ 2559714 w 3604952"/>
              <a:gd name="connsiteY16" fmla="*/ 3972762 h 5550702"/>
              <a:gd name="connsiteX17" fmla="*/ 1045239 w 3604952"/>
              <a:gd name="connsiteY17" fmla="*/ 3972762 h 5550702"/>
              <a:gd name="connsiteX18" fmla="*/ 1045239 w 3604952"/>
              <a:gd name="connsiteY18" fmla="*/ 3541971 h 5550702"/>
              <a:gd name="connsiteX19" fmla="*/ 943309 w 3604952"/>
              <a:gd name="connsiteY19" fmla="*/ 3491362 h 5550702"/>
              <a:gd name="connsiteX20" fmla="*/ 0 w 3604952"/>
              <a:gd name="connsiteY20" fmla="*/ 1857794 h 5550702"/>
              <a:gd name="connsiteX21" fmla="*/ 1802476 w 3604952"/>
              <a:gd name="connsiteY21" fmla="*/ 0 h 55507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3604952" h="5550702">
                <a:moveTo>
                  <a:pt x="1569114" y="5211012"/>
                </a:moveTo>
                <a:lnTo>
                  <a:pt x="2035839" y="5211012"/>
                </a:lnTo>
                <a:lnTo>
                  <a:pt x="2035839" y="5550702"/>
                </a:lnTo>
                <a:lnTo>
                  <a:pt x="1569114" y="5550702"/>
                </a:lnTo>
                <a:close/>
                <a:moveTo>
                  <a:pt x="1045239" y="4710950"/>
                </a:moveTo>
                <a:lnTo>
                  <a:pt x="2559714" y="4710950"/>
                </a:lnTo>
                <a:lnTo>
                  <a:pt x="2559714" y="4972888"/>
                </a:lnTo>
                <a:lnTo>
                  <a:pt x="1045239" y="4972888"/>
                </a:lnTo>
                <a:close/>
                <a:moveTo>
                  <a:pt x="1045239" y="4210887"/>
                </a:moveTo>
                <a:lnTo>
                  <a:pt x="2559714" y="4210887"/>
                </a:lnTo>
                <a:lnTo>
                  <a:pt x="2559714" y="4472825"/>
                </a:lnTo>
                <a:lnTo>
                  <a:pt x="1045239" y="4472825"/>
                </a:lnTo>
                <a:close/>
                <a:moveTo>
                  <a:pt x="1802476" y="0"/>
                </a:moveTo>
                <a:cubicBezTo>
                  <a:pt x="2797956" y="0"/>
                  <a:pt x="3604952" y="831763"/>
                  <a:pt x="3604952" y="1857794"/>
                </a:cubicBezTo>
                <a:cubicBezTo>
                  <a:pt x="3604952" y="2563190"/>
                  <a:pt x="3223520" y="3176765"/>
                  <a:pt x="2661643" y="3491362"/>
                </a:cubicBezTo>
                <a:lnTo>
                  <a:pt x="2559714" y="3541971"/>
                </a:lnTo>
                <a:lnTo>
                  <a:pt x="2559714" y="3972762"/>
                </a:lnTo>
                <a:lnTo>
                  <a:pt x="1045239" y="3972762"/>
                </a:lnTo>
                <a:lnTo>
                  <a:pt x="1045239" y="3541971"/>
                </a:lnTo>
                <a:lnTo>
                  <a:pt x="943309" y="3491362"/>
                </a:lnTo>
                <a:cubicBezTo>
                  <a:pt x="381432" y="3176765"/>
                  <a:pt x="0" y="2563190"/>
                  <a:pt x="0" y="1857794"/>
                </a:cubicBezTo>
                <a:cubicBezTo>
                  <a:pt x="0" y="831763"/>
                  <a:pt x="806996" y="0"/>
                  <a:pt x="1802476" y="0"/>
                </a:cubicBezTo>
                <a:close/>
              </a:path>
            </a:pathLst>
          </a:custGeom>
          <a:solidFill>
            <a:srgbClr val="55463D">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bIns="720000"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dirty="0">
              <a:solidFill>
                <a:schemeClr val="tx1">
                  <a:lumMod val="65000"/>
                  <a:lumOff val="35000"/>
                </a:schemeClr>
              </a:solidFill>
            </a:endParaRPr>
          </a:p>
        </p:txBody>
      </p:sp>
      <p:sp>
        <p:nvSpPr>
          <p:cNvPr id="21" name="矩形 20"/>
          <p:cNvSpPr/>
          <p:nvPr/>
        </p:nvSpPr>
        <p:spPr>
          <a:xfrm>
            <a:off x="1050925" y="1931670"/>
            <a:ext cx="3989070" cy="3870960"/>
          </a:xfrm>
          <a:prstGeom prst="rect">
            <a:avLst/>
          </a:prstGeom>
          <a:blipFill dpi="0" rotWithShape="1">
            <a:blip r:embed="rId4" cstate="print"/>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灯泡"/>
          <p:cNvSpPr/>
          <p:nvPr/>
        </p:nvSpPr>
        <p:spPr>
          <a:xfrm>
            <a:off x="6652577" y="1982177"/>
            <a:ext cx="365125" cy="476250"/>
          </a:xfrm>
          <a:custGeom>
            <a:avLst/>
            <a:gdLst>
              <a:gd name="connsiteX0" fmla="*/ 1569114 w 3604952"/>
              <a:gd name="connsiteY0" fmla="*/ 5211012 h 5550702"/>
              <a:gd name="connsiteX1" fmla="*/ 2035839 w 3604952"/>
              <a:gd name="connsiteY1" fmla="*/ 5211012 h 5550702"/>
              <a:gd name="connsiteX2" fmla="*/ 2035839 w 3604952"/>
              <a:gd name="connsiteY2" fmla="*/ 5550702 h 5550702"/>
              <a:gd name="connsiteX3" fmla="*/ 1569114 w 3604952"/>
              <a:gd name="connsiteY3" fmla="*/ 5550702 h 5550702"/>
              <a:gd name="connsiteX4" fmla="*/ 1045239 w 3604952"/>
              <a:gd name="connsiteY4" fmla="*/ 4710950 h 5550702"/>
              <a:gd name="connsiteX5" fmla="*/ 2559714 w 3604952"/>
              <a:gd name="connsiteY5" fmla="*/ 4710950 h 5550702"/>
              <a:gd name="connsiteX6" fmla="*/ 2559714 w 3604952"/>
              <a:gd name="connsiteY6" fmla="*/ 4972888 h 5550702"/>
              <a:gd name="connsiteX7" fmla="*/ 1045239 w 3604952"/>
              <a:gd name="connsiteY7" fmla="*/ 4972888 h 5550702"/>
              <a:gd name="connsiteX8" fmla="*/ 1045239 w 3604952"/>
              <a:gd name="connsiteY8" fmla="*/ 4210887 h 5550702"/>
              <a:gd name="connsiteX9" fmla="*/ 2559714 w 3604952"/>
              <a:gd name="connsiteY9" fmla="*/ 4210887 h 5550702"/>
              <a:gd name="connsiteX10" fmla="*/ 2559714 w 3604952"/>
              <a:gd name="connsiteY10" fmla="*/ 4472825 h 5550702"/>
              <a:gd name="connsiteX11" fmla="*/ 1045239 w 3604952"/>
              <a:gd name="connsiteY11" fmla="*/ 4472825 h 5550702"/>
              <a:gd name="connsiteX12" fmla="*/ 1802476 w 3604952"/>
              <a:gd name="connsiteY12" fmla="*/ 0 h 5550702"/>
              <a:gd name="connsiteX13" fmla="*/ 3604952 w 3604952"/>
              <a:gd name="connsiteY13" fmla="*/ 1857794 h 5550702"/>
              <a:gd name="connsiteX14" fmla="*/ 2661643 w 3604952"/>
              <a:gd name="connsiteY14" fmla="*/ 3491362 h 5550702"/>
              <a:gd name="connsiteX15" fmla="*/ 2559714 w 3604952"/>
              <a:gd name="connsiteY15" fmla="*/ 3541971 h 5550702"/>
              <a:gd name="connsiteX16" fmla="*/ 2559714 w 3604952"/>
              <a:gd name="connsiteY16" fmla="*/ 3972762 h 5550702"/>
              <a:gd name="connsiteX17" fmla="*/ 1045239 w 3604952"/>
              <a:gd name="connsiteY17" fmla="*/ 3972762 h 5550702"/>
              <a:gd name="connsiteX18" fmla="*/ 1045239 w 3604952"/>
              <a:gd name="connsiteY18" fmla="*/ 3541971 h 5550702"/>
              <a:gd name="connsiteX19" fmla="*/ 943309 w 3604952"/>
              <a:gd name="connsiteY19" fmla="*/ 3491362 h 5550702"/>
              <a:gd name="connsiteX20" fmla="*/ 0 w 3604952"/>
              <a:gd name="connsiteY20" fmla="*/ 1857794 h 5550702"/>
              <a:gd name="connsiteX21" fmla="*/ 1802476 w 3604952"/>
              <a:gd name="connsiteY21" fmla="*/ 0 h 55507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3604952" h="5550702">
                <a:moveTo>
                  <a:pt x="1569114" y="5211012"/>
                </a:moveTo>
                <a:lnTo>
                  <a:pt x="2035839" y="5211012"/>
                </a:lnTo>
                <a:lnTo>
                  <a:pt x="2035839" y="5550702"/>
                </a:lnTo>
                <a:lnTo>
                  <a:pt x="1569114" y="5550702"/>
                </a:lnTo>
                <a:close/>
                <a:moveTo>
                  <a:pt x="1045239" y="4710950"/>
                </a:moveTo>
                <a:lnTo>
                  <a:pt x="2559714" y="4710950"/>
                </a:lnTo>
                <a:lnTo>
                  <a:pt x="2559714" y="4972888"/>
                </a:lnTo>
                <a:lnTo>
                  <a:pt x="1045239" y="4972888"/>
                </a:lnTo>
                <a:close/>
                <a:moveTo>
                  <a:pt x="1045239" y="4210887"/>
                </a:moveTo>
                <a:lnTo>
                  <a:pt x="2559714" y="4210887"/>
                </a:lnTo>
                <a:lnTo>
                  <a:pt x="2559714" y="4472825"/>
                </a:lnTo>
                <a:lnTo>
                  <a:pt x="1045239" y="4472825"/>
                </a:lnTo>
                <a:close/>
                <a:moveTo>
                  <a:pt x="1802476" y="0"/>
                </a:moveTo>
                <a:cubicBezTo>
                  <a:pt x="2797956" y="0"/>
                  <a:pt x="3604952" y="831763"/>
                  <a:pt x="3604952" y="1857794"/>
                </a:cubicBezTo>
                <a:cubicBezTo>
                  <a:pt x="3604952" y="2563190"/>
                  <a:pt x="3223520" y="3176765"/>
                  <a:pt x="2661643" y="3491362"/>
                </a:cubicBezTo>
                <a:lnTo>
                  <a:pt x="2559714" y="3541971"/>
                </a:lnTo>
                <a:lnTo>
                  <a:pt x="2559714" y="3972762"/>
                </a:lnTo>
                <a:lnTo>
                  <a:pt x="1045239" y="3972762"/>
                </a:lnTo>
                <a:lnTo>
                  <a:pt x="1045239" y="3541971"/>
                </a:lnTo>
                <a:lnTo>
                  <a:pt x="943309" y="3491362"/>
                </a:lnTo>
                <a:cubicBezTo>
                  <a:pt x="381432" y="3176765"/>
                  <a:pt x="0" y="2563190"/>
                  <a:pt x="0" y="1857794"/>
                </a:cubicBezTo>
                <a:cubicBezTo>
                  <a:pt x="0" y="831763"/>
                  <a:pt x="806996" y="0"/>
                  <a:pt x="1802476" y="0"/>
                </a:cubicBezTo>
                <a:close/>
              </a:path>
            </a:pathLst>
          </a:custGeom>
          <a:solidFill>
            <a:srgbClr val="55463D">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bIns="720000"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dirty="0">
              <a:solidFill>
                <a:schemeClr val="tx1">
                  <a:lumMod val="65000"/>
                  <a:lumOff val="35000"/>
                </a:schemeClr>
              </a:solidFill>
            </a:endParaRPr>
          </a:p>
        </p:txBody>
      </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wipe(left)">
                                      <p:cBhvr>
                                        <p:cTn id="7" dur="500"/>
                                        <p:tgtEl>
                                          <p:spTgt spid="24"/>
                                        </p:tgtEl>
                                      </p:cBhvr>
                                    </p:animEffect>
                                  </p:childTnLst>
                                </p:cTn>
                              </p:par>
                            </p:childTnLst>
                          </p:cTn>
                        </p:par>
                        <p:par>
                          <p:cTn id="8" fill="hold">
                            <p:stCondLst>
                              <p:cond delay="500"/>
                            </p:stCondLst>
                            <p:childTnLst>
                              <p:par>
                                <p:cTn id="9" presetID="14" presetClass="entr" presetSubtype="5"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randombar(vertical)">
                                      <p:cBhvr>
                                        <p:cTn id="11" dur="500"/>
                                        <p:tgtEl>
                                          <p:spTgt spid="2"/>
                                        </p:tgtEl>
                                      </p:cBhvr>
                                    </p:animEffect>
                                  </p:childTnLst>
                                </p:cTn>
                              </p:par>
                            </p:childTnLst>
                          </p:cTn>
                        </p:par>
                      </p:childTnLst>
                    </p:cTn>
                  </p:par>
                  <p:par>
                    <p:cTn id="12" fill="hold">
                      <p:stCondLst>
                        <p:cond delay="indefinite"/>
                      </p:stCondLst>
                      <p:childTnLst>
                        <p:par>
                          <p:cTn id="13" fill="hold">
                            <p:stCondLst>
                              <p:cond delay="0"/>
                            </p:stCondLst>
                            <p:childTnLst>
                              <p:par>
                                <p:cTn id="14" presetID="32" presetClass="emph" presetSubtype="0" fill="hold" grpId="0" nodeType="clickEffect">
                                  <p:stCondLst>
                                    <p:cond delay="0"/>
                                  </p:stCondLst>
                                  <p:childTnLst>
                                    <p:animRot by="120000">
                                      <p:cBhvr>
                                        <p:cTn id="15" dur="100" fill="hold">
                                          <p:stCondLst>
                                            <p:cond delay="0"/>
                                          </p:stCondLst>
                                        </p:cTn>
                                        <p:tgtEl>
                                          <p:spTgt spid="3"/>
                                        </p:tgtEl>
                                        <p:attrNameLst>
                                          <p:attrName>r</p:attrName>
                                        </p:attrNameLst>
                                      </p:cBhvr>
                                    </p:animRot>
                                    <p:animRot by="-240000">
                                      <p:cBhvr>
                                        <p:cTn id="16" dur="200" fill="hold">
                                          <p:stCondLst>
                                            <p:cond delay="200"/>
                                          </p:stCondLst>
                                        </p:cTn>
                                        <p:tgtEl>
                                          <p:spTgt spid="3"/>
                                        </p:tgtEl>
                                        <p:attrNameLst>
                                          <p:attrName>r</p:attrName>
                                        </p:attrNameLst>
                                      </p:cBhvr>
                                    </p:animRot>
                                    <p:animRot by="240000">
                                      <p:cBhvr>
                                        <p:cTn id="17" dur="200" fill="hold">
                                          <p:stCondLst>
                                            <p:cond delay="400"/>
                                          </p:stCondLst>
                                        </p:cTn>
                                        <p:tgtEl>
                                          <p:spTgt spid="3"/>
                                        </p:tgtEl>
                                        <p:attrNameLst>
                                          <p:attrName>r</p:attrName>
                                        </p:attrNameLst>
                                      </p:cBhvr>
                                    </p:animRot>
                                    <p:animRot by="-240000">
                                      <p:cBhvr>
                                        <p:cTn id="18" dur="200" fill="hold">
                                          <p:stCondLst>
                                            <p:cond delay="600"/>
                                          </p:stCondLst>
                                        </p:cTn>
                                        <p:tgtEl>
                                          <p:spTgt spid="3"/>
                                        </p:tgtEl>
                                        <p:attrNameLst>
                                          <p:attrName>r</p:attrName>
                                        </p:attrNameLst>
                                      </p:cBhvr>
                                    </p:animRot>
                                    <p:animRot by="120000">
                                      <p:cBhvr>
                                        <p:cTn id="19" dur="200" fill="hold">
                                          <p:stCondLst>
                                            <p:cond delay="800"/>
                                          </p:stCondLst>
                                        </p:cTn>
                                        <p:tgtEl>
                                          <p:spTgt spid="3"/>
                                        </p:tgtEl>
                                        <p:attrNameLst>
                                          <p:attrName>r</p:attrName>
                                        </p:attrNameLst>
                                      </p:cBhvr>
                                    </p:animRot>
                                  </p:childTnLst>
                                </p:cTn>
                              </p:par>
                            </p:childTnLst>
                          </p:cTn>
                        </p:par>
                        <p:par>
                          <p:cTn id="20" fill="hold">
                            <p:stCondLst>
                              <p:cond delay="1000"/>
                            </p:stCondLst>
                            <p:childTnLst>
                              <p:par>
                                <p:cTn id="21" presetID="14" presetClass="entr" presetSubtype="5" fill="hold" grpId="0" nodeType="afterEffect">
                                  <p:stCondLst>
                                    <p:cond delay="0"/>
                                  </p:stCondLst>
                                  <p:childTnLst>
                                    <p:set>
                                      <p:cBhvr>
                                        <p:cTn id="22" dur="1" fill="hold">
                                          <p:stCondLst>
                                            <p:cond delay="0"/>
                                          </p:stCondLst>
                                        </p:cTn>
                                        <p:tgtEl>
                                          <p:spTgt spid="21"/>
                                        </p:tgtEl>
                                        <p:attrNameLst>
                                          <p:attrName>style.visibility</p:attrName>
                                        </p:attrNameLst>
                                      </p:cBhvr>
                                      <p:to>
                                        <p:strVal val="visible"/>
                                      </p:to>
                                    </p:set>
                                    <p:animEffect transition="in" filter="randombar(vertical)">
                                      <p:cBhvr>
                                        <p:cTn id="23" dur="500"/>
                                        <p:tgtEl>
                                          <p:spTgt spid="21"/>
                                        </p:tgtEl>
                                      </p:cBhvr>
                                    </p:animEffect>
                                  </p:childTnLst>
                                </p:cTn>
                              </p:par>
                              <p:par>
                                <p:cTn id="24" presetID="22" presetClass="entr" presetSubtype="8" fill="hold" nodeType="withEffect">
                                  <p:stCondLst>
                                    <p:cond delay="0"/>
                                  </p:stCondLst>
                                  <p:childTnLst>
                                    <p:set>
                                      <p:cBhvr>
                                        <p:cTn id="25" dur="1" fill="hold">
                                          <p:stCondLst>
                                            <p:cond delay="0"/>
                                          </p:stCondLst>
                                        </p:cTn>
                                        <p:tgtEl>
                                          <p:spTgt spid="11"/>
                                        </p:tgtEl>
                                        <p:attrNameLst>
                                          <p:attrName>style.visibility</p:attrName>
                                        </p:attrNameLst>
                                      </p:cBhvr>
                                      <p:to>
                                        <p:strVal val="visible"/>
                                      </p:to>
                                    </p:set>
                                    <p:animEffect transition="in" filter="wipe(left)">
                                      <p:cBhvr>
                                        <p:cTn id="26" dur="500"/>
                                        <p:tgtEl>
                                          <p:spTgt spid="11"/>
                                        </p:tgtEl>
                                      </p:cBhvr>
                                    </p:animEffect>
                                  </p:childTnLst>
                                </p:cTn>
                              </p:par>
                            </p:childTnLst>
                          </p:cTn>
                        </p:par>
                        <p:par>
                          <p:cTn id="27" fill="hold">
                            <p:stCondLst>
                              <p:cond delay="1500"/>
                            </p:stCondLst>
                            <p:childTnLst>
                              <p:par>
                                <p:cTn id="28" presetID="30" presetClass="entr" presetSubtype="0" fill="hold" grpId="0" nodeType="afterEffect">
                                  <p:stCondLst>
                                    <p:cond delay="0"/>
                                  </p:stCondLst>
                                  <p:childTnLst>
                                    <p:set>
                                      <p:cBhvr>
                                        <p:cTn id="29" dur="1" fill="hold">
                                          <p:stCondLst>
                                            <p:cond delay="0"/>
                                          </p:stCondLst>
                                        </p:cTn>
                                        <p:tgtEl>
                                          <p:spTgt spid="14"/>
                                        </p:tgtEl>
                                        <p:attrNameLst>
                                          <p:attrName>style.visibility</p:attrName>
                                        </p:attrNameLst>
                                      </p:cBhvr>
                                      <p:to>
                                        <p:strVal val="visible"/>
                                      </p:to>
                                    </p:set>
                                    <p:animEffect transition="in" filter="fade">
                                      <p:cBhvr>
                                        <p:cTn id="30" dur="400" decel="100000"/>
                                        <p:tgtEl>
                                          <p:spTgt spid="14"/>
                                        </p:tgtEl>
                                      </p:cBhvr>
                                    </p:animEffect>
                                    <p:anim calcmode="lin" valueType="num">
                                      <p:cBhvr>
                                        <p:cTn id="31" dur="400" decel="100000" fill="hold"/>
                                        <p:tgtEl>
                                          <p:spTgt spid="14"/>
                                        </p:tgtEl>
                                        <p:attrNameLst>
                                          <p:attrName>style.rotation</p:attrName>
                                        </p:attrNameLst>
                                      </p:cBhvr>
                                      <p:tavLst>
                                        <p:tav tm="0">
                                          <p:val>
                                            <p:fltVal val="-90"/>
                                          </p:val>
                                        </p:tav>
                                        <p:tav tm="100000">
                                          <p:val>
                                            <p:fltVal val="0"/>
                                          </p:val>
                                        </p:tav>
                                      </p:tavLst>
                                    </p:anim>
                                    <p:anim calcmode="lin" valueType="num">
                                      <p:cBhvr>
                                        <p:cTn id="32" dur="400" decel="100000" fill="hold"/>
                                        <p:tgtEl>
                                          <p:spTgt spid="14"/>
                                        </p:tgtEl>
                                        <p:attrNameLst>
                                          <p:attrName>ppt_x</p:attrName>
                                        </p:attrNameLst>
                                      </p:cBhvr>
                                      <p:tavLst>
                                        <p:tav tm="0">
                                          <p:val>
                                            <p:strVal val="#ppt_x+0.4"/>
                                          </p:val>
                                        </p:tav>
                                        <p:tav tm="100000">
                                          <p:val>
                                            <p:strVal val="#ppt_x-0.05"/>
                                          </p:val>
                                        </p:tav>
                                      </p:tavLst>
                                    </p:anim>
                                    <p:anim calcmode="lin" valueType="num">
                                      <p:cBhvr>
                                        <p:cTn id="33" dur="400" decel="100000" fill="hold"/>
                                        <p:tgtEl>
                                          <p:spTgt spid="14"/>
                                        </p:tgtEl>
                                        <p:attrNameLst>
                                          <p:attrName>ppt_y</p:attrName>
                                        </p:attrNameLst>
                                      </p:cBhvr>
                                      <p:tavLst>
                                        <p:tav tm="0">
                                          <p:val>
                                            <p:strVal val="#ppt_y-0.4"/>
                                          </p:val>
                                        </p:tav>
                                        <p:tav tm="100000">
                                          <p:val>
                                            <p:strVal val="#ppt_y+0.1"/>
                                          </p:val>
                                        </p:tav>
                                      </p:tavLst>
                                    </p:anim>
                                    <p:anim calcmode="lin" valueType="num">
                                      <p:cBhvr>
                                        <p:cTn id="34" dur="100" accel="100000" fill="hold">
                                          <p:stCondLst>
                                            <p:cond delay="400"/>
                                          </p:stCondLst>
                                        </p:cTn>
                                        <p:tgtEl>
                                          <p:spTgt spid="14"/>
                                        </p:tgtEl>
                                        <p:attrNameLst>
                                          <p:attrName>ppt_x</p:attrName>
                                        </p:attrNameLst>
                                      </p:cBhvr>
                                      <p:tavLst>
                                        <p:tav tm="0">
                                          <p:val>
                                            <p:strVal val="#ppt_x-0.05"/>
                                          </p:val>
                                        </p:tav>
                                        <p:tav tm="100000">
                                          <p:val>
                                            <p:strVal val="#ppt_x"/>
                                          </p:val>
                                        </p:tav>
                                      </p:tavLst>
                                    </p:anim>
                                    <p:anim calcmode="lin" valueType="num">
                                      <p:cBhvr>
                                        <p:cTn id="35" dur="100" accel="100000" fill="hold">
                                          <p:stCondLst>
                                            <p:cond delay="400"/>
                                          </p:stCondLst>
                                        </p:cTn>
                                        <p:tgtEl>
                                          <p:spTgt spid="14"/>
                                        </p:tgtEl>
                                        <p:attrNameLst>
                                          <p:attrName>ppt_y</p:attrName>
                                        </p:attrNameLst>
                                      </p:cBhvr>
                                      <p:tavLst>
                                        <p:tav tm="0">
                                          <p:val>
                                            <p:strVal val="#ppt_y+0.1"/>
                                          </p:val>
                                        </p:tav>
                                        <p:tav tm="100000">
                                          <p:val>
                                            <p:strVal val="#ppt_y"/>
                                          </p:val>
                                        </p:tav>
                                      </p:tavLst>
                                    </p:anim>
                                  </p:childTnLst>
                                </p:cTn>
                              </p:par>
                            </p:childTnLst>
                          </p:cTn>
                        </p:par>
                        <p:par>
                          <p:cTn id="36" fill="hold">
                            <p:stCondLst>
                              <p:cond delay="2000"/>
                            </p:stCondLst>
                            <p:childTnLst>
                              <p:par>
                                <p:cTn id="37" presetID="30" presetClass="entr" presetSubtype="0" fill="hold" grpId="0" nodeType="afterEffect">
                                  <p:stCondLst>
                                    <p:cond delay="0"/>
                                  </p:stCondLst>
                                  <p:childTnLst>
                                    <p:set>
                                      <p:cBhvr>
                                        <p:cTn id="38" dur="1" fill="hold">
                                          <p:stCondLst>
                                            <p:cond delay="0"/>
                                          </p:stCondLst>
                                        </p:cTn>
                                        <p:tgtEl>
                                          <p:spTgt spid="35"/>
                                        </p:tgtEl>
                                        <p:attrNameLst>
                                          <p:attrName>style.visibility</p:attrName>
                                        </p:attrNameLst>
                                      </p:cBhvr>
                                      <p:to>
                                        <p:strVal val="visible"/>
                                      </p:to>
                                    </p:set>
                                    <p:animEffect transition="in" filter="fade">
                                      <p:cBhvr>
                                        <p:cTn id="39" dur="400" decel="100000"/>
                                        <p:tgtEl>
                                          <p:spTgt spid="35"/>
                                        </p:tgtEl>
                                      </p:cBhvr>
                                    </p:animEffect>
                                    <p:anim calcmode="lin" valueType="num">
                                      <p:cBhvr>
                                        <p:cTn id="40" dur="400" decel="100000" fill="hold"/>
                                        <p:tgtEl>
                                          <p:spTgt spid="35"/>
                                        </p:tgtEl>
                                        <p:attrNameLst>
                                          <p:attrName>style.rotation</p:attrName>
                                        </p:attrNameLst>
                                      </p:cBhvr>
                                      <p:tavLst>
                                        <p:tav tm="0">
                                          <p:val>
                                            <p:fltVal val="-90"/>
                                          </p:val>
                                        </p:tav>
                                        <p:tav tm="100000">
                                          <p:val>
                                            <p:fltVal val="0"/>
                                          </p:val>
                                        </p:tav>
                                      </p:tavLst>
                                    </p:anim>
                                    <p:anim calcmode="lin" valueType="num">
                                      <p:cBhvr>
                                        <p:cTn id="41" dur="400" decel="100000" fill="hold"/>
                                        <p:tgtEl>
                                          <p:spTgt spid="35"/>
                                        </p:tgtEl>
                                        <p:attrNameLst>
                                          <p:attrName>ppt_x</p:attrName>
                                        </p:attrNameLst>
                                      </p:cBhvr>
                                      <p:tavLst>
                                        <p:tav tm="0">
                                          <p:val>
                                            <p:strVal val="#ppt_x+0.4"/>
                                          </p:val>
                                        </p:tav>
                                        <p:tav tm="100000">
                                          <p:val>
                                            <p:strVal val="#ppt_x-0.05"/>
                                          </p:val>
                                        </p:tav>
                                      </p:tavLst>
                                    </p:anim>
                                    <p:anim calcmode="lin" valueType="num">
                                      <p:cBhvr>
                                        <p:cTn id="42" dur="400" decel="100000" fill="hold"/>
                                        <p:tgtEl>
                                          <p:spTgt spid="35"/>
                                        </p:tgtEl>
                                        <p:attrNameLst>
                                          <p:attrName>ppt_y</p:attrName>
                                        </p:attrNameLst>
                                      </p:cBhvr>
                                      <p:tavLst>
                                        <p:tav tm="0">
                                          <p:val>
                                            <p:strVal val="#ppt_y-0.4"/>
                                          </p:val>
                                        </p:tav>
                                        <p:tav tm="100000">
                                          <p:val>
                                            <p:strVal val="#ppt_y+0.1"/>
                                          </p:val>
                                        </p:tav>
                                      </p:tavLst>
                                    </p:anim>
                                    <p:anim calcmode="lin" valueType="num">
                                      <p:cBhvr>
                                        <p:cTn id="43" dur="100" accel="100000" fill="hold">
                                          <p:stCondLst>
                                            <p:cond delay="400"/>
                                          </p:stCondLst>
                                        </p:cTn>
                                        <p:tgtEl>
                                          <p:spTgt spid="35"/>
                                        </p:tgtEl>
                                        <p:attrNameLst>
                                          <p:attrName>ppt_x</p:attrName>
                                        </p:attrNameLst>
                                      </p:cBhvr>
                                      <p:tavLst>
                                        <p:tav tm="0">
                                          <p:val>
                                            <p:strVal val="#ppt_x-0.05"/>
                                          </p:val>
                                        </p:tav>
                                        <p:tav tm="100000">
                                          <p:val>
                                            <p:strVal val="#ppt_x"/>
                                          </p:val>
                                        </p:tav>
                                      </p:tavLst>
                                    </p:anim>
                                    <p:anim calcmode="lin" valueType="num">
                                      <p:cBhvr>
                                        <p:cTn id="44" dur="100" accel="100000" fill="hold">
                                          <p:stCondLst>
                                            <p:cond delay="400"/>
                                          </p:stCondLst>
                                        </p:cTn>
                                        <p:tgtEl>
                                          <p:spTgt spid="35"/>
                                        </p:tgtEl>
                                        <p:attrNameLst>
                                          <p:attrName>ppt_y</p:attrName>
                                        </p:attrNameLst>
                                      </p:cBhvr>
                                      <p:tavLst>
                                        <p:tav tm="0">
                                          <p:val>
                                            <p:strVal val="#ppt_y+0.1"/>
                                          </p:val>
                                        </p:tav>
                                        <p:tav tm="100000">
                                          <p:val>
                                            <p:strVal val="#ppt_y"/>
                                          </p:val>
                                        </p:tav>
                                      </p:tavLst>
                                    </p:anim>
                                  </p:childTnLst>
                                </p:cTn>
                              </p:par>
                            </p:childTnLst>
                          </p:cTn>
                        </p:par>
                        <p:par>
                          <p:cTn id="45" fill="hold">
                            <p:stCondLst>
                              <p:cond delay="2500"/>
                            </p:stCondLst>
                            <p:childTnLst>
                              <p:par>
                                <p:cTn id="46" presetID="30" presetClass="entr" presetSubtype="0" fill="hold" grpId="0" nodeType="afterEffect">
                                  <p:stCondLst>
                                    <p:cond delay="0"/>
                                  </p:stCondLst>
                                  <p:childTnLst>
                                    <p:set>
                                      <p:cBhvr>
                                        <p:cTn id="47" dur="1" fill="hold">
                                          <p:stCondLst>
                                            <p:cond delay="0"/>
                                          </p:stCondLst>
                                        </p:cTn>
                                        <p:tgtEl>
                                          <p:spTgt spid="13"/>
                                        </p:tgtEl>
                                        <p:attrNameLst>
                                          <p:attrName>style.visibility</p:attrName>
                                        </p:attrNameLst>
                                      </p:cBhvr>
                                      <p:to>
                                        <p:strVal val="visible"/>
                                      </p:to>
                                    </p:set>
                                    <p:animEffect transition="in" filter="fade">
                                      <p:cBhvr>
                                        <p:cTn id="48" dur="400" decel="100000"/>
                                        <p:tgtEl>
                                          <p:spTgt spid="13"/>
                                        </p:tgtEl>
                                      </p:cBhvr>
                                    </p:animEffect>
                                    <p:anim calcmode="lin" valueType="num">
                                      <p:cBhvr>
                                        <p:cTn id="49" dur="400" decel="100000" fill="hold"/>
                                        <p:tgtEl>
                                          <p:spTgt spid="13"/>
                                        </p:tgtEl>
                                        <p:attrNameLst>
                                          <p:attrName>style.rotation</p:attrName>
                                        </p:attrNameLst>
                                      </p:cBhvr>
                                      <p:tavLst>
                                        <p:tav tm="0">
                                          <p:val>
                                            <p:fltVal val="-90"/>
                                          </p:val>
                                        </p:tav>
                                        <p:tav tm="100000">
                                          <p:val>
                                            <p:fltVal val="0"/>
                                          </p:val>
                                        </p:tav>
                                      </p:tavLst>
                                    </p:anim>
                                    <p:anim calcmode="lin" valueType="num">
                                      <p:cBhvr>
                                        <p:cTn id="50" dur="400" decel="100000" fill="hold"/>
                                        <p:tgtEl>
                                          <p:spTgt spid="13"/>
                                        </p:tgtEl>
                                        <p:attrNameLst>
                                          <p:attrName>ppt_x</p:attrName>
                                        </p:attrNameLst>
                                      </p:cBhvr>
                                      <p:tavLst>
                                        <p:tav tm="0">
                                          <p:val>
                                            <p:strVal val="#ppt_x+0.4"/>
                                          </p:val>
                                        </p:tav>
                                        <p:tav tm="100000">
                                          <p:val>
                                            <p:strVal val="#ppt_x-0.05"/>
                                          </p:val>
                                        </p:tav>
                                      </p:tavLst>
                                    </p:anim>
                                    <p:anim calcmode="lin" valueType="num">
                                      <p:cBhvr>
                                        <p:cTn id="51" dur="400" decel="100000" fill="hold"/>
                                        <p:tgtEl>
                                          <p:spTgt spid="13"/>
                                        </p:tgtEl>
                                        <p:attrNameLst>
                                          <p:attrName>ppt_y</p:attrName>
                                        </p:attrNameLst>
                                      </p:cBhvr>
                                      <p:tavLst>
                                        <p:tav tm="0">
                                          <p:val>
                                            <p:strVal val="#ppt_y-0.4"/>
                                          </p:val>
                                        </p:tav>
                                        <p:tav tm="100000">
                                          <p:val>
                                            <p:strVal val="#ppt_y+0.1"/>
                                          </p:val>
                                        </p:tav>
                                      </p:tavLst>
                                    </p:anim>
                                    <p:anim calcmode="lin" valueType="num">
                                      <p:cBhvr>
                                        <p:cTn id="52" dur="100" accel="100000" fill="hold">
                                          <p:stCondLst>
                                            <p:cond delay="400"/>
                                          </p:stCondLst>
                                        </p:cTn>
                                        <p:tgtEl>
                                          <p:spTgt spid="13"/>
                                        </p:tgtEl>
                                        <p:attrNameLst>
                                          <p:attrName>ppt_x</p:attrName>
                                        </p:attrNameLst>
                                      </p:cBhvr>
                                      <p:tavLst>
                                        <p:tav tm="0">
                                          <p:val>
                                            <p:strVal val="#ppt_x-0.05"/>
                                          </p:val>
                                        </p:tav>
                                        <p:tav tm="100000">
                                          <p:val>
                                            <p:strVal val="#ppt_x"/>
                                          </p:val>
                                        </p:tav>
                                      </p:tavLst>
                                    </p:anim>
                                    <p:anim calcmode="lin" valueType="num">
                                      <p:cBhvr>
                                        <p:cTn id="53" dur="100" accel="100000" fill="hold">
                                          <p:stCondLst>
                                            <p:cond delay="400"/>
                                          </p:stCondLst>
                                        </p:cTn>
                                        <p:tgtEl>
                                          <p:spTgt spid="13"/>
                                        </p:tgtEl>
                                        <p:attrNameLst>
                                          <p:attrName>ppt_y</p:attrName>
                                        </p:attrNameLst>
                                      </p:cBhvr>
                                      <p:tavLst>
                                        <p:tav tm="0">
                                          <p:val>
                                            <p:strVal val="#ppt_y+0.1"/>
                                          </p:val>
                                        </p:tav>
                                        <p:tav tm="100000">
                                          <p:val>
                                            <p:strVal val="#ppt_y"/>
                                          </p:val>
                                        </p:tav>
                                      </p:tavLst>
                                    </p:anim>
                                  </p:childTnLst>
                                </p:cTn>
                              </p:par>
                            </p:childTnLst>
                          </p:cTn>
                        </p:par>
                      </p:childTnLst>
                    </p:cTn>
                  </p:par>
                  <p:par>
                    <p:cTn id="54" fill="hold">
                      <p:stCondLst>
                        <p:cond delay="indefinite"/>
                      </p:stCondLst>
                      <p:childTnLst>
                        <p:par>
                          <p:cTn id="55" fill="hold">
                            <p:stCondLst>
                              <p:cond delay="0"/>
                            </p:stCondLst>
                            <p:childTnLst>
                              <p:par>
                                <p:cTn id="56" presetID="14" presetClass="entr" presetSubtype="10" fill="hold" grpId="0" nodeType="clickEffect">
                                  <p:stCondLst>
                                    <p:cond delay="0"/>
                                  </p:stCondLst>
                                  <p:childTnLst>
                                    <p:set>
                                      <p:cBhvr>
                                        <p:cTn id="57" dur="1" fill="hold">
                                          <p:stCondLst>
                                            <p:cond delay="0"/>
                                          </p:stCondLst>
                                        </p:cTn>
                                        <p:tgtEl>
                                          <p:spTgt spid="5"/>
                                        </p:tgtEl>
                                        <p:attrNameLst>
                                          <p:attrName>style.visibility</p:attrName>
                                        </p:attrNameLst>
                                      </p:cBhvr>
                                      <p:to>
                                        <p:strVal val="visible"/>
                                      </p:to>
                                    </p:set>
                                    <p:animEffect transition="in" filter="randombar(horizontal)">
                                      <p:cBhvr>
                                        <p:cTn id="58"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P spid="14" grpId="0" bldLvl="0" animBg="1"/>
      <p:bldP spid="35" grpId="0" bldLvl="0" animBg="1"/>
      <p:bldP spid="21" grpId="0" animBg="1"/>
      <p:bldP spid="13" grpId="0" bldLvl="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图片 23" descr="树枝"/>
          <p:cNvPicPr>
            <a:picLocks noChangeAspect="1"/>
          </p:cNvPicPr>
          <p:nvPr/>
        </p:nvPicPr>
        <p:blipFill>
          <a:blip r:embed="rId2" cstate="screen"/>
          <a:stretch>
            <a:fillRect/>
          </a:stretch>
        </p:blipFill>
        <p:spPr>
          <a:xfrm>
            <a:off x="-107315" y="-313690"/>
            <a:ext cx="1713230" cy="1844040"/>
          </a:xfrm>
          <a:prstGeom prst="rect">
            <a:avLst/>
          </a:prstGeom>
        </p:spPr>
      </p:pic>
      <p:grpSp>
        <p:nvGrpSpPr>
          <p:cNvPr id="7" name="组合 6"/>
          <p:cNvGrpSpPr/>
          <p:nvPr/>
        </p:nvGrpSpPr>
        <p:grpSpPr>
          <a:xfrm>
            <a:off x="1020445" y="1649095"/>
            <a:ext cx="5013960" cy="2069465"/>
            <a:chOff x="1703" y="2525"/>
            <a:chExt cx="7896" cy="3259"/>
          </a:xfrm>
        </p:grpSpPr>
        <p:sp>
          <p:nvSpPr>
            <p:cNvPr id="4" name="矩形 3"/>
            <p:cNvSpPr/>
            <p:nvPr/>
          </p:nvSpPr>
          <p:spPr>
            <a:xfrm>
              <a:off x="1703" y="2525"/>
              <a:ext cx="7896" cy="2880"/>
            </a:xfrm>
            <a:prstGeom prst="rect">
              <a:avLst/>
            </a:prstGeom>
            <a:noFill/>
            <a:ln>
              <a:solidFill>
                <a:srgbClr val="55463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a:off x="3729" y="5016"/>
              <a:ext cx="3844" cy="768"/>
            </a:xfrm>
            <a:prstGeom prst="rect">
              <a:avLst/>
            </a:prstGeom>
            <a:solidFill>
              <a:srgbClr val="5546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latin typeface="罗西钢笔行楷" panose="02010800040101010101" charset="-122"/>
                  <a:ea typeface="罗西钢笔行楷" panose="02010800040101010101" charset="-122"/>
                </a:rPr>
                <a:t>互相欣赏</a:t>
              </a:r>
              <a:endParaRPr lang="zh-CN" altLang="en-US" dirty="0">
                <a:latin typeface="罗西钢笔行楷" panose="02010800040101010101" charset="-122"/>
                <a:ea typeface="罗西钢笔行楷" panose="02010800040101010101" charset="-122"/>
              </a:endParaRPr>
            </a:p>
          </p:txBody>
        </p:sp>
      </p:grpSp>
      <p:grpSp>
        <p:nvGrpSpPr>
          <p:cNvPr id="12" name="组合 11"/>
          <p:cNvGrpSpPr/>
          <p:nvPr/>
        </p:nvGrpSpPr>
        <p:grpSpPr>
          <a:xfrm>
            <a:off x="1020445" y="4013200"/>
            <a:ext cx="5013960" cy="2072640"/>
            <a:chOff x="1703" y="6248"/>
            <a:chExt cx="7896" cy="3264"/>
          </a:xfrm>
        </p:grpSpPr>
        <p:sp>
          <p:nvSpPr>
            <p:cNvPr id="9" name="矩形 8"/>
            <p:cNvSpPr/>
            <p:nvPr/>
          </p:nvSpPr>
          <p:spPr>
            <a:xfrm flipH="1" flipV="1">
              <a:off x="1703" y="6632"/>
              <a:ext cx="7896" cy="2880"/>
            </a:xfrm>
            <a:prstGeom prst="rect">
              <a:avLst/>
            </a:prstGeom>
            <a:noFill/>
            <a:ln>
              <a:solidFill>
                <a:srgbClr val="55463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p:nvSpPr>
          <p:spPr>
            <a:xfrm>
              <a:off x="3729" y="6248"/>
              <a:ext cx="3844" cy="768"/>
            </a:xfrm>
            <a:prstGeom prst="rect">
              <a:avLst/>
            </a:prstGeom>
            <a:solidFill>
              <a:srgbClr val="5546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latin typeface="罗西钢笔行楷" panose="02010800040101010101" charset="-122"/>
                  <a:ea typeface="罗西钢笔行楷" panose="02010800040101010101" charset="-122"/>
                </a:rPr>
                <a:t>互相批改</a:t>
              </a:r>
              <a:endParaRPr lang="zh-CN" altLang="en-US" dirty="0">
                <a:latin typeface="罗西钢笔行楷" panose="02010800040101010101" charset="-122"/>
                <a:ea typeface="罗西钢笔行楷" panose="02010800040101010101" charset="-122"/>
              </a:endParaRPr>
            </a:p>
          </p:txBody>
        </p:sp>
      </p:grpSp>
      <p:sp>
        <p:nvSpPr>
          <p:cNvPr id="13" name="矩形 12"/>
          <p:cNvSpPr/>
          <p:nvPr/>
        </p:nvSpPr>
        <p:spPr>
          <a:xfrm>
            <a:off x="6247765" y="1649095"/>
            <a:ext cx="4907280" cy="4436745"/>
          </a:xfrm>
          <a:prstGeom prst="rect">
            <a:avLst/>
          </a:prstGeom>
          <a:blipFill dpi="0" rotWithShape="1">
            <a:blip r:embed="rId3" cstate="print"/>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TextBox 23"/>
          <p:cNvSpPr txBox="1"/>
          <p:nvPr/>
        </p:nvSpPr>
        <p:spPr>
          <a:xfrm>
            <a:off x="1183005" y="1551532"/>
            <a:ext cx="4688840" cy="1657954"/>
          </a:xfrm>
          <a:prstGeom prst="rect">
            <a:avLst/>
          </a:prstGeom>
          <a:noFill/>
        </p:spPr>
        <p:txBody>
          <a:bodyPr wrap="square" rtlCol="0">
            <a:spAutoFit/>
          </a:bodyPr>
          <a:lstStyle/>
          <a:p>
            <a:pPr algn="ctr">
              <a:lnSpc>
                <a:spcPct val="125000"/>
              </a:lnSpc>
            </a:pPr>
            <a:r>
              <a:rPr lang="en-US" altLang="zh-CN" sz="2800" dirty="0">
                <a:solidFill>
                  <a:schemeClr val="tx1">
                    <a:lumMod val="65000"/>
                    <a:lumOff val="35000"/>
                  </a:schemeClr>
                </a:solidFill>
                <a:latin typeface="罗西钢笔行楷" panose="02010800040101010101" charset="-122"/>
                <a:ea typeface="罗西钢笔行楷" panose="02010800040101010101" charset="-122"/>
                <a:cs typeface="+mn-ea"/>
                <a:sym typeface="+mn-lt"/>
              </a:rPr>
              <a:t>1.</a:t>
            </a:r>
            <a:r>
              <a:rPr lang="zh-CN" altLang="en-US" sz="2800" dirty="0">
                <a:solidFill>
                  <a:schemeClr val="tx1">
                    <a:lumMod val="65000"/>
                    <a:lumOff val="35000"/>
                  </a:schemeClr>
                </a:solidFill>
                <a:latin typeface="罗西钢笔行楷" panose="02010800040101010101" charset="-122"/>
                <a:ea typeface="罗西钢笔行楷" panose="02010800040101010101" charset="-122"/>
                <a:cs typeface="+mn-ea"/>
                <a:sym typeface="+mn-lt"/>
              </a:rPr>
              <a:t>选择生活中印象最深的感受，写清楚事情的经过，表达出真实自然的情感</a:t>
            </a:r>
            <a:r>
              <a:rPr lang="zh-CN" altLang="en-US" sz="2800" dirty="0" smtClean="0">
                <a:solidFill>
                  <a:schemeClr val="tx1">
                    <a:lumMod val="65000"/>
                    <a:lumOff val="35000"/>
                  </a:schemeClr>
                </a:solidFill>
                <a:latin typeface="罗西钢笔行楷" panose="02010800040101010101" charset="-122"/>
                <a:ea typeface="罗西钢笔行楷" panose="02010800040101010101" charset="-122"/>
                <a:cs typeface="+mn-ea"/>
                <a:sym typeface="+mn-lt"/>
              </a:rPr>
              <a:t>。</a:t>
            </a:r>
            <a:endParaRPr lang="zh-CN" altLang="en-US" sz="2800" dirty="0">
              <a:solidFill>
                <a:schemeClr val="tx1">
                  <a:lumMod val="65000"/>
                  <a:lumOff val="35000"/>
                </a:schemeClr>
              </a:solidFill>
              <a:latin typeface="罗西钢笔行楷" panose="02010800040101010101" charset="-122"/>
              <a:ea typeface="罗西钢笔行楷" panose="02010800040101010101" charset="-122"/>
              <a:cs typeface="+mn-ea"/>
              <a:sym typeface="+mn-lt"/>
            </a:endParaRPr>
          </a:p>
        </p:txBody>
      </p:sp>
      <p:sp>
        <p:nvSpPr>
          <p:cNvPr id="15" name="TextBox 23"/>
          <p:cNvSpPr txBox="1"/>
          <p:nvPr/>
        </p:nvSpPr>
        <p:spPr>
          <a:xfrm>
            <a:off x="1183005" y="4534535"/>
            <a:ext cx="4688840" cy="1657954"/>
          </a:xfrm>
          <a:prstGeom prst="rect">
            <a:avLst/>
          </a:prstGeom>
          <a:noFill/>
        </p:spPr>
        <p:txBody>
          <a:bodyPr wrap="square" rtlCol="0">
            <a:spAutoFit/>
          </a:bodyPr>
          <a:lstStyle/>
          <a:p>
            <a:pPr algn="ctr">
              <a:lnSpc>
                <a:spcPct val="125000"/>
              </a:lnSpc>
            </a:pPr>
            <a:r>
              <a:rPr lang="en-US" altLang="zh-CN" sz="2800" dirty="0" smtClean="0">
                <a:solidFill>
                  <a:schemeClr val="tx1">
                    <a:lumMod val="65000"/>
                    <a:lumOff val="35000"/>
                  </a:schemeClr>
                </a:solidFill>
                <a:latin typeface="罗西钢笔行楷" panose="02010800040101010101" charset="-122"/>
                <a:ea typeface="罗西钢笔行楷" panose="02010800040101010101" charset="-122"/>
                <a:cs typeface="+mn-ea"/>
                <a:sym typeface="+mn-lt"/>
              </a:rPr>
              <a:t>2</a:t>
            </a:r>
            <a:r>
              <a:rPr lang="en-US" altLang="zh-CN" sz="2800" dirty="0">
                <a:solidFill>
                  <a:schemeClr val="tx1">
                    <a:lumMod val="65000"/>
                    <a:lumOff val="35000"/>
                  </a:schemeClr>
                </a:solidFill>
                <a:latin typeface="罗西钢笔行楷" panose="02010800040101010101" charset="-122"/>
                <a:ea typeface="罗西钢笔行楷" panose="02010800040101010101" charset="-122"/>
                <a:cs typeface="+mn-ea"/>
                <a:sym typeface="+mn-lt"/>
              </a:rPr>
              <a:t>. </a:t>
            </a:r>
            <a:r>
              <a:rPr lang="zh-CN" altLang="en-US" sz="2800" dirty="0">
                <a:solidFill>
                  <a:schemeClr val="tx1">
                    <a:lumMod val="65000"/>
                    <a:lumOff val="35000"/>
                  </a:schemeClr>
                </a:solidFill>
                <a:latin typeface="罗西钢笔行楷" panose="02010800040101010101" charset="-122"/>
                <a:ea typeface="罗西钢笔行楷" panose="02010800040101010101" charset="-122"/>
                <a:cs typeface="+mn-ea"/>
                <a:sym typeface="+mn-lt"/>
              </a:rPr>
              <a:t>能运用恰当的写作方法，选择合适的内容写出真情实感。</a:t>
            </a:r>
          </a:p>
        </p:txBody>
      </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wipe(left)">
                                      <p:cBhvr>
                                        <p:cTn id="7" dur="500"/>
                                        <p:tgtEl>
                                          <p:spTgt spid="24"/>
                                        </p:tgtEl>
                                      </p:cBhvr>
                                    </p:animEffect>
                                  </p:childTnLst>
                                </p:cTn>
                              </p:par>
                            </p:childTnLst>
                          </p:cTn>
                        </p:par>
                        <p:par>
                          <p:cTn id="8" fill="hold">
                            <p:stCondLst>
                              <p:cond delay="500"/>
                            </p:stCondLst>
                            <p:childTnLst>
                              <p:par>
                                <p:cTn id="9" presetID="20" presetClass="entr" presetSubtype="0" fill="hold"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wedge">
                                      <p:cBhvr>
                                        <p:cTn id="11" dur="1000"/>
                                        <p:tgtEl>
                                          <p:spTgt spid="7"/>
                                        </p:tgtEl>
                                      </p:cBhvr>
                                    </p:animEffect>
                                  </p:childTnLst>
                                </p:cTn>
                              </p:par>
                            </p:childTnLst>
                          </p:cTn>
                        </p:par>
                        <p:par>
                          <p:cTn id="12" fill="hold">
                            <p:stCondLst>
                              <p:cond delay="1500"/>
                            </p:stCondLst>
                            <p:childTnLst>
                              <p:par>
                                <p:cTn id="13" presetID="42" presetClass="entr" presetSubtype="0" fill="hold" grpId="0" nodeType="afterEffect">
                                  <p:stCondLst>
                                    <p:cond delay="0"/>
                                  </p:stCondLst>
                                  <p:childTnLst>
                                    <p:set>
                                      <p:cBhvr>
                                        <p:cTn id="14" dur="1" fill="hold">
                                          <p:stCondLst>
                                            <p:cond delay="0"/>
                                          </p:stCondLst>
                                        </p:cTn>
                                        <p:tgtEl>
                                          <p:spTgt spid="14"/>
                                        </p:tgtEl>
                                        <p:attrNameLst>
                                          <p:attrName>style.visibility</p:attrName>
                                        </p:attrNameLst>
                                      </p:cBhvr>
                                      <p:to>
                                        <p:strVal val="visible"/>
                                      </p:to>
                                    </p:set>
                                    <p:animEffect transition="in" filter="fade">
                                      <p:cBhvr>
                                        <p:cTn id="15" dur="500"/>
                                        <p:tgtEl>
                                          <p:spTgt spid="14"/>
                                        </p:tgtEl>
                                      </p:cBhvr>
                                    </p:animEffect>
                                    <p:anim calcmode="lin" valueType="num">
                                      <p:cBhvr>
                                        <p:cTn id="16" dur="500" fill="hold"/>
                                        <p:tgtEl>
                                          <p:spTgt spid="14"/>
                                        </p:tgtEl>
                                        <p:attrNameLst>
                                          <p:attrName>ppt_x</p:attrName>
                                        </p:attrNameLst>
                                      </p:cBhvr>
                                      <p:tavLst>
                                        <p:tav tm="0">
                                          <p:val>
                                            <p:strVal val="#ppt_x"/>
                                          </p:val>
                                        </p:tav>
                                        <p:tav tm="100000">
                                          <p:val>
                                            <p:strVal val="#ppt_x"/>
                                          </p:val>
                                        </p:tav>
                                      </p:tavLst>
                                    </p:anim>
                                    <p:anim calcmode="lin" valueType="num">
                                      <p:cBhvr>
                                        <p:cTn id="17" dur="500" fill="hold"/>
                                        <p:tgtEl>
                                          <p:spTgt spid="14"/>
                                        </p:tgtEl>
                                        <p:attrNameLst>
                                          <p:attrName>ppt_y</p:attrName>
                                        </p:attrNameLst>
                                      </p:cBhvr>
                                      <p:tavLst>
                                        <p:tav tm="0">
                                          <p:val>
                                            <p:strVal val="#ppt_y+.1"/>
                                          </p:val>
                                        </p:tav>
                                        <p:tav tm="100000">
                                          <p:val>
                                            <p:strVal val="#ppt_y"/>
                                          </p:val>
                                        </p:tav>
                                      </p:tavLst>
                                    </p:anim>
                                  </p:childTnLst>
                                </p:cTn>
                              </p:par>
                            </p:childTnLst>
                          </p:cTn>
                        </p:par>
                      </p:childTnLst>
                    </p:cTn>
                  </p:par>
                  <p:par>
                    <p:cTn id="18" fill="hold">
                      <p:stCondLst>
                        <p:cond delay="indefinite"/>
                      </p:stCondLst>
                      <p:childTnLst>
                        <p:par>
                          <p:cTn id="19" fill="hold">
                            <p:stCondLst>
                              <p:cond delay="0"/>
                            </p:stCondLst>
                            <p:childTnLst>
                              <p:par>
                                <p:cTn id="20" presetID="6" presetClass="emph" presetSubtype="0" fill="hold" nodeType="clickEffect">
                                  <p:stCondLst>
                                    <p:cond delay="0"/>
                                  </p:stCondLst>
                                  <p:childTnLst>
                                    <p:animScale>
                                      <p:cBhvr>
                                        <p:cTn id="21" dur="2000" fill="hold"/>
                                        <p:tgtEl>
                                          <p:spTgt spid="12"/>
                                        </p:tgtEl>
                                      </p:cBhvr>
                                      <p:by x="150000" y="150000"/>
                                    </p:animScale>
                                  </p:childTnLst>
                                </p:cTn>
                              </p:par>
                            </p:childTnLst>
                          </p:cTn>
                        </p:par>
                        <p:par>
                          <p:cTn id="22" fill="hold">
                            <p:stCondLst>
                              <p:cond delay="2000"/>
                            </p:stCondLst>
                            <p:childTnLst>
                              <p:par>
                                <p:cTn id="23" presetID="42" presetClass="entr" presetSubtype="0" fill="hold" grpId="0" nodeType="afterEffect">
                                  <p:stCondLst>
                                    <p:cond delay="0"/>
                                  </p:stCondLst>
                                  <p:childTnLst>
                                    <p:set>
                                      <p:cBhvr>
                                        <p:cTn id="24" dur="1" fill="hold">
                                          <p:stCondLst>
                                            <p:cond delay="0"/>
                                          </p:stCondLst>
                                        </p:cTn>
                                        <p:tgtEl>
                                          <p:spTgt spid="15"/>
                                        </p:tgtEl>
                                        <p:attrNameLst>
                                          <p:attrName>style.visibility</p:attrName>
                                        </p:attrNameLst>
                                      </p:cBhvr>
                                      <p:to>
                                        <p:strVal val="visible"/>
                                      </p:to>
                                    </p:set>
                                    <p:animEffect transition="in" filter="fade">
                                      <p:cBhvr>
                                        <p:cTn id="25" dur="500"/>
                                        <p:tgtEl>
                                          <p:spTgt spid="15"/>
                                        </p:tgtEl>
                                      </p:cBhvr>
                                    </p:animEffect>
                                    <p:anim calcmode="lin" valueType="num">
                                      <p:cBhvr>
                                        <p:cTn id="26" dur="500" fill="hold"/>
                                        <p:tgtEl>
                                          <p:spTgt spid="15"/>
                                        </p:tgtEl>
                                        <p:attrNameLst>
                                          <p:attrName>ppt_x</p:attrName>
                                        </p:attrNameLst>
                                      </p:cBhvr>
                                      <p:tavLst>
                                        <p:tav tm="0">
                                          <p:val>
                                            <p:strVal val="#ppt_x"/>
                                          </p:val>
                                        </p:tav>
                                        <p:tav tm="100000">
                                          <p:val>
                                            <p:strVal val="#ppt_x"/>
                                          </p:val>
                                        </p:tav>
                                      </p:tavLst>
                                    </p:anim>
                                    <p:anim calcmode="lin" valueType="num">
                                      <p:cBhvr>
                                        <p:cTn id="27" dur="500" fill="hold"/>
                                        <p:tgtEl>
                                          <p:spTgt spid="15"/>
                                        </p:tgtEl>
                                        <p:attrNameLst>
                                          <p:attrName>ppt_y</p:attrName>
                                        </p:attrNameLst>
                                      </p:cBhvr>
                                      <p:tavLst>
                                        <p:tav tm="0">
                                          <p:val>
                                            <p:strVal val="#ppt_y+.1"/>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21" presetClass="entr" presetSubtype="1" fill="hold" grpId="0" nodeType="clickEffect">
                                  <p:stCondLst>
                                    <p:cond delay="0"/>
                                  </p:stCondLst>
                                  <p:childTnLst>
                                    <p:set>
                                      <p:cBhvr>
                                        <p:cTn id="31" dur="1" fill="hold">
                                          <p:stCondLst>
                                            <p:cond delay="0"/>
                                          </p:stCondLst>
                                        </p:cTn>
                                        <p:tgtEl>
                                          <p:spTgt spid="13"/>
                                        </p:tgtEl>
                                        <p:attrNameLst>
                                          <p:attrName>style.visibility</p:attrName>
                                        </p:attrNameLst>
                                      </p:cBhvr>
                                      <p:to>
                                        <p:strVal val="visible"/>
                                      </p:to>
                                    </p:set>
                                    <p:animEffect transition="in" filter="wheel(1)">
                                      <p:cBhvr>
                                        <p:cTn id="32" dur="20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4" grpId="0" bldLvl="0" animBg="1"/>
      <p:bldP spid="15" grpId="0" bldLvl="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图片 23" descr="树枝"/>
          <p:cNvPicPr>
            <a:picLocks noChangeAspect="1"/>
          </p:cNvPicPr>
          <p:nvPr/>
        </p:nvPicPr>
        <p:blipFill>
          <a:blip r:embed="rId2" cstate="screen"/>
          <a:stretch>
            <a:fillRect/>
          </a:stretch>
        </p:blipFill>
        <p:spPr>
          <a:xfrm>
            <a:off x="-107315" y="-313690"/>
            <a:ext cx="1713230" cy="1844040"/>
          </a:xfrm>
          <a:prstGeom prst="rect">
            <a:avLst/>
          </a:prstGeom>
        </p:spPr>
      </p:pic>
      <p:sp>
        <p:nvSpPr>
          <p:cNvPr id="2050" name="树"/>
          <p:cNvSpPr/>
          <p:nvPr/>
        </p:nvSpPr>
        <p:spPr bwMode="auto">
          <a:xfrm>
            <a:off x="8264974" y="2152780"/>
            <a:ext cx="3447414" cy="3237556"/>
          </a:xfrm>
          <a:custGeom>
            <a:avLst/>
            <a:gdLst>
              <a:gd name="T0" fmla="*/ 287353 w 5041"/>
              <a:gd name="T1" fmla="*/ 1349891 h 6311"/>
              <a:gd name="T2" fmla="*/ 101419 w 5041"/>
              <a:gd name="T3" fmla="*/ 1349891 h 6311"/>
              <a:gd name="T4" fmla="*/ 15394 w 5041"/>
              <a:gd name="T5" fmla="*/ 1187191 h 6311"/>
              <a:gd name="T6" fmla="*/ 124661 w 5041"/>
              <a:gd name="T7" fmla="*/ 1031133 h 6311"/>
              <a:gd name="T8" fmla="*/ 308482 w 5041"/>
              <a:gd name="T9" fmla="*/ 1057998 h 6311"/>
              <a:gd name="T10" fmla="*/ 676126 w 5041"/>
              <a:gd name="T11" fmla="*/ 696679 h 6311"/>
              <a:gd name="T12" fmla="*/ 724421 w 5041"/>
              <a:gd name="T13" fmla="*/ 694566 h 6311"/>
              <a:gd name="T14" fmla="*/ 417146 w 5041"/>
              <a:gd name="T15" fmla="*/ 893789 h 6311"/>
              <a:gd name="T16" fmla="*/ 415938 w 5041"/>
              <a:gd name="T17" fmla="*/ 527942 h 6311"/>
              <a:gd name="T18" fmla="*/ 469062 w 5041"/>
              <a:gd name="T19" fmla="*/ 472100 h 6311"/>
              <a:gd name="T20" fmla="*/ 837309 w 5041"/>
              <a:gd name="T21" fmla="*/ 707244 h 6311"/>
              <a:gd name="T22" fmla="*/ 749473 w 5041"/>
              <a:gd name="T23" fmla="*/ 504096 h 6311"/>
              <a:gd name="T24" fmla="*/ 463025 w 5041"/>
              <a:gd name="T25" fmla="*/ 349849 h 6311"/>
              <a:gd name="T26" fmla="*/ 646545 w 5041"/>
              <a:gd name="T27" fmla="*/ 333549 h 6311"/>
              <a:gd name="T28" fmla="*/ 913374 w 5041"/>
              <a:gd name="T29" fmla="*/ 283441 h 6311"/>
              <a:gd name="T30" fmla="*/ 816180 w 5041"/>
              <a:gd name="T31" fmla="*/ 217033 h 6311"/>
              <a:gd name="T32" fmla="*/ 456385 w 5041"/>
              <a:gd name="T33" fmla="*/ 242691 h 6311"/>
              <a:gd name="T34" fmla="*/ 606099 w 5041"/>
              <a:gd name="T35" fmla="*/ 152738 h 6311"/>
              <a:gd name="T36" fmla="*/ 725326 w 5041"/>
              <a:gd name="T37" fmla="*/ 20526 h 6311"/>
              <a:gd name="T38" fmla="*/ 483249 w 5041"/>
              <a:gd name="T39" fmla="*/ 97197 h 6311"/>
              <a:gd name="T40" fmla="*/ 348024 w 5041"/>
              <a:gd name="T41" fmla="*/ 209487 h 6311"/>
              <a:gd name="T42" fmla="*/ 398733 w 5041"/>
              <a:gd name="T43" fmla="*/ 2415 h 6311"/>
              <a:gd name="T44" fmla="*/ 292183 w 5041"/>
              <a:gd name="T45" fmla="*/ 57050 h 6311"/>
              <a:gd name="T46" fmla="*/ 260791 w 5041"/>
              <a:gd name="T47" fmla="*/ 279819 h 6311"/>
              <a:gd name="T48" fmla="*/ 165108 w 5041"/>
              <a:gd name="T49" fmla="*/ 289478 h 6311"/>
              <a:gd name="T50" fmla="*/ 19016 w 5041"/>
              <a:gd name="T51" fmla="*/ 471496 h 6311"/>
              <a:gd name="T52" fmla="*/ 255056 w 5041"/>
              <a:gd name="T53" fmla="*/ 346226 h 6311"/>
              <a:gd name="T54" fmla="*/ 32297 w 5041"/>
              <a:gd name="T55" fmla="*/ 626347 h 6311"/>
              <a:gd name="T56" fmla="*/ 14187 w 5041"/>
              <a:gd name="T57" fmla="*/ 857265 h 6311"/>
              <a:gd name="T58" fmla="*/ 276185 w 5041"/>
              <a:gd name="T59" fmla="*/ 409012 h 6311"/>
              <a:gd name="T60" fmla="*/ 273771 w 5041"/>
              <a:gd name="T61" fmla="*/ 773652 h 6311"/>
              <a:gd name="T62" fmla="*/ 419560 w 5041"/>
              <a:gd name="T63" fmla="*/ 996722 h 6311"/>
              <a:gd name="T64" fmla="*/ 1504380 w 5041"/>
              <a:gd name="T65" fmla="*/ 684303 h 6311"/>
              <a:gd name="T66" fmla="*/ 1316936 w 5041"/>
              <a:gd name="T67" fmla="*/ 501681 h 6311"/>
              <a:gd name="T68" fmla="*/ 1392699 w 5041"/>
              <a:gd name="T69" fmla="*/ 483872 h 6311"/>
              <a:gd name="T70" fmla="*/ 1366740 w 5041"/>
              <a:gd name="T71" fmla="*/ 402371 h 6311"/>
              <a:gd name="T72" fmla="*/ 1215215 w 5041"/>
              <a:gd name="T73" fmla="*/ 382751 h 6311"/>
              <a:gd name="T74" fmla="*/ 1151527 w 5041"/>
              <a:gd name="T75" fmla="*/ 362225 h 6311"/>
              <a:gd name="T76" fmla="*/ 1004832 w 5041"/>
              <a:gd name="T77" fmla="*/ 210090 h 6311"/>
              <a:gd name="T78" fmla="*/ 974647 w 5041"/>
              <a:gd name="T79" fmla="*/ 248124 h 6311"/>
              <a:gd name="T80" fmla="*/ 1029885 w 5041"/>
              <a:gd name="T81" fmla="*/ 386071 h 6311"/>
              <a:gd name="T82" fmla="*/ 828858 w 5041"/>
              <a:gd name="T83" fmla="*/ 348038 h 6311"/>
              <a:gd name="T84" fmla="*/ 937823 w 5041"/>
              <a:gd name="T85" fmla="*/ 452177 h 6311"/>
              <a:gd name="T86" fmla="*/ 872021 w 5041"/>
              <a:gd name="T87" fmla="*/ 575032 h 6311"/>
              <a:gd name="T88" fmla="*/ 1095384 w 5041"/>
              <a:gd name="T89" fmla="*/ 525226 h 6311"/>
              <a:gd name="T90" fmla="*/ 1170543 w 5041"/>
              <a:gd name="T91" fmla="*/ 898317 h 6311"/>
              <a:gd name="T92" fmla="*/ 1216121 w 5041"/>
              <a:gd name="T93" fmla="*/ 1062526 h 6311"/>
              <a:gd name="T94" fmla="*/ 1198916 w 5041"/>
              <a:gd name="T95" fmla="*/ 597369 h 6311"/>
              <a:gd name="T96" fmla="*/ 1391189 w 5041"/>
              <a:gd name="T97" fmla="*/ 697584 h 6311"/>
              <a:gd name="T98" fmla="*/ 450348 w 5041"/>
              <a:gd name="T99" fmla="*/ 1480593 h 6311"/>
              <a:gd name="T100" fmla="*/ 548749 w 5041"/>
              <a:gd name="T101" fmla="*/ 594954 h 6311"/>
              <a:gd name="T102" fmla="*/ 707819 w 5041"/>
              <a:gd name="T103" fmla="*/ 1100559 h 6311"/>
              <a:gd name="T104" fmla="*/ 642018 w 5041"/>
              <a:gd name="T105" fmla="*/ 1262655 h 6311"/>
              <a:gd name="T106" fmla="*/ 526714 w 5041"/>
              <a:gd name="T107" fmla="*/ 769124 h 6311"/>
              <a:gd name="T108" fmla="*/ 808634 w 5041"/>
              <a:gd name="T109" fmla="*/ 1125010 h 6311"/>
              <a:gd name="T110" fmla="*/ 878058 w 5041"/>
              <a:gd name="T111" fmla="*/ 1248166 h 6311"/>
              <a:gd name="T112" fmla="*/ 1023848 w 5041"/>
              <a:gd name="T113" fmla="*/ 708753 h 6311"/>
              <a:gd name="T114" fmla="*/ 1127078 w 5041"/>
              <a:gd name="T115" fmla="*/ 1695513 h 6311"/>
              <a:gd name="T116" fmla="*/ 966196 w 5041"/>
              <a:gd name="T117" fmla="*/ 1476669 h 6311"/>
              <a:gd name="T118" fmla="*/ 772715 w 5041"/>
              <a:gd name="T119" fmla="*/ 1417506 h 6311"/>
              <a:gd name="T120" fmla="*/ 583460 w 5041"/>
              <a:gd name="T121" fmla="*/ 1463388 h 6311"/>
              <a:gd name="T122" fmla="*/ 411109 w 5041"/>
              <a:gd name="T123" fmla="*/ 1662008 h 6311"/>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5041" h="6311">
                <a:moveTo>
                  <a:pt x="1238" y="3964"/>
                </a:moveTo>
                <a:lnTo>
                  <a:pt x="1238" y="3964"/>
                </a:lnTo>
                <a:lnTo>
                  <a:pt x="1238" y="3994"/>
                </a:lnTo>
                <a:lnTo>
                  <a:pt x="1236" y="4024"/>
                </a:lnTo>
                <a:lnTo>
                  <a:pt x="1231" y="4054"/>
                </a:lnTo>
                <a:lnTo>
                  <a:pt x="1226" y="4084"/>
                </a:lnTo>
                <a:lnTo>
                  <a:pt x="1219" y="4112"/>
                </a:lnTo>
                <a:lnTo>
                  <a:pt x="1211" y="4141"/>
                </a:lnTo>
                <a:lnTo>
                  <a:pt x="1203" y="4168"/>
                </a:lnTo>
                <a:lnTo>
                  <a:pt x="1192" y="4195"/>
                </a:lnTo>
                <a:lnTo>
                  <a:pt x="1180" y="4221"/>
                </a:lnTo>
                <a:lnTo>
                  <a:pt x="1166" y="4246"/>
                </a:lnTo>
                <a:lnTo>
                  <a:pt x="1152" y="4272"/>
                </a:lnTo>
                <a:lnTo>
                  <a:pt x="1137" y="4296"/>
                </a:lnTo>
                <a:lnTo>
                  <a:pt x="1120" y="4319"/>
                </a:lnTo>
                <a:lnTo>
                  <a:pt x="1103" y="4342"/>
                </a:lnTo>
                <a:lnTo>
                  <a:pt x="1084" y="4363"/>
                </a:lnTo>
                <a:lnTo>
                  <a:pt x="1064" y="4384"/>
                </a:lnTo>
                <a:lnTo>
                  <a:pt x="1043" y="4404"/>
                </a:lnTo>
                <a:lnTo>
                  <a:pt x="1022" y="4422"/>
                </a:lnTo>
                <a:lnTo>
                  <a:pt x="999" y="4440"/>
                </a:lnTo>
                <a:lnTo>
                  <a:pt x="976" y="4456"/>
                </a:lnTo>
                <a:lnTo>
                  <a:pt x="952" y="4472"/>
                </a:lnTo>
                <a:lnTo>
                  <a:pt x="928" y="4486"/>
                </a:lnTo>
                <a:lnTo>
                  <a:pt x="901" y="4499"/>
                </a:lnTo>
                <a:lnTo>
                  <a:pt x="875" y="4511"/>
                </a:lnTo>
                <a:lnTo>
                  <a:pt x="848" y="4521"/>
                </a:lnTo>
                <a:lnTo>
                  <a:pt x="821" y="4531"/>
                </a:lnTo>
                <a:lnTo>
                  <a:pt x="792" y="4539"/>
                </a:lnTo>
                <a:lnTo>
                  <a:pt x="764" y="4546"/>
                </a:lnTo>
                <a:lnTo>
                  <a:pt x="734" y="4551"/>
                </a:lnTo>
                <a:lnTo>
                  <a:pt x="704" y="4554"/>
                </a:lnTo>
                <a:lnTo>
                  <a:pt x="675" y="4558"/>
                </a:lnTo>
                <a:lnTo>
                  <a:pt x="644" y="4558"/>
                </a:lnTo>
                <a:lnTo>
                  <a:pt x="613" y="4558"/>
                </a:lnTo>
                <a:lnTo>
                  <a:pt x="583" y="4554"/>
                </a:lnTo>
                <a:lnTo>
                  <a:pt x="554" y="4551"/>
                </a:lnTo>
                <a:lnTo>
                  <a:pt x="524" y="4546"/>
                </a:lnTo>
                <a:lnTo>
                  <a:pt x="495" y="4539"/>
                </a:lnTo>
                <a:lnTo>
                  <a:pt x="467" y="4531"/>
                </a:lnTo>
                <a:lnTo>
                  <a:pt x="439" y="4521"/>
                </a:lnTo>
                <a:lnTo>
                  <a:pt x="413" y="4511"/>
                </a:lnTo>
                <a:lnTo>
                  <a:pt x="386" y="4499"/>
                </a:lnTo>
                <a:lnTo>
                  <a:pt x="361" y="4486"/>
                </a:lnTo>
                <a:lnTo>
                  <a:pt x="336" y="4472"/>
                </a:lnTo>
                <a:lnTo>
                  <a:pt x="311" y="4456"/>
                </a:lnTo>
                <a:lnTo>
                  <a:pt x="288" y="4440"/>
                </a:lnTo>
                <a:lnTo>
                  <a:pt x="266" y="4422"/>
                </a:lnTo>
                <a:lnTo>
                  <a:pt x="244" y="4404"/>
                </a:lnTo>
                <a:lnTo>
                  <a:pt x="223" y="4384"/>
                </a:lnTo>
                <a:lnTo>
                  <a:pt x="204" y="4363"/>
                </a:lnTo>
                <a:lnTo>
                  <a:pt x="185" y="4342"/>
                </a:lnTo>
                <a:lnTo>
                  <a:pt x="167" y="4319"/>
                </a:lnTo>
                <a:lnTo>
                  <a:pt x="151" y="4296"/>
                </a:lnTo>
                <a:lnTo>
                  <a:pt x="135" y="4272"/>
                </a:lnTo>
                <a:lnTo>
                  <a:pt x="121" y="4246"/>
                </a:lnTo>
                <a:lnTo>
                  <a:pt x="108" y="4221"/>
                </a:lnTo>
                <a:lnTo>
                  <a:pt x="96" y="4195"/>
                </a:lnTo>
                <a:lnTo>
                  <a:pt x="86" y="4168"/>
                </a:lnTo>
                <a:lnTo>
                  <a:pt x="76" y="4141"/>
                </a:lnTo>
                <a:lnTo>
                  <a:pt x="68" y="4112"/>
                </a:lnTo>
                <a:lnTo>
                  <a:pt x="62" y="4084"/>
                </a:lnTo>
                <a:lnTo>
                  <a:pt x="56" y="4054"/>
                </a:lnTo>
                <a:lnTo>
                  <a:pt x="53" y="4024"/>
                </a:lnTo>
                <a:lnTo>
                  <a:pt x="51" y="3994"/>
                </a:lnTo>
                <a:lnTo>
                  <a:pt x="50" y="3964"/>
                </a:lnTo>
                <a:lnTo>
                  <a:pt x="51" y="3933"/>
                </a:lnTo>
                <a:lnTo>
                  <a:pt x="53" y="3903"/>
                </a:lnTo>
                <a:lnTo>
                  <a:pt x="56" y="3873"/>
                </a:lnTo>
                <a:lnTo>
                  <a:pt x="62" y="3844"/>
                </a:lnTo>
                <a:lnTo>
                  <a:pt x="68" y="3815"/>
                </a:lnTo>
                <a:lnTo>
                  <a:pt x="76" y="3786"/>
                </a:lnTo>
                <a:lnTo>
                  <a:pt x="86" y="3759"/>
                </a:lnTo>
                <a:lnTo>
                  <a:pt x="96" y="3733"/>
                </a:lnTo>
                <a:lnTo>
                  <a:pt x="108" y="3706"/>
                </a:lnTo>
                <a:lnTo>
                  <a:pt x="121" y="3680"/>
                </a:lnTo>
                <a:lnTo>
                  <a:pt x="135" y="3656"/>
                </a:lnTo>
                <a:lnTo>
                  <a:pt x="151" y="3631"/>
                </a:lnTo>
                <a:lnTo>
                  <a:pt x="167" y="3608"/>
                </a:lnTo>
                <a:lnTo>
                  <a:pt x="185" y="3585"/>
                </a:lnTo>
                <a:lnTo>
                  <a:pt x="204" y="3564"/>
                </a:lnTo>
                <a:lnTo>
                  <a:pt x="223" y="3543"/>
                </a:lnTo>
                <a:lnTo>
                  <a:pt x="244" y="3524"/>
                </a:lnTo>
                <a:lnTo>
                  <a:pt x="266" y="3505"/>
                </a:lnTo>
                <a:lnTo>
                  <a:pt x="288" y="3487"/>
                </a:lnTo>
                <a:lnTo>
                  <a:pt x="311" y="3471"/>
                </a:lnTo>
                <a:lnTo>
                  <a:pt x="336" y="3455"/>
                </a:lnTo>
                <a:lnTo>
                  <a:pt x="361" y="3441"/>
                </a:lnTo>
                <a:lnTo>
                  <a:pt x="386" y="3428"/>
                </a:lnTo>
                <a:lnTo>
                  <a:pt x="413" y="3416"/>
                </a:lnTo>
                <a:lnTo>
                  <a:pt x="439" y="3405"/>
                </a:lnTo>
                <a:lnTo>
                  <a:pt x="467" y="3396"/>
                </a:lnTo>
                <a:lnTo>
                  <a:pt x="495" y="3388"/>
                </a:lnTo>
                <a:lnTo>
                  <a:pt x="524" y="3382"/>
                </a:lnTo>
                <a:lnTo>
                  <a:pt x="554" y="3376"/>
                </a:lnTo>
                <a:lnTo>
                  <a:pt x="583" y="3372"/>
                </a:lnTo>
                <a:lnTo>
                  <a:pt x="613" y="3370"/>
                </a:lnTo>
                <a:lnTo>
                  <a:pt x="644" y="3370"/>
                </a:lnTo>
                <a:lnTo>
                  <a:pt x="675" y="3370"/>
                </a:lnTo>
                <a:lnTo>
                  <a:pt x="704" y="3372"/>
                </a:lnTo>
                <a:lnTo>
                  <a:pt x="734" y="3376"/>
                </a:lnTo>
                <a:lnTo>
                  <a:pt x="764" y="3382"/>
                </a:lnTo>
                <a:lnTo>
                  <a:pt x="792" y="3388"/>
                </a:lnTo>
                <a:lnTo>
                  <a:pt x="821" y="3396"/>
                </a:lnTo>
                <a:lnTo>
                  <a:pt x="848" y="3405"/>
                </a:lnTo>
                <a:lnTo>
                  <a:pt x="875" y="3416"/>
                </a:lnTo>
                <a:lnTo>
                  <a:pt x="901" y="3428"/>
                </a:lnTo>
                <a:lnTo>
                  <a:pt x="928" y="3441"/>
                </a:lnTo>
                <a:lnTo>
                  <a:pt x="952" y="3455"/>
                </a:lnTo>
                <a:lnTo>
                  <a:pt x="976" y="3471"/>
                </a:lnTo>
                <a:lnTo>
                  <a:pt x="999" y="3487"/>
                </a:lnTo>
                <a:lnTo>
                  <a:pt x="1022" y="3505"/>
                </a:lnTo>
                <a:lnTo>
                  <a:pt x="1043" y="3524"/>
                </a:lnTo>
                <a:lnTo>
                  <a:pt x="1064" y="3543"/>
                </a:lnTo>
                <a:lnTo>
                  <a:pt x="1084" y="3564"/>
                </a:lnTo>
                <a:lnTo>
                  <a:pt x="1103" y="3585"/>
                </a:lnTo>
                <a:lnTo>
                  <a:pt x="1120" y="3608"/>
                </a:lnTo>
                <a:lnTo>
                  <a:pt x="1137" y="3631"/>
                </a:lnTo>
                <a:lnTo>
                  <a:pt x="1152" y="3656"/>
                </a:lnTo>
                <a:lnTo>
                  <a:pt x="1166" y="3680"/>
                </a:lnTo>
                <a:lnTo>
                  <a:pt x="1180" y="3706"/>
                </a:lnTo>
                <a:lnTo>
                  <a:pt x="1192" y="3733"/>
                </a:lnTo>
                <a:lnTo>
                  <a:pt x="1203" y="3759"/>
                </a:lnTo>
                <a:lnTo>
                  <a:pt x="1211" y="3786"/>
                </a:lnTo>
                <a:lnTo>
                  <a:pt x="1219" y="3815"/>
                </a:lnTo>
                <a:lnTo>
                  <a:pt x="1226" y="3844"/>
                </a:lnTo>
                <a:lnTo>
                  <a:pt x="1231" y="3873"/>
                </a:lnTo>
                <a:lnTo>
                  <a:pt x="1236" y="3903"/>
                </a:lnTo>
                <a:lnTo>
                  <a:pt x="1238" y="3933"/>
                </a:lnTo>
                <a:lnTo>
                  <a:pt x="1238" y="3964"/>
                </a:lnTo>
                <a:close/>
                <a:moveTo>
                  <a:pt x="2276" y="2224"/>
                </a:moveTo>
                <a:lnTo>
                  <a:pt x="2276" y="2224"/>
                </a:lnTo>
                <a:lnTo>
                  <a:pt x="2258" y="2265"/>
                </a:lnTo>
                <a:lnTo>
                  <a:pt x="2240" y="2308"/>
                </a:lnTo>
                <a:lnTo>
                  <a:pt x="2225" y="2352"/>
                </a:lnTo>
                <a:lnTo>
                  <a:pt x="2213" y="2398"/>
                </a:lnTo>
                <a:lnTo>
                  <a:pt x="2202" y="2445"/>
                </a:lnTo>
                <a:lnTo>
                  <a:pt x="2193" y="2494"/>
                </a:lnTo>
                <a:lnTo>
                  <a:pt x="2186" y="2544"/>
                </a:lnTo>
                <a:lnTo>
                  <a:pt x="2182" y="2597"/>
                </a:lnTo>
                <a:lnTo>
                  <a:pt x="2194" y="2575"/>
                </a:lnTo>
                <a:lnTo>
                  <a:pt x="2207" y="2553"/>
                </a:lnTo>
                <a:lnTo>
                  <a:pt x="2221" y="2532"/>
                </a:lnTo>
                <a:lnTo>
                  <a:pt x="2235" y="2513"/>
                </a:lnTo>
                <a:lnTo>
                  <a:pt x="2250" y="2494"/>
                </a:lnTo>
                <a:lnTo>
                  <a:pt x="2264" y="2475"/>
                </a:lnTo>
                <a:lnTo>
                  <a:pt x="2280" y="2458"/>
                </a:lnTo>
                <a:lnTo>
                  <a:pt x="2296" y="2441"/>
                </a:lnTo>
                <a:lnTo>
                  <a:pt x="2313" y="2425"/>
                </a:lnTo>
                <a:lnTo>
                  <a:pt x="2329" y="2408"/>
                </a:lnTo>
                <a:lnTo>
                  <a:pt x="2346" y="2394"/>
                </a:lnTo>
                <a:lnTo>
                  <a:pt x="2363" y="2379"/>
                </a:lnTo>
                <a:lnTo>
                  <a:pt x="2400" y="2352"/>
                </a:lnTo>
                <a:lnTo>
                  <a:pt x="2437" y="2327"/>
                </a:lnTo>
                <a:lnTo>
                  <a:pt x="2400" y="2301"/>
                </a:lnTo>
                <a:lnTo>
                  <a:pt x="2361" y="2276"/>
                </a:lnTo>
                <a:lnTo>
                  <a:pt x="2319" y="2251"/>
                </a:lnTo>
                <a:lnTo>
                  <a:pt x="2276" y="2224"/>
                </a:lnTo>
                <a:close/>
                <a:moveTo>
                  <a:pt x="1641" y="3451"/>
                </a:moveTo>
                <a:lnTo>
                  <a:pt x="1641" y="3451"/>
                </a:lnTo>
                <a:lnTo>
                  <a:pt x="1613" y="3422"/>
                </a:lnTo>
                <a:lnTo>
                  <a:pt x="1588" y="3394"/>
                </a:lnTo>
                <a:lnTo>
                  <a:pt x="1564" y="3365"/>
                </a:lnTo>
                <a:lnTo>
                  <a:pt x="1542" y="3338"/>
                </a:lnTo>
                <a:lnTo>
                  <a:pt x="1521" y="3309"/>
                </a:lnTo>
                <a:lnTo>
                  <a:pt x="1502" y="3280"/>
                </a:lnTo>
                <a:lnTo>
                  <a:pt x="1484" y="3252"/>
                </a:lnTo>
                <a:lnTo>
                  <a:pt x="1468" y="3223"/>
                </a:lnTo>
                <a:lnTo>
                  <a:pt x="1454" y="3195"/>
                </a:lnTo>
                <a:lnTo>
                  <a:pt x="1440" y="3166"/>
                </a:lnTo>
                <a:lnTo>
                  <a:pt x="1429" y="3136"/>
                </a:lnTo>
                <a:lnTo>
                  <a:pt x="1418" y="3108"/>
                </a:lnTo>
                <a:lnTo>
                  <a:pt x="1408" y="3079"/>
                </a:lnTo>
                <a:lnTo>
                  <a:pt x="1401" y="3049"/>
                </a:lnTo>
                <a:lnTo>
                  <a:pt x="1393" y="3021"/>
                </a:lnTo>
                <a:lnTo>
                  <a:pt x="1387" y="2991"/>
                </a:lnTo>
                <a:lnTo>
                  <a:pt x="1382" y="2961"/>
                </a:lnTo>
                <a:lnTo>
                  <a:pt x="1378" y="2932"/>
                </a:lnTo>
                <a:lnTo>
                  <a:pt x="1374" y="2902"/>
                </a:lnTo>
                <a:lnTo>
                  <a:pt x="1372" y="2872"/>
                </a:lnTo>
                <a:lnTo>
                  <a:pt x="1370" y="2843"/>
                </a:lnTo>
                <a:lnTo>
                  <a:pt x="1369" y="2812"/>
                </a:lnTo>
                <a:lnTo>
                  <a:pt x="1369" y="2751"/>
                </a:lnTo>
                <a:lnTo>
                  <a:pt x="1371" y="2690"/>
                </a:lnTo>
                <a:lnTo>
                  <a:pt x="1374" y="2627"/>
                </a:lnTo>
                <a:lnTo>
                  <a:pt x="1379" y="2563"/>
                </a:lnTo>
                <a:lnTo>
                  <a:pt x="1384" y="2499"/>
                </a:lnTo>
                <a:lnTo>
                  <a:pt x="1396" y="2367"/>
                </a:lnTo>
                <a:lnTo>
                  <a:pt x="1402" y="2299"/>
                </a:lnTo>
                <a:lnTo>
                  <a:pt x="1405" y="2231"/>
                </a:lnTo>
                <a:lnTo>
                  <a:pt x="1408" y="2160"/>
                </a:lnTo>
                <a:lnTo>
                  <a:pt x="1409" y="2089"/>
                </a:lnTo>
                <a:lnTo>
                  <a:pt x="1408" y="2016"/>
                </a:lnTo>
                <a:lnTo>
                  <a:pt x="1406" y="1979"/>
                </a:lnTo>
                <a:lnTo>
                  <a:pt x="1404" y="1942"/>
                </a:lnTo>
                <a:lnTo>
                  <a:pt x="1401" y="1904"/>
                </a:lnTo>
                <a:lnTo>
                  <a:pt x="1396" y="1866"/>
                </a:lnTo>
                <a:lnTo>
                  <a:pt x="1391" y="1827"/>
                </a:lnTo>
                <a:lnTo>
                  <a:pt x="1385" y="1789"/>
                </a:lnTo>
                <a:lnTo>
                  <a:pt x="1378" y="1749"/>
                </a:lnTo>
                <a:lnTo>
                  <a:pt x="1370" y="1709"/>
                </a:lnTo>
                <a:lnTo>
                  <a:pt x="1360" y="1669"/>
                </a:lnTo>
                <a:lnTo>
                  <a:pt x="1350" y="1628"/>
                </a:lnTo>
                <a:lnTo>
                  <a:pt x="1338" y="1587"/>
                </a:lnTo>
                <a:lnTo>
                  <a:pt x="1325" y="1546"/>
                </a:lnTo>
                <a:lnTo>
                  <a:pt x="1310" y="1504"/>
                </a:lnTo>
                <a:lnTo>
                  <a:pt x="1295" y="1461"/>
                </a:lnTo>
                <a:lnTo>
                  <a:pt x="1277" y="1418"/>
                </a:lnTo>
                <a:lnTo>
                  <a:pt x="1259" y="1375"/>
                </a:lnTo>
                <a:lnTo>
                  <a:pt x="1238" y="1331"/>
                </a:lnTo>
                <a:lnTo>
                  <a:pt x="1216" y="1286"/>
                </a:lnTo>
                <a:lnTo>
                  <a:pt x="1230" y="1303"/>
                </a:lnTo>
                <a:lnTo>
                  <a:pt x="1244" y="1321"/>
                </a:lnTo>
                <a:lnTo>
                  <a:pt x="1261" y="1339"/>
                </a:lnTo>
                <a:lnTo>
                  <a:pt x="1277" y="1356"/>
                </a:lnTo>
                <a:lnTo>
                  <a:pt x="1296" y="1374"/>
                </a:lnTo>
                <a:lnTo>
                  <a:pt x="1315" y="1391"/>
                </a:lnTo>
                <a:lnTo>
                  <a:pt x="1356" y="1426"/>
                </a:lnTo>
                <a:lnTo>
                  <a:pt x="1401" y="1461"/>
                </a:lnTo>
                <a:lnTo>
                  <a:pt x="1449" y="1495"/>
                </a:lnTo>
                <a:lnTo>
                  <a:pt x="1500" y="1530"/>
                </a:lnTo>
                <a:lnTo>
                  <a:pt x="1554" y="1564"/>
                </a:lnTo>
                <a:lnTo>
                  <a:pt x="1610" y="1598"/>
                </a:lnTo>
                <a:lnTo>
                  <a:pt x="1668" y="1632"/>
                </a:lnTo>
                <a:lnTo>
                  <a:pt x="1727" y="1667"/>
                </a:lnTo>
                <a:lnTo>
                  <a:pt x="1789" y="1701"/>
                </a:lnTo>
                <a:lnTo>
                  <a:pt x="1913" y="1769"/>
                </a:lnTo>
                <a:lnTo>
                  <a:pt x="2039" y="1836"/>
                </a:lnTo>
                <a:lnTo>
                  <a:pt x="2164" y="1903"/>
                </a:lnTo>
                <a:lnTo>
                  <a:pt x="2285" y="1970"/>
                </a:lnTo>
                <a:lnTo>
                  <a:pt x="2344" y="2003"/>
                </a:lnTo>
                <a:lnTo>
                  <a:pt x="2400" y="2036"/>
                </a:lnTo>
                <a:lnTo>
                  <a:pt x="2454" y="2069"/>
                </a:lnTo>
                <a:lnTo>
                  <a:pt x="2504" y="2101"/>
                </a:lnTo>
                <a:lnTo>
                  <a:pt x="2553" y="2134"/>
                </a:lnTo>
                <a:lnTo>
                  <a:pt x="2598" y="2167"/>
                </a:lnTo>
                <a:lnTo>
                  <a:pt x="2640" y="2199"/>
                </a:lnTo>
                <a:lnTo>
                  <a:pt x="2677" y="2232"/>
                </a:lnTo>
                <a:lnTo>
                  <a:pt x="2695" y="2247"/>
                </a:lnTo>
                <a:lnTo>
                  <a:pt x="2711" y="2264"/>
                </a:lnTo>
                <a:lnTo>
                  <a:pt x="2725" y="2279"/>
                </a:lnTo>
                <a:lnTo>
                  <a:pt x="2740" y="2296"/>
                </a:lnTo>
                <a:lnTo>
                  <a:pt x="2752" y="2311"/>
                </a:lnTo>
                <a:lnTo>
                  <a:pt x="2763" y="2328"/>
                </a:lnTo>
                <a:lnTo>
                  <a:pt x="2774" y="2343"/>
                </a:lnTo>
                <a:lnTo>
                  <a:pt x="2781" y="2360"/>
                </a:lnTo>
                <a:lnTo>
                  <a:pt x="2775" y="2318"/>
                </a:lnTo>
                <a:lnTo>
                  <a:pt x="2767" y="2276"/>
                </a:lnTo>
                <a:lnTo>
                  <a:pt x="2759" y="2236"/>
                </a:lnTo>
                <a:lnTo>
                  <a:pt x="2750" y="2197"/>
                </a:lnTo>
                <a:lnTo>
                  <a:pt x="2740" y="2159"/>
                </a:lnTo>
                <a:lnTo>
                  <a:pt x="2729" y="2122"/>
                </a:lnTo>
                <a:lnTo>
                  <a:pt x="2718" y="2086"/>
                </a:lnTo>
                <a:lnTo>
                  <a:pt x="2706" y="2050"/>
                </a:lnTo>
                <a:lnTo>
                  <a:pt x="2692" y="2016"/>
                </a:lnTo>
                <a:lnTo>
                  <a:pt x="2678" y="1983"/>
                </a:lnTo>
                <a:lnTo>
                  <a:pt x="2664" y="1950"/>
                </a:lnTo>
                <a:lnTo>
                  <a:pt x="2648" y="1918"/>
                </a:lnTo>
                <a:lnTo>
                  <a:pt x="2633" y="1888"/>
                </a:lnTo>
                <a:lnTo>
                  <a:pt x="2616" y="1858"/>
                </a:lnTo>
                <a:lnTo>
                  <a:pt x="2599" y="1828"/>
                </a:lnTo>
                <a:lnTo>
                  <a:pt x="2581" y="1800"/>
                </a:lnTo>
                <a:lnTo>
                  <a:pt x="2563" y="1772"/>
                </a:lnTo>
                <a:lnTo>
                  <a:pt x="2544" y="1746"/>
                </a:lnTo>
                <a:lnTo>
                  <a:pt x="2524" y="1719"/>
                </a:lnTo>
                <a:lnTo>
                  <a:pt x="2504" y="1694"/>
                </a:lnTo>
                <a:lnTo>
                  <a:pt x="2483" y="1670"/>
                </a:lnTo>
                <a:lnTo>
                  <a:pt x="2461" y="1646"/>
                </a:lnTo>
                <a:lnTo>
                  <a:pt x="2440" y="1623"/>
                </a:lnTo>
                <a:lnTo>
                  <a:pt x="2417" y="1601"/>
                </a:lnTo>
                <a:lnTo>
                  <a:pt x="2395" y="1579"/>
                </a:lnTo>
                <a:lnTo>
                  <a:pt x="2372" y="1558"/>
                </a:lnTo>
                <a:lnTo>
                  <a:pt x="2348" y="1537"/>
                </a:lnTo>
                <a:lnTo>
                  <a:pt x="2324" y="1517"/>
                </a:lnTo>
                <a:lnTo>
                  <a:pt x="2300" y="1497"/>
                </a:lnTo>
                <a:lnTo>
                  <a:pt x="2274" y="1479"/>
                </a:lnTo>
                <a:lnTo>
                  <a:pt x="2249" y="1461"/>
                </a:lnTo>
                <a:lnTo>
                  <a:pt x="2224" y="1443"/>
                </a:lnTo>
                <a:lnTo>
                  <a:pt x="2171" y="1410"/>
                </a:lnTo>
                <a:lnTo>
                  <a:pt x="2117" y="1379"/>
                </a:lnTo>
                <a:lnTo>
                  <a:pt x="2062" y="1350"/>
                </a:lnTo>
                <a:lnTo>
                  <a:pt x="2006" y="1323"/>
                </a:lnTo>
                <a:lnTo>
                  <a:pt x="1949" y="1298"/>
                </a:lnTo>
                <a:lnTo>
                  <a:pt x="1891" y="1274"/>
                </a:lnTo>
                <a:lnTo>
                  <a:pt x="1833" y="1252"/>
                </a:lnTo>
                <a:lnTo>
                  <a:pt x="1774" y="1231"/>
                </a:lnTo>
                <a:lnTo>
                  <a:pt x="1714" y="1211"/>
                </a:lnTo>
                <a:lnTo>
                  <a:pt x="1654" y="1193"/>
                </a:lnTo>
                <a:lnTo>
                  <a:pt x="1594" y="1176"/>
                </a:lnTo>
                <a:lnTo>
                  <a:pt x="1534" y="1159"/>
                </a:lnTo>
                <a:lnTo>
                  <a:pt x="1474" y="1145"/>
                </a:lnTo>
                <a:lnTo>
                  <a:pt x="1414" y="1130"/>
                </a:lnTo>
                <a:lnTo>
                  <a:pt x="1296" y="1103"/>
                </a:lnTo>
                <a:lnTo>
                  <a:pt x="1346" y="1112"/>
                </a:lnTo>
                <a:lnTo>
                  <a:pt x="1393" y="1120"/>
                </a:lnTo>
                <a:lnTo>
                  <a:pt x="1440" y="1127"/>
                </a:lnTo>
                <a:lnTo>
                  <a:pt x="1487" y="1133"/>
                </a:lnTo>
                <a:lnTo>
                  <a:pt x="1532" y="1138"/>
                </a:lnTo>
                <a:lnTo>
                  <a:pt x="1575" y="1142"/>
                </a:lnTo>
                <a:lnTo>
                  <a:pt x="1617" y="1145"/>
                </a:lnTo>
                <a:lnTo>
                  <a:pt x="1659" y="1147"/>
                </a:lnTo>
                <a:lnTo>
                  <a:pt x="1699" y="1148"/>
                </a:lnTo>
                <a:lnTo>
                  <a:pt x="1738" y="1149"/>
                </a:lnTo>
                <a:lnTo>
                  <a:pt x="1777" y="1149"/>
                </a:lnTo>
                <a:lnTo>
                  <a:pt x="1814" y="1148"/>
                </a:lnTo>
                <a:lnTo>
                  <a:pt x="1851" y="1146"/>
                </a:lnTo>
                <a:lnTo>
                  <a:pt x="1887" y="1144"/>
                </a:lnTo>
                <a:lnTo>
                  <a:pt x="1921" y="1142"/>
                </a:lnTo>
                <a:lnTo>
                  <a:pt x="1955" y="1137"/>
                </a:lnTo>
                <a:lnTo>
                  <a:pt x="2021" y="1129"/>
                </a:lnTo>
                <a:lnTo>
                  <a:pt x="2083" y="1119"/>
                </a:lnTo>
                <a:lnTo>
                  <a:pt x="2142" y="1105"/>
                </a:lnTo>
                <a:lnTo>
                  <a:pt x="2199" y="1092"/>
                </a:lnTo>
                <a:lnTo>
                  <a:pt x="2253" y="1077"/>
                </a:lnTo>
                <a:lnTo>
                  <a:pt x="2306" y="1061"/>
                </a:lnTo>
                <a:lnTo>
                  <a:pt x="2357" y="1045"/>
                </a:lnTo>
                <a:lnTo>
                  <a:pt x="2405" y="1028"/>
                </a:lnTo>
                <a:lnTo>
                  <a:pt x="2498" y="997"/>
                </a:lnTo>
                <a:lnTo>
                  <a:pt x="2543" y="981"/>
                </a:lnTo>
                <a:lnTo>
                  <a:pt x="2586" y="967"/>
                </a:lnTo>
                <a:lnTo>
                  <a:pt x="2630" y="954"/>
                </a:lnTo>
                <a:lnTo>
                  <a:pt x="2671" y="943"/>
                </a:lnTo>
                <a:lnTo>
                  <a:pt x="2714" y="933"/>
                </a:lnTo>
                <a:lnTo>
                  <a:pt x="2757" y="925"/>
                </a:lnTo>
                <a:lnTo>
                  <a:pt x="2800" y="920"/>
                </a:lnTo>
                <a:lnTo>
                  <a:pt x="2821" y="917"/>
                </a:lnTo>
                <a:lnTo>
                  <a:pt x="2843" y="917"/>
                </a:lnTo>
                <a:lnTo>
                  <a:pt x="2865" y="916"/>
                </a:lnTo>
                <a:lnTo>
                  <a:pt x="2887" y="917"/>
                </a:lnTo>
                <a:lnTo>
                  <a:pt x="2909" y="918"/>
                </a:lnTo>
                <a:lnTo>
                  <a:pt x="2932" y="921"/>
                </a:lnTo>
                <a:lnTo>
                  <a:pt x="2955" y="924"/>
                </a:lnTo>
                <a:lnTo>
                  <a:pt x="2978" y="928"/>
                </a:lnTo>
                <a:lnTo>
                  <a:pt x="3002" y="933"/>
                </a:lnTo>
                <a:lnTo>
                  <a:pt x="3026" y="939"/>
                </a:lnTo>
                <a:lnTo>
                  <a:pt x="3050" y="946"/>
                </a:lnTo>
                <a:lnTo>
                  <a:pt x="3074" y="954"/>
                </a:lnTo>
                <a:lnTo>
                  <a:pt x="3099" y="964"/>
                </a:lnTo>
                <a:lnTo>
                  <a:pt x="3126" y="973"/>
                </a:lnTo>
                <a:lnTo>
                  <a:pt x="3107" y="955"/>
                </a:lnTo>
                <a:lnTo>
                  <a:pt x="3088" y="937"/>
                </a:lnTo>
                <a:lnTo>
                  <a:pt x="3069" y="920"/>
                </a:lnTo>
                <a:lnTo>
                  <a:pt x="3049" y="902"/>
                </a:lnTo>
                <a:lnTo>
                  <a:pt x="3028" y="885"/>
                </a:lnTo>
                <a:lnTo>
                  <a:pt x="3006" y="869"/>
                </a:lnTo>
                <a:lnTo>
                  <a:pt x="2984" y="854"/>
                </a:lnTo>
                <a:lnTo>
                  <a:pt x="2961" y="839"/>
                </a:lnTo>
                <a:lnTo>
                  <a:pt x="2938" y="824"/>
                </a:lnTo>
                <a:lnTo>
                  <a:pt x="2914" y="811"/>
                </a:lnTo>
                <a:lnTo>
                  <a:pt x="2889" y="797"/>
                </a:lnTo>
                <a:lnTo>
                  <a:pt x="2864" y="784"/>
                </a:lnTo>
                <a:lnTo>
                  <a:pt x="2839" y="772"/>
                </a:lnTo>
                <a:lnTo>
                  <a:pt x="2813" y="760"/>
                </a:lnTo>
                <a:lnTo>
                  <a:pt x="2786" y="749"/>
                </a:lnTo>
                <a:lnTo>
                  <a:pt x="2759" y="739"/>
                </a:lnTo>
                <a:lnTo>
                  <a:pt x="2732" y="729"/>
                </a:lnTo>
                <a:lnTo>
                  <a:pt x="2704" y="719"/>
                </a:lnTo>
                <a:lnTo>
                  <a:pt x="2676" y="711"/>
                </a:lnTo>
                <a:lnTo>
                  <a:pt x="2647" y="703"/>
                </a:lnTo>
                <a:lnTo>
                  <a:pt x="2588" y="687"/>
                </a:lnTo>
                <a:lnTo>
                  <a:pt x="2528" y="675"/>
                </a:lnTo>
                <a:lnTo>
                  <a:pt x="2467" y="665"/>
                </a:lnTo>
                <a:lnTo>
                  <a:pt x="2404" y="658"/>
                </a:lnTo>
                <a:lnTo>
                  <a:pt x="2341" y="652"/>
                </a:lnTo>
                <a:lnTo>
                  <a:pt x="2276" y="650"/>
                </a:lnTo>
                <a:lnTo>
                  <a:pt x="2212" y="650"/>
                </a:lnTo>
                <a:lnTo>
                  <a:pt x="2146" y="652"/>
                </a:lnTo>
                <a:lnTo>
                  <a:pt x="2078" y="657"/>
                </a:lnTo>
                <a:lnTo>
                  <a:pt x="2012" y="664"/>
                </a:lnTo>
                <a:lnTo>
                  <a:pt x="1945" y="674"/>
                </a:lnTo>
                <a:lnTo>
                  <a:pt x="1878" y="686"/>
                </a:lnTo>
                <a:lnTo>
                  <a:pt x="1811" y="702"/>
                </a:lnTo>
                <a:lnTo>
                  <a:pt x="1744" y="719"/>
                </a:lnTo>
                <a:lnTo>
                  <a:pt x="1710" y="729"/>
                </a:lnTo>
                <a:lnTo>
                  <a:pt x="1677" y="740"/>
                </a:lnTo>
                <a:lnTo>
                  <a:pt x="1644" y="751"/>
                </a:lnTo>
                <a:lnTo>
                  <a:pt x="1611" y="763"/>
                </a:lnTo>
                <a:lnTo>
                  <a:pt x="1578" y="777"/>
                </a:lnTo>
                <a:lnTo>
                  <a:pt x="1545" y="790"/>
                </a:lnTo>
                <a:lnTo>
                  <a:pt x="1512" y="804"/>
                </a:lnTo>
                <a:lnTo>
                  <a:pt x="1480" y="818"/>
                </a:lnTo>
                <a:lnTo>
                  <a:pt x="1447" y="834"/>
                </a:lnTo>
                <a:lnTo>
                  <a:pt x="1415" y="849"/>
                </a:lnTo>
                <a:lnTo>
                  <a:pt x="1383" y="867"/>
                </a:lnTo>
                <a:lnTo>
                  <a:pt x="1351" y="884"/>
                </a:lnTo>
                <a:lnTo>
                  <a:pt x="1320" y="902"/>
                </a:lnTo>
                <a:lnTo>
                  <a:pt x="1290" y="921"/>
                </a:lnTo>
                <a:lnTo>
                  <a:pt x="1259" y="940"/>
                </a:lnTo>
                <a:lnTo>
                  <a:pt x="1228" y="961"/>
                </a:lnTo>
                <a:lnTo>
                  <a:pt x="1264" y="926"/>
                </a:lnTo>
                <a:lnTo>
                  <a:pt x="1302" y="893"/>
                </a:lnTo>
                <a:lnTo>
                  <a:pt x="1340" y="862"/>
                </a:lnTo>
                <a:lnTo>
                  <a:pt x="1380" y="833"/>
                </a:lnTo>
                <a:lnTo>
                  <a:pt x="1422" y="804"/>
                </a:lnTo>
                <a:lnTo>
                  <a:pt x="1463" y="778"/>
                </a:lnTo>
                <a:lnTo>
                  <a:pt x="1507" y="752"/>
                </a:lnTo>
                <a:lnTo>
                  <a:pt x="1551" y="727"/>
                </a:lnTo>
                <a:lnTo>
                  <a:pt x="1595" y="704"/>
                </a:lnTo>
                <a:lnTo>
                  <a:pt x="1642" y="681"/>
                </a:lnTo>
                <a:lnTo>
                  <a:pt x="1733" y="636"/>
                </a:lnTo>
                <a:lnTo>
                  <a:pt x="1918" y="550"/>
                </a:lnTo>
                <a:lnTo>
                  <a:pt x="2008" y="506"/>
                </a:lnTo>
                <a:lnTo>
                  <a:pt x="2053" y="483"/>
                </a:lnTo>
                <a:lnTo>
                  <a:pt x="2097" y="460"/>
                </a:lnTo>
                <a:lnTo>
                  <a:pt x="2140" y="437"/>
                </a:lnTo>
                <a:lnTo>
                  <a:pt x="2182" y="411"/>
                </a:lnTo>
                <a:lnTo>
                  <a:pt x="2223" y="385"/>
                </a:lnTo>
                <a:lnTo>
                  <a:pt x="2262" y="358"/>
                </a:lnTo>
                <a:lnTo>
                  <a:pt x="2301" y="330"/>
                </a:lnTo>
                <a:lnTo>
                  <a:pt x="2337" y="300"/>
                </a:lnTo>
                <a:lnTo>
                  <a:pt x="2372" y="268"/>
                </a:lnTo>
                <a:lnTo>
                  <a:pt x="2406" y="235"/>
                </a:lnTo>
                <a:lnTo>
                  <a:pt x="2422" y="218"/>
                </a:lnTo>
                <a:lnTo>
                  <a:pt x="2438" y="200"/>
                </a:lnTo>
                <a:lnTo>
                  <a:pt x="2453" y="181"/>
                </a:lnTo>
                <a:lnTo>
                  <a:pt x="2468" y="163"/>
                </a:lnTo>
                <a:lnTo>
                  <a:pt x="2481" y="144"/>
                </a:lnTo>
                <a:lnTo>
                  <a:pt x="2495" y="124"/>
                </a:lnTo>
                <a:lnTo>
                  <a:pt x="2508" y="103"/>
                </a:lnTo>
                <a:lnTo>
                  <a:pt x="2521" y="82"/>
                </a:lnTo>
                <a:lnTo>
                  <a:pt x="2491" y="77"/>
                </a:lnTo>
                <a:lnTo>
                  <a:pt x="2461" y="74"/>
                </a:lnTo>
                <a:lnTo>
                  <a:pt x="2433" y="70"/>
                </a:lnTo>
                <a:lnTo>
                  <a:pt x="2403" y="68"/>
                </a:lnTo>
                <a:lnTo>
                  <a:pt x="2373" y="66"/>
                </a:lnTo>
                <a:lnTo>
                  <a:pt x="2345" y="66"/>
                </a:lnTo>
                <a:lnTo>
                  <a:pt x="2315" y="66"/>
                </a:lnTo>
                <a:lnTo>
                  <a:pt x="2286" y="67"/>
                </a:lnTo>
                <a:lnTo>
                  <a:pt x="2258" y="68"/>
                </a:lnTo>
                <a:lnTo>
                  <a:pt x="2229" y="70"/>
                </a:lnTo>
                <a:lnTo>
                  <a:pt x="2201" y="74"/>
                </a:lnTo>
                <a:lnTo>
                  <a:pt x="2172" y="78"/>
                </a:lnTo>
                <a:lnTo>
                  <a:pt x="2143" y="82"/>
                </a:lnTo>
                <a:lnTo>
                  <a:pt x="2115" y="88"/>
                </a:lnTo>
                <a:lnTo>
                  <a:pt x="2087" y="93"/>
                </a:lnTo>
                <a:lnTo>
                  <a:pt x="2059" y="101"/>
                </a:lnTo>
                <a:lnTo>
                  <a:pt x="2031" y="108"/>
                </a:lnTo>
                <a:lnTo>
                  <a:pt x="2004" y="116"/>
                </a:lnTo>
                <a:lnTo>
                  <a:pt x="1977" y="125"/>
                </a:lnTo>
                <a:lnTo>
                  <a:pt x="1950" y="134"/>
                </a:lnTo>
                <a:lnTo>
                  <a:pt x="1897" y="155"/>
                </a:lnTo>
                <a:lnTo>
                  <a:pt x="1844" y="177"/>
                </a:lnTo>
                <a:lnTo>
                  <a:pt x="1793" y="202"/>
                </a:lnTo>
                <a:lnTo>
                  <a:pt x="1743" y="230"/>
                </a:lnTo>
                <a:lnTo>
                  <a:pt x="1694" y="258"/>
                </a:lnTo>
                <a:lnTo>
                  <a:pt x="1647" y="289"/>
                </a:lnTo>
                <a:lnTo>
                  <a:pt x="1601" y="322"/>
                </a:lnTo>
                <a:lnTo>
                  <a:pt x="1557" y="357"/>
                </a:lnTo>
                <a:lnTo>
                  <a:pt x="1515" y="393"/>
                </a:lnTo>
                <a:lnTo>
                  <a:pt x="1473" y="430"/>
                </a:lnTo>
                <a:lnTo>
                  <a:pt x="1435" y="468"/>
                </a:lnTo>
                <a:lnTo>
                  <a:pt x="1397" y="509"/>
                </a:lnTo>
                <a:lnTo>
                  <a:pt x="1362" y="550"/>
                </a:lnTo>
                <a:lnTo>
                  <a:pt x="1329" y="592"/>
                </a:lnTo>
                <a:lnTo>
                  <a:pt x="1298" y="635"/>
                </a:lnTo>
                <a:lnTo>
                  <a:pt x="1270" y="679"/>
                </a:lnTo>
                <a:lnTo>
                  <a:pt x="1243" y="723"/>
                </a:lnTo>
                <a:lnTo>
                  <a:pt x="1220" y="767"/>
                </a:lnTo>
                <a:lnTo>
                  <a:pt x="1199" y="813"/>
                </a:lnTo>
                <a:lnTo>
                  <a:pt x="1181" y="858"/>
                </a:lnTo>
                <a:lnTo>
                  <a:pt x="1164" y="903"/>
                </a:lnTo>
                <a:lnTo>
                  <a:pt x="1158" y="926"/>
                </a:lnTo>
                <a:lnTo>
                  <a:pt x="1151" y="949"/>
                </a:lnTo>
                <a:lnTo>
                  <a:pt x="1154" y="920"/>
                </a:lnTo>
                <a:lnTo>
                  <a:pt x="1155" y="890"/>
                </a:lnTo>
                <a:lnTo>
                  <a:pt x="1156" y="858"/>
                </a:lnTo>
                <a:lnTo>
                  <a:pt x="1158" y="826"/>
                </a:lnTo>
                <a:lnTo>
                  <a:pt x="1156" y="761"/>
                </a:lnTo>
                <a:lnTo>
                  <a:pt x="1153" y="694"/>
                </a:lnTo>
                <a:lnTo>
                  <a:pt x="1147" y="558"/>
                </a:lnTo>
                <a:lnTo>
                  <a:pt x="1145" y="489"/>
                </a:lnTo>
                <a:lnTo>
                  <a:pt x="1145" y="455"/>
                </a:lnTo>
                <a:lnTo>
                  <a:pt x="1145" y="421"/>
                </a:lnTo>
                <a:lnTo>
                  <a:pt x="1147" y="388"/>
                </a:lnTo>
                <a:lnTo>
                  <a:pt x="1149" y="356"/>
                </a:lnTo>
                <a:lnTo>
                  <a:pt x="1152" y="323"/>
                </a:lnTo>
                <a:lnTo>
                  <a:pt x="1156" y="292"/>
                </a:lnTo>
                <a:lnTo>
                  <a:pt x="1162" y="262"/>
                </a:lnTo>
                <a:lnTo>
                  <a:pt x="1169" y="232"/>
                </a:lnTo>
                <a:lnTo>
                  <a:pt x="1176" y="203"/>
                </a:lnTo>
                <a:lnTo>
                  <a:pt x="1186" y="176"/>
                </a:lnTo>
                <a:lnTo>
                  <a:pt x="1197" y="148"/>
                </a:lnTo>
                <a:lnTo>
                  <a:pt x="1211" y="123"/>
                </a:lnTo>
                <a:lnTo>
                  <a:pt x="1226" y="99"/>
                </a:lnTo>
                <a:lnTo>
                  <a:pt x="1243" y="76"/>
                </a:lnTo>
                <a:lnTo>
                  <a:pt x="1253" y="65"/>
                </a:lnTo>
                <a:lnTo>
                  <a:pt x="1263" y="55"/>
                </a:lnTo>
                <a:lnTo>
                  <a:pt x="1273" y="45"/>
                </a:lnTo>
                <a:lnTo>
                  <a:pt x="1284" y="35"/>
                </a:lnTo>
                <a:lnTo>
                  <a:pt x="1296" y="25"/>
                </a:lnTo>
                <a:lnTo>
                  <a:pt x="1308" y="16"/>
                </a:lnTo>
                <a:lnTo>
                  <a:pt x="1321" y="8"/>
                </a:lnTo>
                <a:lnTo>
                  <a:pt x="1335" y="0"/>
                </a:lnTo>
                <a:lnTo>
                  <a:pt x="1314" y="1"/>
                </a:lnTo>
                <a:lnTo>
                  <a:pt x="1292" y="3"/>
                </a:lnTo>
                <a:lnTo>
                  <a:pt x="1271" y="6"/>
                </a:lnTo>
                <a:lnTo>
                  <a:pt x="1251" y="10"/>
                </a:lnTo>
                <a:lnTo>
                  <a:pt x="1231" y="15"/>
                </a:lnTo>
                <a:lnTo>
                  <a:pt x="1211" y="21"/>
                </a:lnTo>
                <a:lnTo>
                  <a:pt x="1192" y="27"/>
                </a:lnTo>
                <a:lnTo>
                  <a:pt x="1173" y="34"/>
                </a:lnTo>
                <a:lnTo>
                  <a:pt x="1155" y="42"/>
                </a:lnTo>
                <a:lnTo>
                  <a:pt x="1137" y="50"/>
                </a:lnTo>
                <a:lnTo>
                  <a:pt x="1119" y="60"/>
                </a:lnTo>
                <a:lnTo>
                  <a:pt x="1103" y="70"/>
                </a:lnTo>
                <a:lnTo>
                  <a:pt x="1086" y="81"/>
                </a:lnTo>
                <a:lnTo>
                  <a:pt x="1070" y="92"/>
                </a:lnTo>
                <a:lnTo>
                  <a:pt x="1054" y="105"/>
                </a:lnTo>
                <a:lnTo>
                  <a:pt x="1039" y="118"/>
                </a:lnTo>
                <a:lnTo>
                  <a:pt x="1023" y="131"/>
                </a:lnTo>
                <a:lnTo>
                  <a:pt x="1009" y="145"/>
                </a:lnTo>
                <a:lnTo>
                  <a:pt x="995" y="159"/>
                </a:lnTo>
                <a:lnTo>
                  <a:pt x="982" y="174"/>
                </a:lnTo>
                <a:lnTo>
                  <a:pt x="968" y="189"/>
                </a:lnTo>
                <a:lnTo>
                  <a:pt x="956" y="206"/>
                </a:lnTo>
                <a:lnTo>
                  <a:pt x="932" y="239"/>
                </a:lnTo>
                <a:lnTo>
                  <a:pt x="910" y="273"/>
                </a:lnTo>
                <a:lnTo>
                  <a:pt x="890" y="309"/>
                </a:lnTo>
                <a:lnTo>
                  <a:pt x="873" y="346"/>
                </a:lnTo>
                <a:lnTo>
                  <a:pt x="857" y="385"/>
                </a:lnTo>
                <a:lnTo>
                  <a:pt x="843" y="424"/>
                </a:lnTo>
                <a:lnTo>
                  <a:pt x="832" y="464"/>
                </a:lnTo>
                <a:lnTo>
                  <a:pt x="822" y="505"/>
                </a:lnTo>
                <a:lnTo>
                  <a:pt x="814" y="545"/>
                </a:lnTo>
                <a:lnTo>
                  <a:pt x="809" y="586"/>
                </a:lnTo>
                <a:lnTo>
                  <a:pt x="805" y="627"/>
                </a:lnTo>
                <a:lnTo>
                  <a:pt x="805" y="666"/>
                </a:lnTo>
                <a:lnTo>
                  <a:pt x="807" y="707"/>
                </a:lnTo>
                <a:lnTo>
                  <a:pt x="810" y="746"/>
                </a:lnTo>
                <a:lnTo>
                  <a:pt x="816" y="784"/>
                </a:lnTo>
                <a:lnTo>
                  <a:pt x="824" y="822"/>
                </a:lnTo>
                <a:lnTo>
                  <a:pt x="830" y="840"/>
                </a:lnTo>
                <a:lnTo>
                  <a:pt x="835" y="858"/>
                </a:lnTo>
                <a:lnTo>
                  <a:pt x="842" y="876"/>
                </a:lnTo>
                <a:lnTo>
                  <a:pt x="848" y="893"/>
                </a:lnTo>
                <a:lnTo>
                  <a:pt x="856" y="911"/>
                </a:lnTo>
                <a:lnTo>
                  <a:pt x="864" y="927"/>
                </a:lnTo>
                <a:lnTo>
                  <a:pt x="873" y="943"/>
                </a:lnTo>
                <a:lnTo>
                  <a:pt x="882" y="958"/>
                </a:lnTo>
                <a:lnTo>
                  <a:pt x="892" y="973"/>
                </a:lnTo>
                <a:lnTo>
                  <a:pt x="902" y="988"/>
                </a:lnTo>
                <a:lnTo>
                  <a:pt x="881" y="979"/>
                </a:lnTo>
                <a:lnTo>
                  <a:pt x="862" y="970"/>
                </a:lnTo>
                <a:lnTo>
                  <a:pt x="841" y="962"/>
                </a:lnTo>
                <a:lnTo>
                  <a:pt x="820" y="957"/>
                </a:lnTo>
                <a:lnTo>
                  <a:pt x="800" y="951"/>
                </a:lnTo>
                <a:lnTo>
                  <a:pt x="779" y="947"/>
                </a:lnTo>
                <a:lnTo>
                  <a:pt x="759" y="943"/>
                </a:lnTo>
                <a:lnTo>
                  <a:pt x="739" y="940"/>
                </a:lnTo>
                <a:lnTo>
                  <a:pt x="720" y="938"/>
                </a:lnTo>
                <a:lnTo>
                  <a:pt x="700" y="938"/>
                </a:lnTo>
                <a:lnTo>
                  <a:pt x="680" y="937"/>
                </a:lnTo>
                <a:lnTo>
                  <a:pt x="660" y="938"/>
                </a:lnTo>
                <a:lnTo>
                  <a:pt x="640" y="940"/>
                </a:lnTo>
                <a:lnTo>
                  <a:pt x="622" y="943"/>
                </a:lnTo>
                <a:lnTo>
                  <a:pt x="603" y="946"/>
                </a:lnTo>
                <a:lnTo>
                  <a:pt x="584" y="949"/>
                </a:lnTo>
                <a:lnTo>
                  <a:pt x="566" y="954"/>
                </a:lnTo>
                <a:lnTo>
                  <a:pt x="547" y="959"/>
                </a:lnTo>
                <a:lnTo>
                  <a:pt x="528" y="966"/>
                </a:lnTo>
                <a:lnTo>
                  <a:pt x="511" y="972"/>
                </a:lnTo>
                <a:lnTo>
                  <a:pt x="493" y="979"/>
                </a:lnTo>
                <a:lnTo>
                  <a:pt x="475" y="988"/>
                </a:lnTo>
                <a:lnTo>
                  <a:pt x="440" y="1005"/>
                </a:lnTo>
                <a:lnTo>
                  <a:pt x="407" y="1025"/>
                </a:lnTo>
                <a:lnTo>
                  <a:pt x="375" y="1047"/>
                </a:lnTo>
                <a:lnTo>
                  <a:pt x="343" y="1071"/>
                </a:lnTo>
                <a:lnTo>
                  <a:pt x="314" y="1098"/>
                </a:lnTo>
                <a:lnTo>
                  <a:pt x="285" y="1125"/>
                </a:lnTo>
                <a:lnTo>
                  <a:pt x="259" y="1154"/>
                </a:lnTo>
                <a:lnTo>
                  <a:pt x="232" y="1185"/>
                </a:lnTo>
                <a:lnTo>
                  <a:pt x="208" y="1215"/>
                </a:lnTo>
                <a:lnTo>
                  <a:pt x="186" y="1248"/>
                </a:lnTo>
                <a:lnTo>
                  <a:pt x="164" y="1281"/>
                </a:lnTo>
                <a:lnTo>
                  <a:pt x="145" y="1317"/>
                </a:lnTo>
                <a:lnTo>
                  <a:pt x="128" y="1351"/>
                </a:lnTo>
                <a:lnTo>
                  <a:pt x="112" y="1386"/>
                </a:lnTo>
                <a:lnTo>
                  <a:pt x="98" y="1421"/>
                </a:lnTo>
                <a:lnTo>
                  <a:pt x="86" y="1456"/>
                </a:lnTo>
                <a:lnTo>
                  <a:pt x="76" y="1492"/>
                </a:lnTo>
                <a:lnTo>
                  <a:pt x="68" y="1527"/>
                </a:lnTo>
                <a:lnTo>
                  <a:pt x="63" y="1562"/>
                </a:lnTo>
                <a:lnTo>
                  <a:pt x="60" y="1596"/>
                </a:lnTo>
                <a:lnTo>
                  <a:pt x="60" y="1629"/>
                </a:lnTo>
                <a:lnTo>
                  <a:pt x="77" y="1607"/>
                </a:lnTo>
                <a:lnTo>
                  <a:pt x="96" y="1586"/>
                </a:lnTo>
                <a:lnTo>
                  <a:pt x="115" y="1565"/>
                </a:lnTo>
                <a:lnTo>
                  <a:pt x="134" y="1544"/>
                </a:lnTo>
                <a:lnTo>
                  <a:pt x="155" y="1525"/>
                </a:lnTo>
                <a:lnTo>
                  <a:pt x="176" y="1505"/>
                </a:lnTo>
                <a:lnTo>
                  <a:pt x="198" y="1486"/>
                </a:lnTo>
                <a:lnTo>
                  <a:pt x="220" y="1467"/>
                </a:lnTo>
                <a:lnTo>
                  <a:pt x="265" y="1431"/>
                </a:lnTo>
                <a:lnTo>
                  <a:pt x="313" y="1397"/>
                </a:lnTo>
                <a:lnTo>
                  <a:pt x="362" y="1364"/>
                </a:lnTo>
                <a:lnTo>
                  <a:pt x="413" y="1333"/>
                </a:lnTo>
                <a:lnTo>
                  <a:pt x="464" y="1305"/>
                </a:lnTo>
                <a:lnTo>
                  <a:pt x="517" y="1277"/>
                </a:lnTo>
                <a:lnTo>
                  <a:pt x="571" y="1251"/>
                </a:lnTo>
                <a:lnTo>
                  <a:pt x="625" y="1226"/>
                </a:lnTo>
                <a:lnTo>
                  <a:pt x="680" y="1204"/>
                </a:lnTo>
                <a:lnTo>
                  <a:pt x="735" y="1184"/>
                </a:lnTo>
                <a:lnTo>
                  <a:pt x="790" y="1165"/>
                </a:lnTo>
                <a:lnTo>
                  <a:pt x="845" y="1147"/>
                </a:lnTo>
                <a:lnTo>
                  <a:pt x="820" y="1162"/>
                </a:lnTo>
                <a:lnTo>
                  <a:pt x="793" y="1177"/>
                </a:lnTo>
                <a:lnTo>
                  <a:pt x="768" y="1192"/>
                </a:lnTo>
                <a:lnTo>
                  <a:pt x="743" y="1209"/>
                </a:lnTo>
                <a:lnTo>
                  <a:pt x="717" y="1226"/>
                </a:lnTo>
                <a:lnTo>
                  <a:pt x="693" y="1244"/>
                </a:lnTo>
                <a:lnTo>
                  <a:pt x="645" y="1280"/>
                </a:lnTo>
                <a:lnTo>
                  <a:pt x="598" y="1320"/>
                </a:lnTo>
                <a:lnTo>
                  <a:pt x="552" y="1361"/>
                </a:lnTo>
                <a:lnTo>
                  <a:pt x="508" y="1405"/>
                </a:lnTo>
                <a:lnTo>
                  <a:pt x="465" y="1451"/>
                </a:lnTo>
                <a:lnTo>
                  <a:pt x="425" y="1498"/>
                </a:lnTo>
                <a:lnTo>
                  <a:pt x="384" y="1548"/>
                </a:lnTo>
                <a:lnTo>
                  <a:pt x="347" y="1599"/>
                </a:lnTo>
                <a:lnTo>
                  <a:pt x="310" y="1653"/>
                </a:lnTo>
                <a:lnTo>
                  <a:pt x="275" y="1708"/>
                </a:lnTo>
                <a:lnTo>
                  <a:pt x="243" y="1766"/>
                </a:lnTo>
                <a:lnTo>
                  <a:pt x="211" y="1824"/>
                </a:lnTo>
                <a:lnTo>
                  <a:pt x="183" y="1884"/>
                </a:lnTo>
                <a:lnTo>
                  <a:pt x="155" y="1947"/>
                </a:lnTo>
                <a:lnTo>
                  <a:pt x="130" y="2010"/>
                </a:lnTo>
                <a:lnTo>
                  <a:pt x="107" y="2075"/>
                </a:lnTo>
                <a:lnTo>
                  <a:pt x="86" y="2142"/>
                </a:lnTo>
                <a:lnTo>
                  <a:pt x="67" y="2209"/>
                </a:lnTo>
                <a:lnTo>
                  <a:pt x="51" y="2278"/>
                </a:lnTo>
                <a:lnTo>
                  <a:pt x="36" y="2348"/>
                </a:lnTo>
                <a:lnTo>
                  <a:pt x="24" y="2419"/>
                </a:lnTo>
                <a:lnTo>
                  <a:pt x="14" y="2492"/>
                </a:lnTo>
                <a:lnTo>
                  <a:pt x="7" y="2565"/>
                </a:lnTo>
                <a:lnTo>
                  <a:pt x="2" y="2639"/>
                </a:lnTo>
                <a:lnTo>
                  <a:pt x="0" y="2715"/>
                </a:lnTo>
                <a:lnTo>
                  <a:pt x="0" y="2791"/>
                </a:lnTo>
                <a:lnTo>
                  <a:pt x="2" y="2867"/>
                </a:lnTo>
                <a:lnTo>
                  <a:pt x="6" y="2906"/>
                </a:lnTo>
                <a:lnTo>
                  <a:pt x="8" y="2945"/>
                </a:lnTo>
                <a:lnTo>
                  <a:pt x="12" y="2983"/>
                </a:lnTo>
                <a:lnTo>
                  <a:pt x="17" y="3023"/>
                </a:lnTo>
                <a:lnTo>
                  <a:pt x="18" y="3000"/>
                </a:lnTo>
                <a:lnTo>
                  <a:pt x="20" y="2977"/>
                </a:lnTo>
                <a:lnTo>
                  <a:pt x="23" y="2954"/>
                </a:lnTo>
                <a:lnTo>
                  <a:pt x="27" y="2931"/>
                </a:lnTo>
                <a:lnTo>
                  <a:pt x="31" y="2909"/>
                </a:lnTo>
                <a:lnTo>
                  <a:pt x="35" y="2885"/>
                </a:lnTo>
                <a:lnTo>
                  <a:pt x="47" y="2840"/>
                </a:lnTo>
                <a:lnTo>
                  <a:pt x="62" y="2795"/>
                </a:lnTo>
                <a:lnTo>
                  <a:pt x="79" y="2750"/>
                </a:lnTo>
                <a:lnTo>
                  <a:pt x="98" y="2705"/>
                </a:lnTo>
                <a:lnTo>
                  <a:pt x="119" y="2661"/>
                </a:lnTo>
                <a:lnTo>
                  <a:pt x="143" y="2616"/>
                </a:lnTo>
                <a:lnTo>
                  <a:pt x="168" y="2571"/>
                </a:lnTo>
                <a:lnTo>
                  <a:pt x="195" y="2526"/>
                </a:lnTo>
                <a:lnTo>
                  <a:pt x="223" y="2480"/>
                </a:lnTo>
                <a:lnTo>
                  <a:pt x="253" y="2433"/>
                </a:lnTo>
                <a:lnTo>
                  <a:pt x="285" y="2386"/>
                </a:lnTo>
                <a:lnTo>
                  <a:pt x="351" y="2291"/>
                </a:lnTo>
                <a:lnTo>
                  <a:pt x="493" y="2090"/>
                </a:lnTo>
                <a:lnTo>
                  <a:pt x="567" y="1982"/>
                </a:lnTo>
                <a:lnTo>
                  <a:pt x="603" y="1927"/>
                </a:lnTo>
                <a:lnTo>
                  <a:pt x="640" y="1870"/>
                </a:lnTo>
                <a:lnTo>
                  <a:pt x="677" y="1812"/>
                </a:lnTo>
                <a:lnTo>
                  <a:pt x="713" y="1752"/>
                </a:lnTo>
                <a:lnTo>
                  <a:pt x="749" y="1691"/>
                </a:lnTo>
                <a:lnTo>
                  <a:pt x="785" y="1627"/>
                </a:lnTo>
                <a:lnTo>
                  <a:pt x="819" y="1562"/>
                </a:lnTo>
                <a:lnTo>
                  <a:pt x="852" y="1495"/>
                </a:lnTo>
                <a:lnTo>
                  <a:pt x="885" y="1426"/>
                </a:lnTo>
                <a:lnTo>
                  <a:pt x="915" y="1355"/>
                </a:lnTo>
                <a:lnTo>
                  <a:pt x="898" y="1413"/>
                </a:lnTo>
                <a:lnTo>
                  <a:pt x="882" y="1474"/>
                </a:lnTo>
                <a:lnTo>
                  <a:pt x="868" y="1538"/>
                </a:lnTo>
                <a:lnTo>
                  <a:pt x="855" y="1604"/>
                </a:lnTo>
                <a:lnTo>
                  <a:pt x="845" y="1671"/>
                </a:lnTo>
                <a:lnTo>
                  <a:pt x="836" y="1741"/>
                </a:lnTo>
                <a:lnTo>
                  <a:pt x="831" y="1812"/>
                </a:lnTo>
                <a:lnTo>
                  <a:pt x="826" y="1884"/>
                </a:lnTo>
                <a:lnTo>
                  <a:pt x="825" y="1959"/>
                </a:lnTo>
                <a:lnTo>
                  <a:pt x="825" y="2033"/>
                </a:lnTo>
                <a:lnTo>
                  <a:pt x="829" y="2109"/>
                </a:lnTo>
                <a:lnTo>
                  <a:pt x="835" y="2185"/>
                </a:lnTo>
                <a:lnTo>
                  <a:pt x="838" y="2223"/>
                </a:lnTo>
                <a:lnTo>
                  <a:pt x="844" y="2261"/>
                </a:lnTo>
                <a:lnTo>
                  <a:pt x="848" y="2299"/>
                </a:lnTo>
                <a:lnTo>
                  <a:pt x="855" y="2336"/>
                </a:lnTo>
                <a:lnTo>
                  <a:pt x="862" y="2375"/>
                </a:lnTo>
                <a:lnTo>
                  <a:pt x="869" y="2414"/>
                </a:lnTo>
                <a:lnTo>
                  <a:pt x="877" y="2451"/>
                </a:lnTo>
                <a:lnTo>
                  <a:pt x="887" y="2488"/>
                </a:lnTo>
                <a:lnTo>
                  <a:pt x="897" y="2526"/>
                </a:lnTo>
                <a:lnTo>
                  <a:pt x="907" y="2563"/>
                </a:lnTo>
                <a:lnTo>
                  <a:pt x="918" y="2601"/>
                </a:lnTo>
                <a:lnTo>
                  <a:pt x="931" y="2637"/>
                </a:lnTo>
                <a:lnTo>
                  <a:pt x="943" y="2674"/>
                </a:lnTo>
                <a:lnTo>
                  <a:pt x="957" y="2711"/>
                </a:lnTo>
                <a:lnTo>
                  <a:pt x="972" y="2746"/>
                </a:lnTo>
                <a:lnTo>
                  <a:pt x="987" y="2782"/>
                </a:lnTo>
                <a:lnTo>
                  <a:pt x="1004" y="2816"/>
                </a:lnTo>
                <a:lnTo>
                  <a:pt x="1021" y="2851"/>
                </a:lnTo>
                <a:lnTo>
                  <a:pt x="1039" y="2885"/>
                </a:lnTo>
                <a:lnTo>
                  <a:pt x="1057" y="2920"/>
                </a:lnTo>
                <a:lnTo>
                  <a:pt x="1077" y="2953"/>
                </a:lnTo>
                <a:lnTo>
                  <a:pt x="1098" y="2986"/>
                </a:lnTo>
                <a:lnTo>
                  <a:pt x="1120" y="3017"/>
                </a:lnTo>
                <a:lnTo>
                  <a:pt x="1142" y="3049"/>
                </a:lnTo>
                <a:lnTo>
                  <a:pt x="1166" y="3080"/>
                </a:lnTo>
                <a:lnTo>
                  <a:pt x="1191" y="3111"/>
                </a:lnTo>
                <a:lnTo>
                  <a:pt x="1216" y="3141"/>
                </a:lnTo>
                <a:lnTo>
                  <a:pt x="1242" y="3169"/>
                </a:lnTo>
                <a:lnTo>
                  <a:pt x="1270" y="3198"/>
                </a:lnTo>
                <a:lnTo>
                  <a:pt x="1298" y="3224"/>
                </a:lnTo>
                <a:lnTo>
                  <a:pt x="1328" y="3252"/>
                </a:lnTo>
                <a:lnTo>
                  <a:pt x="1359" y="3277"/>
                </a:lnTo>
                <a:lnTo>
                  <a:pt x="1390" y="3302"/>
                </a:lnTo>
                <a:lnTo>
                  <a:pt x="1423" y="3327"/>
                </a:lnTo>
                <a:lnTo>
                  <a:pt x="1456" y="3350"/>
                </a:lnTo>
                <a:lnTo>
                  <a:pt x="1491" y="3372"/>
                </a:lnTo>
                <a:lnTo>
                  <a:pt x="1526" y="3393"/>
                </a:lnTo>
                <a:lnTo>
                  <a:pt x="1564" y="3414"/>
                </a:lnTo>
                <a:lnTo>
                  <a:pt x="1602" y="3432"/>
                </a:lnTo>
                <a:lnTo>
                  <a:pt x="1641" y="3451"/>
                </a:lnTo>
                <a:close/>
                <a:moveTo>
                  <a:pt x="5041" y="2621"/>
                </a:moveTo>
                <a:lnTo>
                  <a:pt x="5041" y="2621"/>
                </a:lnTo>
                <a:lnTo>
                  <a:pt x="5041" y="2592"/>
                </a:lnTo>
                <a:lnTo>
                  <a:pt x="5040" y="2563"/>
                </a:lnTo>
                <a:lnTo>
                  <a:pt x="5039" y="2533"/>
                </a:lnTo>
                <a:lnTo>
                  <a:pt x="5037" y="2505"/>
                </a:lnTo>
                <a:lnTo>
                  <a:pt x="5034" y="2477"/>
                </a:lnTo>
                <a:lnTo>
                  <a:pt x="5030" y="2450"/>
                </a:lnTo>
                <a:lnTo>
                  <a:pt x="5026" y="2422"/>
                </a:lnTo>
                <a:lnTo>
                  <a:pt x="5020" y="2396"/>
                </a:lnTo>
                <a:lnTo>
                  <a:pt x="5014" y="2370"/>
                </a:lnTo>
                <a:lnTo>
                  <a:pt x="5007" y="2343"/>
                </a:lnTo>
                <a:lnTo>
                  <a:pt x="5001" y="2318"/>
                </a:lnTo>
                <a:lnTo>
                  <a:pt x="4993" y="2292"/>
                </a:lnTo>
                <a:lnTo>
                  <a:pt x="4984" y="2267"/>
                </a:lnTo>
                <a:lnTo>
                  <a:pt x="4975" y="2243"/>
                </a:lnTo>
                <a:lnTo>
                  <a:pt x="4965" y="2219"/>
                </a:lnTo>
                <a:lnTo>
                  <a:pt x="4954" y="2196"/>
                </a:lnTo>
                <a:lnTo>
                  <a:pt x="4943" y="2173"/>
                </a:lnTo>
                <a:lnTo>
                  <a:pt x="4932" y="2149"/>
                </a:lnTo>
                <a:lnTo>
                  <a:pt x="4920" y="2127"/>
                </a:lnTo>
                <a:lnTo>
                  <a:pt x="4907" y="2105"/>
                </a:lnTo>
                <a:lnTo>
                  <a:pt x="4894" y="2085"/>
                </a:lnTo>
                <a:lnTo>
                  <a:pt x="4880" y="2064"/>
                </a:lnTo>
                <a:lnTo>
                  <a:pt x="4865" y="2043"/>
                </a:lnTo>
                <a:lnTo>
                  <a:pt x="4851" y="2023"/>
                </a:lnTo>
                <a:lnTo>
                  <a:pt x="4819" y="1983"/>
                </a:lnTo>
                <a:lnTo>
                  <a:pt x="4786" y="1946"/>
                </a:lnTo>
                <a:lnTo>
                  <a:pt x="4751" y="1910"/>
                </a:lnTo>
                <a:lnTo>
                  <a:pt x="4713" y="1876"/>
                </a:lnTo>
                <a:lnTo>
                  <a:pt x="4675" y="1844"/>
                </a:lnTo>
                <a:lnTo>
                  <a:pt x="4634" y="1813"/>
                </a:lnTo>
                <a:lnTo>
                  <a:pt x="4592" y="1783"/>
                </a:lnTo>
                <a:lnTo>
                  <a:pt x="4550" y="1756"/>
                </a:lnTo>
                <a:lnTo>
                  <a:pt x="4504" y="1730"/>
                </a:lnTo>
                <a:lnTo>
                  <a:pt x="4458" y="1706"/>
                </a:lnTo>
                <a:lnTo>
                  <a:pt x="4411" y="1683"/>
                </a:lnTo>
                <a:lnTo>
                  <a:pt x="4363" y="1662"/>
                </a:lnTo>
                <a:lnTo>
                  <a:pt x="4314" y="1643"/>
                </a:lnTo>
                <a:lnTo>
                  <a:pt x="4263" y="1626"/>
                </a:lnTo>
                <a:lnTo>
                  <a:pt x="4213" y="1609"/>
                </a:lnTo>
                <a:lnTo>
                  <a:pt x="4161" y="1595"/>
                </a:lnTo>
                <a:lnTo>
                  <a:pt x="4108" y="1583"/>
                </a:lnTo>
                <a:lnTo>
                  <a:pt x="4056" y="1571"/>
                </a:lnTo>
                <a:lnTo>
                  <a:pt x="4002" y="1562"/>
                </a:lnTo>
                <a:lnTo>
                  <a:pt x="3948" y="1554"/>
                </a:lnTo>
                <a:lnTo>
                  <a:pt x="4003" y="1555"/>
                </a:lnTo>
                <a:lnTo>
                  <a:pt x="4060" y="1555"/>
                </a:lnTo>
                <a:lnTo>
                  <a:pt x="4179" y="1554"/>
                </a:lnTo>
                <a:lnTo>
                  <a:pt x="4239" y="1554"/>
                </a:lnTo>
                <a:lnTo>
                  <a:pt x="4300" y="1555"/>
                </a:lnTo>
                <a:lnTo>
                  <a:pt x="4360" y="1558"/>
                </a:lnTo>
                <a:lnTo>
                  <a:pt x="4420" y="1562"/>
                </a:lnTo>
                <a:lnTo>
                  <a:pt x="4449" y="1565"/>
                </a:lnTo>
                <a:lnTo>
                  <a:pt x="4478" y="1570"/>
                </a:lnTo>
                <a:lnTo>
                  <a:pt x="4507" y="1574"/>
                </a:lnTo>
                <a:lnTo>
                  <a:pt x="4534" y="1580"/>
                </a:lnTo>
                <a:lnTo>
                  <a:pt x="4562" y="1586"/>
                </a:lnTo>
                <a:lnTo>
                  <a:pt x="4589" y="1594"/>
                </a:lnTo>
                <a:lnTo>
                  <a:pt x="4614" y="1603"/>
                </a:lnTo>
                <a:lnTo>
                  <a:pt x="4640" y="1613"/>
                </a:lnTo>
                <a:lnTo>
                  <a:pt x="4664" y="1624"/>
                </a:lnTo>
                <a:lnTo>
                  <a:pt x="4688" y="1637"/>
                </a:lnTo>
                <a:lnTo>
                  <a:pt x="4710" y="1650"/>
                </a:lnTo>
                <a:lnTo>
                  <a:pt x="4732" y="1665"/>
                </a:lnTo>
                <a:lnTo>
                  <a:pt x="4753" y="1682"/>
                </a:lnTo>
                <a:lnTo>
                  <a:pt x="4772" y="1700"/>
                </a:lnTo>
                <a:lnTo>
                  <a:pt x="4791" y="1719"/>
                </a:lnTo>
                <a:lnTo>
                  <a:pt x="4807" y="1741"/>
                </a:lnTo>
                <a:lnTo>
                  <a:pt x="4796" y="1703"/>
                </a:lnTo>
                <a:lnTo>
                  <a:pt x="4783" y="1667"/>
                </a:lnTo>
                <a:lnTo>
                  <a:pt x="4767" y="1630"/>
                </a:lnTo>
                <a:lnTo>
                  <a:pt x="4751" y="1595"/>
                </a:lnTo>
                <a:lnTo>
                  <a:pt x="4732" y="1560"/>
                </a:lnTo>
                <a:lnTo>
                  <a:pt x="4712" y="1527"/>
                </a:lnTo>
                <a:lnTo>
                  <a:pt x="4690" y="1495"/>
                </a:lnTo>
                <a:lnTo>
                  <a:pt x="4666" y="1464"/>
                </a:lnTo>
                <a:lnTo>
                  <a:pt x="4641" y="1434"/>
                </a:lnTo>
                <a:lnTo>
                  <a:pt x="4614" y="1407"/>
                </a:lnTo>
                <a:lnTo>
                  <a:pt x="4587" y="1380"/>
                </a:lnTo>
                <a:lnTo>
                  <a:pt x="4557" y="1356"/>
                </a:lnTo>
                <a:lnTo>
                  <a:pt x="4528" y="1333"/>
                </a:lnTo>
                <a:lnTo>
                  <a:pt x="4496" y="1312"/>
                </a:lnTo>
                <a:lnTo>
                  <a:pt x="4463" y="1294"/>
                </a:lnTo>
                <a:lnTo>
                  <a:pt x="4429" y="1278"/>
                </a:lnTo>
                <a:lnTo>
                  <a:pt x="4394" y="1264"/>
                </a:lnTo>
                <a:lnTo>
                  <a:pt x="4376" y="1257"/>
                </a:lnTo>
                <a:lnTo>
                  <a:pt x="4358" y="1252"/>
                </a:lnTo>
                <a:lnTo>
                  <a:pt x="4341" y="1247"/>
                </a:lnTo>
                <a:lnTo>
                  <a:pt x="4322" y="1243"/>
                </a:lnTo>
                <a:lnTo>
                  <a:pt x="4303" y="1240"/>
                </a:lnTo>
                <a:lnTo>
                  <a:pt x="4284" y="1236"/>
                </a:lnTo>
                <a:lnTo>
                  <a:pt x="4266" y="1234"/>
                </a:lnTo>
                <a:lnTo>
                  <a:pt x="4246" y="1233"/>
                </a:lnTo>
                <a:lnTo>
                  <a:pt x="4227" y="1232"/>
                </a:lnTo>
                <a:lnTo>
                  <a:pt x="4207" y="1232"/>
                </a:lnTo>
                <a:lnTo>
                  <a:pt x="4188" y="1233"/>
                </a:lnTo>
                <a:lnTo>
                  <a:pt x="4168" y="1235"/>
                </a:lnTo>
                <a:lnTo>
                  <a:pt x="4148" y="1237"/>
                </a:lnTo>
                <a:lnTo>
                  <a:pt x="4128" y="1241"/>
                </a:lnTo>
                <a:lnTo>
                  <a:pt x="4107" y="1244"/>
                </a:lnTo>
                <a:lnTo>
                  <a:pt x="4087" y="1248"/>
                </a:lnTo>
                <a:lnTo>
                  <a:pt x="4067" y="1254"/>
                </a:lnTo>
                <a:lnTo>
                  <a:pt x="4047" y="1261"/>
                </a:lnTo>
                <a:lnTo>
                  <a:pt x="4026" y="1268"/>
                </a:lnTo>
                <a:lnTo>
                  <a:pt x="4005" y="1276"/>
                </a:lnTo>
                <a:lnTo>
                  <a:pt x="3985" y="1286"/>
                </a:lnTo>
                <a:lnTo>
                  <a:pt x="3964" y="1296"/>
                </a:lnTo>
                <a:lnTo>
                  <a:pt x="3943" y="1307"/>
                </a:lnTo>
                <a:lnTo>
                  <a:pt x="3922" y="1318"/>
                </a:lnTo>
                <a:lnTo>
                  <a:pt x="3902" y="1331"/>
                </a:lnTo>
                <a:lnTo>
                  <a:pt x="3881" y="1344"/>
                </a:lnTo>
                <a:lnTo>
                  <a:pt x="3860" y="1360"/>
                </a:lnTo>
                <a:lnTo>
                  <a:pt x="3839" y="1375"/>
                </a:lnTo>
                <a:lnTo>
                  <a:pt x="3818" y="1391"/>
                </a:lnTo>
                <a:lnTo>
                  <a:pt x="3797" y="1409"/>
                </a:lnTo>
                <a:lnTo>
                  <a:pt x="3803" y="1390"/>
                </a:lnTo>
                <a:lnTo>
                  <a:pt x="3808" y="1371"/>
                </a:lnTo>
                <a:lnTo>
                  <a:pt x="3812" y="1352"/>
                </a:lnTo>
                <a:lnTo>
                  <a:pt x="3816" y="1332"/>
                </a:lnTo>
                <a:lnTo>
                  <a:pt x="3818" y="1313"/>
                </a:lnTo>
                <a:lnTo>
                  <a:pt x="3820" y="1295"/>
                </a:lnTo>
                <a:lnTo>
                  <a:pt x="3820" y="1275"/>
                </a:lnTo>
                <a:lnTo>
                  <a:pt x="3820" y="1256"/>
                </a:lnTo>
                <a:lnTo>
                  <a:pt x="3819" y="1237"/>
                </a:lnTo>
                <a:lnTo>
                  <a:pt x="3818" y="1219"/>
                </a:lnTo>
                <a:lnTo>
                  <a:pt x="3815" y="1200"/>
                </a:lnTo>
                <a:lnTo>
                  <a:pt x="3811" y="1181"/>
                </a:lnTo>
                <a:lnTo>
                  <a:pt x="3808" y="1163"/>
                </a:lnTo>
                <a:lnTo>
                  <a:pt x="3803" y="1145"/>
                </a:lnTo>
                <a:lnTo>
                  <a:pt x="3797" y="1126"/>
                </a:lnTo>
                <a:lnTo>
                  <a:pt x="3790" y="1109"/>
                </a:lnTo>
                <a:lnTo>
                  <a:pt x="3784" y="1091"/>
                </a:lnTo>
                <a:lnTo>
                  <a:pt x="3776" y="1074"/>
                </a:lnTo>
                <a:lnTo>
                  <a:pt x="3768" y="1056"/>
                </a:lnTo>
                <a:lnTo>
                  <a:pt x="3758" y="1038"/>
                </a:lnTo>
                <a:lnTo>
                  <a:pt x="3739" y="1005"/>
                </a:lnTo>
                <a:lnTo>
                  <a:pt x="3717" y="972"/>
                </a:lnTo>
                <a:lnTo>
                  <a:pt x="3694" y="942"/>
                </a:lnTo>
                <a:lnTo>
                  <a:pt x="3667" y="911"/>
                </a:lnTo>
                <a:lnTo>
                  <a:pt x="3639" y="882"/>
                </a:lnTo>
                <a:lnTo>
                  <a:pt x="3609" y="855"/>
                </a:lnTo>
                <a:lnTo>
                  <a:pt x="3578" y="828"/>
                </a:lnTo>
                <a:lnTo>
                  <a:pt x="3545" y="804"/>
                </a:lnTo>
                <a:lnTo>
                  <a:pt x="3512" y="781"/>
                </a:lnTo>
                <a:lnTo>
                  <a:pt x="3477" y="760"/>
                </a:lnTo>
                <a:lnTo>
                  <a:pt x="3441" y="741"/>
                </a:lnTo>
                <a:lnTo>
                  <a:pt x="3404" y="724"/>
                </a:lnTo>
                <a:lnTo>
                  <a:pt x="3367" y="709"/>
                </a:lnTo>
                <a:lnTo>
                  <a:pt x="3329" y="696"/>
                </a:lnTo>
                <a:lnTo>
                  <a:pt x="3291" y="685"/>
                </a:lnTo>
                <a:lnTo>
                  <a:pt x="3252" y="677"/>
                </a:lnTo>
                <a:lnTo>
                  <a:pt x="3214" y="671"/>
                </a:lnTo>
                <a:lnTo>
                  <a:pt x="3176" y="668"/>
                </a:lnTo>
                <a:lnTo>
                  <a:pt x="3157" y="668"/>
                </a:lnTo>
                <a:lnTo>
                  <a:pt x="3138" y="666"/>
                </a:lnTo>
                <a:lnTo>
                  <a:pt x="3119" y="668"/>
                </a:lnTo>
                <a:lnTo>
                  <a:pt x="3101" y="669"/>
                </a:lnTo>
                <a:lnTo>
                  <a:pt x="3082" y="671"/>
                </a:lnTo>
                <a:lnTo>
                  <a:pt x="3063" y="674"/>
                </a:lnTo>
                <a:lnTo>
                  <a:pt x="3046" y="677"/>
                </a:lnTo>
                <a:lnTo>
                  <a:pt x="3027" y="682"/>
                </a:lnTo>
                <a:lnTo>
                  <a:pt x="3054" y="691"/>
                </a:lnTo>
                <a:lnTo>
                  <a:pt x="3081" y="702"/>
                </a:lnTo>
                <a:lnTo>
                  <a:pt x="3104" y="713"/>
                </a:lnTo>
                <a:lnTo>
                  <a:pt x="3127" y="725"/>
                </a:lnTo>
                <a:lnTo>
                  <a:pt x="3147" y="739"/>
                </a:lnTo>
                <a:lnTo>
                  <a:pt x="3165" y="753"/>
                </a:lnTo>
                <a:lnTo>
                  <a:pt x="3183" y="769"/>
                </a:lnTo>
                <a:lnTo>
                  <a:pt x="3200" y="785"/>
                </a:lnTo>
                <a:lnTo>
                  <a:pt x="3215" y="803"/>
                </a:lnTo>
                <a:lnTo>
                  <a:pt x="3229" y="822"/>
                </a:lnTo>
                <a:lnTo>
                  <a:pt x="3242" y="840"/>
                </a:lnTo>
                <a:lnTo>
                  <a:pt x="3256" y="860"/>
                </a:lnTo>
                <a:lnTo>
                  <a:pt x="3268" y="881"/>
                </a:lnTo>
                <a:lnTo>
                  <a:pt x="3279" y="903"/>
                </a:lnTo>
                <a:lnTo>
                  <a:pt x="3301" y="947"/>
                </a:lnTo>
                <a:lnTo>
                  <a:pt x="3322" y="994"/>
                </a:lnTo>
                <a:lnTo>
                  <a:pt x="3344" y="1044"/>
                </a:lnTo>
                <a:lnTo>
                  <a:pt x="3366" y="1094"/>
                </a:lnTo>
                <a:lnTo>
                  <a:pt x="3391" y="1147"/>
                </a:lnTo>
                <a:lnTo>
                  <a:pt x="3404" y="1174"/>
                </a:lnTo>
                <a:lnTo>
                  <a:pt x="3419" y="1200"/>
                </a:lnTo>
                <a:lnTo>
                  <a:pt x="3434" y="1228"/>
                </a:lnTo>
                <a:lnTo>
                  <a:pt x="3450" y="1255"/>
                </a:lnTo>
                <a:lnTo>
                  <a:pt x="3468" y="1283"/>
                </a:lnTo>
                <a:lnTo>
                  <a:pt x="3488" y="1310"/>
                </a:lnTo>
                <a:lnTo>
                  <a:pt x="3508" y="1338"/>
                </a:lnTo>
                <a:lnTo>
                  <a:pt x="3531" y="1365"/>
                </a:lnTo>
                <a:lnTo>
                  <a:pt x="3509" y="1347"/>
                </a:lnTo>
                <a:lnTo>
                  <a:pt x="3486" y="1330"/>
                </a:lnTo>
                <a:lnTo>
                  <a:pt x="3463" y="1313"/>
                </a:lnTo>
                <a:lnTo>
                  <a:pt x="3437" y="1296"/>
                </a:lnTo>
                <a:lnTo>
                  <a:pt x="3412" y="1279"/>
                </a:lnTo>
                <a:lnTo>
                  <a:pt x="3386" y="1263"/>
                </a:lnTo>
                <a:lnTo>
                  <a:pt x="3358" y="1247"/>
                </a:lnTo>
                <a:lnTo>
                  <a:pt x="3331" y="1232"/>
                </a:lnTo>
                <a:lnTo>
                  <a:pt x="3302" y="1217"/>
                </a:lnTo>
                <a:lnTo>
                  <a:pt x="3272" y="1201"/>
                </a:lnTo>
                <a:lnTo>
                  <a:pt x="3242" y="1188"/>
                </a:lnTo>
                <a:lnTo>
                  <a:pt x="3212" y="1174"/>
                </a:lnTo>
                <a:lnTo>
                  <a:pt x="3181" y="1162"/>
                </a:lnTo>
                <a:lnTo>
                  <a:pt x="3149" y="1149"/>
                </a:lnTo>
                <a:lnTo>
                  <a:pt x="3117" y="1138"/>
                </a:lnTo>
                <a:lnTo>
                  <a:pt x="3084" y="1127"/>
                </a:lnTo>
                <a:lnTo>
                  <a:pt x="3061" y="1125"/>
                </a:lnTo>
                <a:lnTo>
                  <a:pt x="3036" y="1123"/>
                </a:lnTo>
                <a:lnTo>
                  <a:pt x="3009" y="1123"/>
                </a:lnTo>
                <a:lnTo>
                  <a:pt x="2981" y="1122"/>
                </a:lnTo>
                <a:lnTo>
                  <a:pt x="2951" y="1123"/>
                </a:lnTo>
                <a:lnTo>
                  <a:pt x="2921" y="1125"/>
                </a:lnTo>
                <a:lnTo>
                  <a:pt x="2888" y="1129"/>
                </a:lnTo>
                <a:lnTo>
                  <a:pt x="2855" y="1132"/>
                </a:lnTo>
                <a:lnTo>
                  <a:pt x="2820" y="1137"/>
                </a:lnTo>
                <a:lnTo>
                  <a:pt x="2784" y="1145"/>
                </a:lnTo>
                <a:lnTo>
                  <a:pt x="2746" y="1153"/>
                </a:lnTo>
                <a:lnTo>
                  <a:pt x="2707" y="1163"/>
                </a:lnTo>
                <a:lnTo>
                  <a:pt x="2667" y="1175"/>
                </a:lnTo>
                <a:lnTo>
                  <a:pt x="2625" y="1188"/>
                </a:lnTo>
                <a:lnTo>
                  <a:pt x="2582" y="1203"/>
                </a:lnTo>
                <a:lnTo>
                  <a:pt x="2537" y="1220"/>
                </a:lnTo>
                <a:lnTo>
                  <a:pt x="2500" y="1234"/>
                </a:lnTo>
                <a:lnTo>
                  <a:pt x="2461" y="1247"/>
                </a:lnTo>
                <a:lnTo>
                  <a:pt x="2378" y="1274"/>
                </a:lnTo>
                <a:lnTo>
                  <a:pt x="2420" y="1303"/>
                </a:lnTo>
                <a:lnTo>
                  <a:pt x="2460" y="1335"/>
                </a:lnTo>
                <a:lnTo>
                  <a:pt x="2500" y="1368"/>
                </a:lnTo>
                <a:lnTo>
                  <a:pt x="2538" y="1402"/>
                </a:lnTo>
                <a:lnTo>
                  <a:pt x="2630" y="1421"/>
                </a:lnTo>
                <a:lnTo>
                  <a:pt x="2725" y="1441"/>
                </a:lnTo>
                <a:lnTo>
                  <a:pt x="2828" y="1461"/>
                </a:lnTo>
                <a:lnTo>
                  <a:pt x="2881" y="1470"/>
                </a:lnTo>
                <a:lnTo>
                  <a:pt x="2936" y="1478"/>
                </a:lnTo>
                <a:lnTo>
                  <a:pt x="2992" y="1486"/>
                </a:lnTo>
                <a:lnTo>
                  <a:pt x="3049" y="1493"/>
                </a:lnTo>
                <a:lnTo>
                  <a:pt x="3107" y="1498"/>
                </a:lnTo>
                <a:lnTo>
                  <a:pt x="3167" y="1501"/>
                </a:lnTo>
                <a:lnTo>
                  <a:pt x="3228" y="1504"/>
                </a:lnTo>
                <a:lnTo>
                  <a:pt x="3291" y="1503"/>
                </a:lnTo>
                <a:lnTo>
                  <a:pt x="3355" y="1500"/>
                </a:lnTo>
                <a:lnTo>
                  <a:pt x="3420" y="1495"/>
                </a:lnTo>
                <a:lnTo>
                  <a:pt x="3365" y="1508"/>
                </a:lnTo>
                <a:lnTo>
                  <a:pt x="3300" y="1526"/>
                </a:lnTo>
                <a:lnTo>
                  <a:pt x="3227" y="1546"/>
                </a:lnTo>
                <a:lnTo>
                  <a:pt x="3148" y="1571"/>
                </a:lnTo>
                <a:lnTo>
                  <a:pt x="3106" y="1584"/>
                </a:lnTo>
                <a:lnTo>
                  <a:pt x="3063" y="1599"/>
                </a:lnTo>
                <a:lnTo>
                  <a:pt x="3020" y="1616"/>
                </a:lnTo>
                <a:lnTo>
                  <a:pt x="2976" y="1634"/>
                </a:lnTo>
                <a:lnTo>
                  <a:pt x="2931" y="1653"/>
                </a:lnTo>
                <a:lnTo>
                  <a:pt x="2886" y="1673"/>
                </a:lnTo>
                <a:lnTo>
                  <a:pt x="2841" y="1695"/>
                </a:lnTo>
                <a:lnTo>
                  <a:pt x="2796" y="1718"/>
                </a:lnTo>
                <a:lnTo>
                  <a:pt x="2821" y="1762"/>
                </a:lnTo>
                <a:lnTo>
                  <a:pt x="2844" y="1808"/>
                </a:lnTo>
                <a:lnTo>
                  <a:pt x="2867" y="1856"/>
                </a:lnTo>
                <a:lnTo>
                  <a:pt x="2889" y="1905"/>
                </a:lnTo>
                <a:lnTo>
                  <a:pt x="2909" y="1956"/>
                </a:lnTo>
                <a:lnTo>
                  <a:pt x="2928" y="2008"/>
                </a:lnTo>
                <a:lnTo>
                  <a:pt x="2945" y="2063"/>
                </a:lnTo>
                <a:lnTo>
                  <a:pt x="2961" y="2119"/>
                </a:lnTo>
                <a:lnTo>
                  <a:pt x="3051" y="2090"/>
                </a:lnTo>
                <a:lnTo>
                  <a:pt x="3096" y="2075"/>
                </a:lnTo>
                <a:lnTo>
                  <a:pt x="3141" y="2058"/>
                </a:lnTo>
                <a:lnTo>
                  <a:pt x="3185" y="2042"/>
                </a:lnTo>
                <a:lnTo>
                  <a:pt x="3230" y="2023"/>
                </a:lnTo>
                <a:lnTo>
                  <a:pt x="3273" y="2003"/>
                </a:lnTo>
                <a:lnTo>
                  <a:pt x="3316" y="1982"/>
                </a:lnTo>
                <a:lnTo>
                  <a:pt x="3359" y="1960"/>
                </a:lnTo>
                <a:lnTo>
                  <a:pt x="3401" y="1936"/>
                </a:lnTo>
                <a:lnTo>
                  <a:pt x="3442" y="1909"/>
                </a:lnTo>
                <a:lnTo>
                  <a:pt x="3481" y="1880"/>
                </a:lnTo>
                <a:lnTo>
                  <a:pt x="3520" y="1849"/>
                </a:lnTo>
                <a:lnTo>
                  <a:pt x="3538" y="1833"/>
                </a:lnTo>
                <a:lnTo>
                  <a:pt x="3557" y="1815"/>
                </a:lnTo>
                <a:lnTo>
                  <a:pt x="3576" y="1797"/>
                </a:lnTo>
                <a:lnTo>
                  <a:pt x="3593" y="1779"/>
                </a:lnTo>
                <a:lnTo>
                  <a:pt x="3611" y="1760"/>
                </a:lnTo>
                <a:lnTo>
                  <a:pt x="3629" y="1740"/>
                </a:lnTo>
                <a:lnTo>
                  <a:pt x="3624" y="1766"/>
                </a:lnTo>
                <a:lnTo>
                  <a:pt x="3620" y="1791"/>
                </a:lnTo>
                <a:lnTo>
                  <a:pt x="3617" y="1817"/>
                </a:lnTo>
                <a:lnTo>
                  <a:pt x="3615" y="1845"/>
                </a:lnTo>
                <a:lnTo>
                  <a:pt x="3613" y="1871"/>
                </a:lnTo>
                <a:lnTo>
                  <a:pt x="3613" y="1899"/>
                </a:lnTo>
                <a:lnTo>
                  <a:pt x="3613" y="1927"/>
                </a:lnTo>
                <a:lnTo>
                  <a:pt x="3615" y="1956"/>
                </a:lnTo>
                <a:lnTo>
                  <a:pt x="3617" y="1984"/>
                </a:lnTo>
                <a:lnTo>
                  <a:pt x="3620" y="2013"/>
                </a:lnTo>
                <a:lnTo>
                  <a:pt x="3628" y="2072"/>
                </a:lnTo>
                <a:lnTo>
                  <a:pt x="3637" y="2133"/>
                </a:lnTo>
                <a:lnTo>
                  <a:pt x="3650" y="2193"/>
                </a:lnTo>
                <a:lnTo>
                  <a:pt x="3663" y="2256"/>
                </a:lnTo>
                <a:lnTo>
                  <a:pt x="3679" y="2320"/>
                </a:lnTo>
                <a:lnTo>
                  <a:pt x="3697" y="2384"/>
                </a:lnTo>
                <a:lnTo>
                  <a:pt x="3716" y="2449"/>
                </a:lnTo>
                <a:lnTo>
                  <a:pt x="3755" y="2580"/>
                </a:lnTo>
                <a:lnTo>
                  <a:pt x="3797" y="2712"/>
                </a:lnTo>
                <a:lnTo>
                  <a:pt x="3839" y="2844"/>
                </a:lnTo>
                <a:lnTo>
                  <a:pt x="3860" y="2910"/>
                </a:lnTo>
                <a:lnTo>
                  <a:pt x="3878" y="2976"/>
                </a:lnTo>
                <a:lnTo>
                  <a:pt x="3897" y="3041"/>
                </a:lnTo>
                <a:lnTo>
                  <a:pt x="3915" y="3105"/>
                </a:lnTo>
                <a:lnTo>
                  <a:pt x="3930" y="3169"/>
                </a:lnTo>
                <a:lnTo>
                  <a:pt x="3944" y="3233"/>
                </a:lnTo>
                <a:lnTo>
                  <a:pt x="3955" y="3296"/>
                </a:lnTo>
                <a:lnTo>
                  <a:pt x="3965" y="3357"/>
                </a:lnTo>
                <a:lnTo>
                  <a:pt x="3972" y="3418"/>
                </a:lnTo>
                <a:lnTo>
                  <a:pt x="3975" y="3448"/>
                </a:lnTo>
                <a:lnTo>
                  <a:pt x="3976" y="3477"/>
                </a:lnTo>
                <a:lnTo>
                  <a:pt x="3977" y="3507"/>
                </a:lnTo>
                <a:lnTo>
                  <a:pt x="3979" y="3536"/>
                </a:lnTo>
                <a:lnTo>
                  <a:pt x="3977" y="3564"/>
                </a:lnTo>
                <a:lnTo>
                  <a:pt x="3976" y="3592"/>
                </a:lnTo>
                <a:lnTo>
                  <a:pt x="3974" y="3620"/>
                </a:lnTo>
                <a:lnTo>
                  <a:pt x="3971" y="3647"/>
                </a:lnTo>
                <a:lnTo>
                  <a:pt x="3966" y="3674"/>
                </a:lnTo>
                <a:lnTo>
                  <a:pt x="3961" y="3701"/>
                </a:lnTo>
                <a:lnTo>
                  <a:pt x="3974" y="3672"/>
                </a:lnTo>
                <a:lnTo>
                  <a:pt x="3986" y="3642"/>
                </a:lnTo>
                <a:lnTo>
                  <a:pt x="3997" y="3613"/>
                </a:lnTo>
                <a:lnTo>
                  <a:pt x="4008" y="3582"/>
                </a:lnTo>
                <a:lnTo>
                  <a:pt x="4029" y="3520"/>
                </a:lnTo>
                <a:lnTo>
                  <a:pt x="4047" y="3456"/>
                </a:lnTo>
                <a:lnTo>
                  <a:pt x="4063" y="3393"/>
                </a:lnTo>
                <a:lnTo>
                  <a:pt x="4078" y="3327"/>
                </a:lnTo>
                <a:lnTo>
                  <a:pt x="4089" y="3260"/>
                </a:lnTo>
                <a:lnTo>
                  <a:pt x="4098" y="3191"/>
                </a:lnTo>
                <a:lnTo>
                  <a:pt x="4106" y="3122"/>
                </a:lnTo>
                <a:lnTo>
                  <a:pt x="4113" y="3053"/>
                </a:lnTo>
                <a:lnTo>
                  <a:pt x="4116" y="2983"/>
                </a:lnTo>
                <a:lnTo>
                  <a:pt x="4118" y="2913"/>
                </a:lnTo>
                <a:lnTo>
                  <a:pt x="4118" y="2843"/>
                </a:lnTo>
                <a:lnTo>
                  <a:pt x="4117" y="2772"/>
                </a:lnTo>
                <a:lnTo>
                  <a:pt x="4114" y="2702"/>
                </a:lnTo>
                <a:lnTo>
                  <a:pt x="4108" y="2631"/>
                </a:lnTo>
                <a:lnTo>
                  <a:pt x="4102" y="2562"/>
                </a:lnTo>
                <a:lnTo>
                  <a:pt x="4093" y="2493"/>
                </a:lnTo>
                <a:lnTo>
                  <a:pt x="4083" y="2425"/>
                </a:lnTo>
                <a:lnTo>
                  <a:pt x="4072" y="2357"/>
                </a:lnTo>
                <a:lnTo>
                  <a:pt x="4059" y="2291"/>
                </a:lnTo>
                <a:lnTo>
                  <a:pt x="4045" y="2225"/>
                </a:lnTo>
                <a:lnTo>
                  <a:pt x="4028" y="2162"/>
                </a:lnTo>
                <a:lnTo>
                  <a:pt x="4010" y="2099"/>
                </a:lnTo>
                <a:lnTo>
                  <a:pt x="3992" y="2038"/>
                </a:lnTo>
                <a:lnTo>
                  <a:pt x="3972" y="1979"/>
                </a:lnTo>
                <a:lnTo>
                  <a:pt x="3951" y="1922"/>
                </a:lnTo>
                <a:lnTo>
                  <a:pt x="3928" y="1867"/>
                </a:lnTo>
                <a:lnTo>
                  <a:pt x="3905" y="1813"/>
                </a:lnTo>
                <a:lnTo>
                  <a:pt x="3880" y="1762"/>
                </a:lnTo>
                <a:lnTo>
                  <a:pt x="3853" y="1714"/>
                </a:lnTo>
                <a:lnTo>
                  <a:pt x="3827" y="1669"/>
                </a:lnTo>
                <a:lnTo>
                  <a:pt x="3874" y="1727"/>
                </a:lnTo>
                <a:lnTo>
                  <a:pt x="3921" y="1781"/>
                </a:lnTo>
                <a:lnTo>
                  <a:pt x="3969" y="1833"/>
                </a:lnTo>
                <a:lnTo>
                  <a:pt x="4015" y="1880"/>
                </a:lnTo>
                <a:lnTo>
                  <a:pt x="4061" y="1925"/>
                </a:lnTo>
                <a:lnTo>
                  <a:pt x="4106" y="1967"/>
                </a:lnTo>
                <a:lnTo>
                  <a:pt x="4151" y="2006"/>
                </a:lnTo>
                <a:lnTo>
                  <a:pt x="4196" y="2043"/>
                </a:lnTo>
                <a:lnTo>
                  <a:pt x="4240" y="2078"/>
                </a:lnTo>
                <a:lnTo>
                  <a:pt x="4284" y="2110"/>
                </a:lnTo>
                <a:lnTo>
                  <a:pt x="4327" y="2141"/>
                </a:lnTo>
                <a:lnTo>
                  <a:pt x="4369" y="2169"/>
                </a:lnTo>
                <a:lnTo>
                  <a:pt x="4411" y="2196"/>
                </a:lnTo>
                <a:lnTo>
                  <a:pt x="4453" y="2221"/>
                </a:lnTo>
                <a:lnTo>
                  <a:pt x="4532" y="2268"/>
                </a:lnTo>
                <a:lnTo>
                  <a:pt x="4609" y="2311"/>
                </a:lnTo>
                <a:lnTo>
                  <a:pt x="4683" y="2353"/>
                </a:lnTo>
                <a:lnTo>
                  <a:pt x="4753" y="2393"/>
                </a:lnTo>
                <a:lnTo>
                  <a:pt x="4786" y="2412"/>
                </a:lnTo>
                <a:lnTo>
                  <a:pt x="4819" y="2432"/>
                </a:lnTo>
                <a:lnTo>
                  <a:pt x="4851" y="2453"/>
                </a:lnTo>
                <a:lnTo>
                  <a:pt x="4881" y="2474"/>
                </a:lnTo>
                <a:lnTo>
                  <a:pt x="4910" y="2496"/>
                </a:lnTo>
                <a:lnTo>
                  <a:pt x="4939" y="2518"/>
                </a:lnTo>
                <a:lnTo>
                  <a:pt x="4967" y="2542"/>
                </a:lnTo>
                <a:lnTo>
                  <a:pt x="4993" y="2568"/>
                </a:lnTo>
                <a:lnTo>
                  <a:pt x="5017" y="2594"/>
                </a:lnTo>
                <a:lnTo>
                  <a:pt x="5041" y="2621"/>
                </a:lnTo>
                <a:close/>
                <a:moveTo>
                  <a:pt x="1492" y="4905"/>
                </a:moveTo>
                <a:lnTo>
                  <a:pt x="23" y="4905"/>
                </a:lnTo>
                <a:lnTo>
                  <a:pt x="23" y="5063"/>
                </a:lnTo>
                <a:lnTo>
                  <a:pt x="1354" y="5063"/>
                </a:lnTo>
                <a:lnTo>
                  <a:pt x="1386" y="5021"/>
                </a:lnTo>
                <a:lnTo>
                  <a:pt x="1420" y="4981"/>
                </a:lnTo>
                <a:lnTo>
                  <a:pt x="1456" y="4943"/>
                </a:lnTo>
                <a:lnTo>
                  <a:pt x="1492" y="4905"/>
                </a:lnTo>
                <a:close/>
                <a:moveTo>
                  <a:pt x="3567" y="4905"/>
                </a:moveTo>
                <a:lnTo>
                  <a:pt x="3567" y="4905"/>
                </a:lnTo>
                <a:lnTo>
                  <a:pt x="3604" y="4943"/>
                </a:lnTo>
                <a:lnTo>
                  <a:pt x="3640" y="4981"/>
                </a:lnTo>
                <a:lnTo>
                  <a:pt x="3674" y="5021"/>
                </a:lnTo>
                <a:lnTo>
                  <a:pt x="3706" y="5063"/>
                </a:lnTo>
                <a:lnTo>
                  <a:pt x="5036" y="5063"/>
                </a:lnTo>
                <a:lnTo>
                  <a:pt x="5036" y="4905"/>
                </a:lnTo>
                <a:lnTo>
                  <a:pt x="3567" y="4905"/>
                </a:lnTo>
                <a:close/>
                <a:moveTo>
                  <a:pt x="1627" y="2261"/>
                </a:moveTo>
                <a:lnTo>
                  <a:pt x="1627" y="2261"/>
                </a:lnTo>
                <a:lnTo>
                  <a:pt x="1631" y="2214"/>
                </a:lnTo>
                <a:lnTo>
                  <a:pt x="1632" y="2166"/>
                </a:lnTo>
                <a:lnTo>
                  <a:pt x="1633" y="2119"/>
                </a:lnTo>
                <a:lnTo>
                  <a:pt x="1633" y="2069"/>
                </a:lnTo>
                <a:lnTo>
                  <a:pt x="1632" y="2020"/>
                </a:lnTo>
                <a:lnTo>
                  <a:pt x="1630" y="1969"/>
                </a:lnTo>
                <a:lnTo>
                  <a:pt x="1626" y="1917"/>
                </a:lnTo>
                <a:lnTo>
                  <a:pt x="1622" y="1865"/>
                </a:lnTo>
                <a:lnTo>
                  <a:pt x="1719" y="1918"/>
                </a:lnTo>
                <a:lnTo>
                  <a:pt x="1818" y="1971"/>
                </a:lnTo>
                <a:lnTo>
                  <a:pt x="1845" y="2032"/>
                </a:lnTo>
                <a:lnTo>
                  <a:pt x="1873" y="2092"/>
                </a:lnTo>
                <a:lnTo>
                  <a:pt x="1900" y="2155"/>
                </a:lnTo>
                <a:lnTo>
                  <a:pt x="1928" y="2218"/>
                </a:lnTo>
                <a:lnTo>
                  <a:pt x="1954" y="2283"/>
                </a:lnTo>
                <a:lnTo>
                  <a:pt x="1981" y="2349"/>
                </a:lnTo>
                <a:lnTo>
                  <a:pt x="2007" y="2415"/>
                </a:lnTo>
                <a:lnTo>
                  <a:pt x="2032" y="2483"/>
                </a:lnTo>
                <a:lnTo>
                  <a:pt x="2058" y="2552"/>
                </a:lnTo>
                <a:lnTo>
                  <a:pt x="2082" y="2623"/>
                </a:lnTo>
                <a:lnTo>
                  <a:pt x="2106" y="2694"/>
                </a:lnTo>
                <a:lnTo>
                  <a:pt x="2129" y="2767"/>
                </a:lnTo>
                <a:lnTo>
                  <a:pt x="2152" y="2840"/>
                </a:lnTo>
                <a:lnTo>
                  <a:pt x="2174" y="2915"/>
                </a:lnTo>
                <a:lnTo>
                  <a:pt x="2196" y="2992"/>
                </a:lnTo>
                <a:lnTo>
                  <a:pt x="2217" y="3069"/>
                </a:lnTo>
                <a:lnTo>
                  <a:pt x="2238" y="3148"/>
                </a:lnTo>
                <a:lnTo>
                  <a:pt x="2258" y="3228"/>
                </a:lnTo>
                <a:lnTo>
                  <a:pt x="2276" y="3309"/>
                </a:lnTo>
                <a:lnTo>
                  <a:pt x="2294" y="3392"/>
                </a:lnTo>
                <a:lnTo>
                  <a:pt x="2312" y="3475"/>
                </a:lnTo>
                <a:lnTo>
                  <a:pt x="2328" y="3560"/>
                </a:lnTo>
                <a:lnTo>
                  <a:pt x="2345" y="3646"/>
                </a:lnTo>
                <a:lnTo>
                  <a:pt x="2360" y="3733"/>
                </a:lnTo>
                <a:lnTo>
                  <a:pt x="2373" y="3822"/>
                </a:lnTo>
                <a:lnTo>
                  <a:pt x="2387" y="3911"/>
                </a:lnTo>
                <a:lnTo>
                  <a:pt x="2400" y="4002"/>
                </a:lnTo>
                <a:lnTo>
                  <a:pt x="2411" y="4095"/>
                </a:lnTo>
                <a:lnTo>
                  <a:pt x="2421" y="4188"/>
                </a:lnTo>
                <a:lnTo>
                  <a:pt x="2431" y="4283"/>
                </a:lnTo>
                <a:lnTo>
                  <a:pt x="2439" y="4378"/>
                </a:lnTo>
                <a:lnTo>
                  <a:pt x="2447" y="4476"/>
                </a:lnTo>
                <a:lnTo>
                  <a:pt x="2410" y="4478"/>
                </a:lnTo>
                <a:lnTo>
                  <a:pt x="2372" y="4482"/>
                </a:lnTo>
                <a:lnTo>
                  <a:pt x="2336" y="4486"/>
                </a:lnTo>
                <a:lnTo>
                  <a:pt x="2300" y="4492"/>
                </a:lnTo>
                <a:lnTo>
                  <a:pt x="2263" y="4498"/>
                </a:lnTo>
                <a:lnTo>
                  <a:pt x="2228" y="4505"/>
                </a:lnTo>
                <a:lnTo>
                  <a:pt x="2193" y="4513"/>
                </a:lnTo>
                <a:lnTo>
                  <a:pt x="2158" y="4521"/>
                </a:lnTo>
                <a:lnTo>
                  <a:pt x="2151" y="4436"/>
                </a:lnTo>
                <a:lnTo>
                  <a:pt x="2144" y="4350"/>
                </a:lnTo>
                <a:lnTo>
                  <a:pt x="2136" y="4265"/>
                </a:lnTo>
                <a:lnTo>
                  <a:pt x="2127" y="4183"/>
                </a:lnTo>
                <a:lnTo>
                  <a:pt x="2118" y="4100"/>
                </a:lnTo>
                <a:lnTo>
                  <a:pt x="2107" y="4019"/>
                </a:lnTo>
                <a:lnTo>
                  <a:pt x="2096" y="3938"/>
                </a:lnTo>
                <a:lnTo>
                  <a:pt x="2084" y="3859"/>
                </a:lnTo>
                <a:lnTo>
                  <a:pt x="2072" y="3781"/>
                </a:lnTo>
                <a:lnTo>
                  <a:pt x="2059" y="3704"/>
                </a:lnTo>
                <a:lnTo>
                  <a:pt x="2044" y="3628"/>
                </a:lnTo>
                <a:lnTo>
                  <a:pt x="2030" y="3553"/>
                </a:lnTo>
                <a:lnTo>
                  <a:pt x="2015" y="3480"/>
                </a:lnTo>
                <a:lnTo>
                  <a:pt x="1999" y="3406"/>
                </a:lnTo>
                <a:lnTo>
                  <a:pt x="1983" y="3334"/>
                </a:lnTo>
                <a:lnTo>
                  <a:pt x="1965" y="3264"/>
                </a:lnTo>
                <a:lnTo>
                  <a:pt x="1948" y="3194"/>
                </a:lnTo>
                <a:lnTo>
                  <a:pt x="1930" y="3124"/>
                </a:lnTo>
                <a:lnTo>
                  <a:pt x="1911" y="3056"/>
                </a:lnTo>
                <a:lnTo>
                  <a:pt x="1891" y="2989"/>
                </a:lnTo>
                <a:lnTo>
                  <a:pt x="1873" y="2923"/>
                </a:lnTo>
                <a:lnTo>
                  <a:pt x="1852" y="2858"/>
                </a:lnTo>
                <a:lnTo>
                  <a:pt x="1831" y="2794"/>
                </a:lnTo>
                <a:lnTo>
                  <a:pt x="1810" y="2731"/>
                </a:lnTo>
                <a:lnTo>
                  <a:pt x="1789" y="2669"/>
                </a:lnTo>
                <a:lnTo>
                  <a:pt x="1767" y="2608"/>
                </a:lnTo>
                <a:lnTo>
                  <a:pt x="1745" y="2548"/>
                </a:lnTo>
                <a:lnTo>
                  <a:pt x="1722" y="2488"/>
                </a:lnTo>
                <a:lnTo>
                  <a:pt x="1699" y="2430"/>
                </a:lnTo>
                <a:lnTo>
                  <a:pt x="1676" y="2373"/>
                </a:lnTo>
                <a:lnTo>
                  <a:pt x="1627" y="2261"/>
                </a:lnTo>
                <a:close/>
                <a:moveTo>
                  <a:pt x="3091" y="2312"/>
                </a:moveTo>
                <a:lnTo>
                  <a:pt x="3091" y="2312"/>
                </a:lnTo>
                <a:lnTo>
                  <a:pt x="3051" y="2408"/>
                </a:lnTo>
                <a:lnTo>
                  <a:pt x="3013" y="2508"/>
                </a:lnTo>
                <a:lnTo>
                  <a:pt x="2973" y="2615"/>
                </a:lnTo>
                <a:lnTo>
                  <a:pt x="2934" y="2726"/>
                </a:lnTo>
                <a:lnTo>
                  <a:pt x="2896" y="2841"/>
                </a:lnTo>
                <a:lnTo>
                  <a:pt x="2859" y="2964"/>
                </a:lnTo>
                <a:lnTo>
                  <a:pt x="2822" y="3090"/>
                </a:lnTo>
                <a:lnTo>
                  <a:pt x="2805" y="3156"/>
                </a:lnTo>
                <a:lnTo>
                  <a:pt x="2788" y="3222"/>
                </a:lnTo>
                <a:lnTo>
                  <a:pt x="2770" y="3290"/>
                </a:lnTo>
                <a:lnTo>
                  <a:pt x="2754" y="3360"/>
                </a:lnTo>
                <a:lnTo>
                  <a:pt x="2739" y="3431"/>
                </a:lnTo>
                <a:lnTo>
                  <a:pt x="2723" y="3503"/>
                </a:lnTo>
                <a:lnTo>
                  <a:pt x="2708" y="3576"/>
                </a:lnTo>
                <a:lnTo>
                  <a:pt x="2693" y="3651"/>
                </a:lnTo>
                <a:lnTo>
                  <a:pt x="2679" y="3727"/>
                </a:lnTo>
                <a:lnTo>
                  <a:pt x="2666" y="3805"/>
                </a:lnTo>
                <a:lnTo>
                  <a:pt x="2653" y="3883"/>
                </a:lnTo>
                <a:lnTo>
                  <a:pt x="2641" y="3964"/>
                </a:lnTo>
                <a:lnTo>
                  <a:pt x="2629" y="4046"/>
                </a:lnTo>
                <a:lnTo>
                  <a:pt x="2618" y="4129"/>
                </a:lnTo>
                <a:lnTo>
                  <a:pt x="2607" y="4213"/>
                </a:lnTo>
                <a:lnTo>
                  <a:pt x="2598" y="4299"/>
                </a:lnTo>
                <a:lnTo>
                  <a:pt x="2588" y="4386"/>
                </a:lnTo>
                <a:lnTo>
                  <a:pt x="2580" y="4474"/>
                </a:lnTo>
                <a:lnTo>
                  <a:pt x="2616" y="4476"/>
                </a:lnTo>
                <a:lnTo>
                  <a:pt x="2654" y="4478"/>
                </a:lnTo>
                <a:lnTo>
                  <a:pt x="2690" y="4482"/>
                </a:lnTo>
                <a:lnTo>
                  <a:pt x="2726" y="4487"/>
                </a:lnTo>
                <a:lnTo>
                  <a:pt x="2763" y="4492"/>
                </a:lnTo>
                <a:lnTo>
                  <a:pt x="2798" y="4498"/>
                </a:lnTo>
                <a:lnTo>
                  <a:pt x="2833" y="4506"/>
                </a:lnTo>
                <a:lnTo>
                  <a:pt x="2868" y="4514"/>
                </a:lnTo>
                <a:lnTo>
                  <a:pt x="2877" y="4417"/>
                </a:lnTo>
                <a:lnTo>
                  <a:pt x="2887" y="4321"/>
                </a:lnTo>
                <a:lnTo>
                  <a:pt x="2898" y="4228"/>
                </a:lnTo>
                <a:lnTo>
                  <a:pt x="2909" y="4135"/>
                </a:lnTo>
                <a:lnTo>
                  <a:pt x="2921" y="4046"/>
                </a:lnTo>
                <a:lnTo>
                  <a:pt x="2934" y="3957"/>
                </a:lnTo>
                <a:lnTo>
                  <a:pt x="2949" y="3871"/>
                </a:lnTo>
                <a:lnTo>
                  <a:pt x="2963" y="3786"/>
                </a:lnTo>
                <a:lnTo>
                  <a:pt x="2978" y="3703"/>
                </a:lnTo>
                <a:lnTo>
                  <a:pt x="2995" y="3621"/>
                </a:lnTo>
                <a:lnTo>
                  <a:pt x="3011" y="3542"/>
                </a:lnTo>
                <a:lnTo>
                  <a:pt x="3028" y="3464"/>
                </a:lnTo>
                <a:lnTo>
                  <a:pt x="3046" y="3388"/>
                </a:lnTo>
                <a:lnTo>
                  <a:pt x="3064" y="3313"/>
                </a:lnTo>
                <a:lnTo>
                  <a:pt x="3083" y="3241"/>
                </a:lnTo>
                <a:lnTo>
                  <a:pt x="3102" y="3169"/>
                </a:lnTo>
                <a:lnTo>
                  <a:pt x="3121" y="3100"/>
                </a:lnTo>
                <a:lnTo>
                  <a:pt x="3141" y="3032"/>
                </a:lnTo>
                <a:lnTo>
                  <a:pt x="3161" y="2966"/>
                </a:lnTo>
                <a:lnTo>
                  <a:pt x="3181" y="2902"/>
                </a:lnTo>
                <a:lnTo>
                  <a:pt x="3202" y="2839"/>
                </a:lnTo>
                <a:lnTo>
                  <a:pt x="3223" y="2778"/>
                </a:lnTo>
                <a:lnTo>
                  <a:pt x="3244" y="2718"/>
                </a:lnTo>
                <a:lnTo>
                  <a:pt x="3264" y="2660"/>
                </a:lnTo>
                <a:lnTo>
                  <a:pt x="3307" y="2550"/>
                </a:lnTo>
                <a:lnTo>
                  <a:pt x="3350" y="2445"/>
                </a:lnTo>
                <a:lnTo>
                  <a:pt x="3392" y="2348"/>
                </a:lnTo>
                <a:lnTo>
                  <a:pt x="3434" y="2256"/>
                </a:lnTo>
                <a:lnTo>
                  <a:pt x="3426" y="2220"/>
                </a:lnTo>
                <a:lnTo>
                  <a:pt x="3419" y="2182"/>
                </a:lnTo>
                <a:lnTo>
                  <a:pt x="3378" y="2202"/>
                </a:lnTo>
                <a:lnTo>
                  <a:pt x="3337" y="2221"/>
                </a:lnTo>
                <a:lnTo>
                  <a:pt x="3296" y="2239"/>
                </a:lnTo>
                <a:lnTo>
                  <a:pt x="3255" y="2255"/>
                </a:lnTo>
                <a:lnTo>
                  <a:pt x="3214" y="2270"/>
                </a:lnTo>
                <a:lnTo>
                  <a:pt x="3173" y="2285"/>
                </a:lnTo>
                <a:lnTo>
                  <a:pt x="3091" y="2312"/>
                </a:lnTo>
                <a:close/>
                <a:moveTo>
                  <a:pt x="3774" y="5853"/>
                </a:moveTo>
                <a:lnTo>
                  <a:pt x="3774" y="5853"/>
                </a:lnTo>
                <a:lnTo>
                  <a:pt x="3772" y="5823"/>
                </a:lnTo>
                <a:lnTo>
                  <a:pt x="3768" y="5793"/>
                </a:lnTo>
                <a:lnTo>
                  <a:pt x="3764" y="5763"/>
                </a:lnTo>
                <a:lnTo>
                  <a:pt x="3760" y="5734"/>
                </a:lnTo>
                <a:lnTo>
                  <a:pt x="3754" y="5704"/>
                </a:lnTo>
                <a:lnTo>
                  <a:pt x="3747" y="5675"/>
                </a:lnTo>
                <a:lnTo>
                  <a:pt x="3741" y="5646"/>
                </a:lnTo>
                <a:lnTo>
                  <a:pt x="3734" y="5617"/>
                </a:lnTo>
                <a:lnTo>
                  <a:pt x="3725" y="5590"/>
                </a:lnTo>
                <a:lnTo>
                  <a:pt x="3718" y="5561"/>
                </a:lnTo>
                <a:lnTo>
                  <a:pt x="3708" y="5533"/>
                </a:lnTo>
                <a:lnTo>
                  <a:pt x="3698" y="5506"/>
                </a:lnTo>
                <a:lnTo>
                  <a:pt x="3687" y="5478"/>
                </a:lnTo>
                <a:lnTo>
                  <a:pt x="3676" y="5452"/>
                </a:lnTo>
                <a:lnTo>
                  <a:pt x="3665" y="5426"/>
                </a:lnTo>
                <a:lnTo>
                  <a:pt x="3652" y="5399"/>
                </a:lnTo>
                <a:lnTo>
                  <a:pt x="3640" y="5374"/>
                </a:lnTo>
                <a:lnTo>
                  <a:pt x="3625" y="5348"/>
                </a:lnTo>
                <a:lnTo>
                  <a:pt x="3612" y="5323"/>
                </a:lnTo>
                <a:lnTo>
                  <a:pt x="3597" y="5298"/>
                </a:lnTo>
                <a:lnTo>
                  <a:pt x="3582" y="5274"/>
                </a:lnTo>
                <a:lnTo>
                  <a:pt x="3566" y="5250"/>
                </a:lnTo>
                <a:lnTo>
                  <a:pt x="3533" y="5202"/>
                </a:lnTo>
                <a:lnTo>
                  <a:pt x="3498" y="5157"/>
                </a:lnTo>
                <a:lnTo>
                  <a:pt x="3461" y="5114"/>
                </a:lnTo>
                <a:lnTo>
                  <a:pt x="3422" y="5073"/>
                </a:lnTo>
                <a:lnTo>
                  <a:pt x="3381" y="5032"/>
                </a:lnTo>
                <a:lnTo>
                  <a:pt x="3338" y="4994"/>
                </a:lnTo>
                <a:lnTo>
                  <a:pt x="3294" y="4958"/>
                </a:lnTo>
                <a:lnTo>
                  <a:pt x="3248" y="4924"/>
                </a:lnTo>
                <a:lnTo>
                  <a:pt x="3201" y="4892"/>
                </a:lnTo>
                <a:lnTo>
                  <a:pt x="3176" y="4877"/>
                </a:lnTo>
                <a:lnTo>
                  <a:pt x="3151" y="4861"/>
                </a:lnTo>
                <a:lnTo>
                  <a:pt x="3126" y="4848"/>
                </a:lnTo>
                <a:lnTo>
                  <a:pt x="3101" y="4834"/>
                </a:lnTo>
                <a:lnTo>
                  <a:pt x="3075" y="4822"/>
                </a:lnTo>
                <a:lnTo>
                  <a:pt x="3049" y="4808"/>
                </a:lnTo>
                <a:lnTo>
                  <a:pt x="3022" y="4797"/>
                </a:lnTo>
                <a:lnTo>
                  <a:pt x="2995" y="4785"/>
                </a:lnTo>
                <a:lnTo>
                  <a:pt x="2969" y="4775"/>
                </a:lnTo>
                <a:lnTo>
                  <a:pt x="2941" y="4766"/>
                </a:lnTo>
                <a:lnTo>
                  <a:pt x="2914" y="4756"/>
                </a:lnTo>
                <a:lnTo>
                  <a:pt x="2885" y="4747"/>
                </a:lnTo>
                <a:lnTo>
                  <a:pt x="2857" y="4739"/>
                </a:lnTo>
                <a:lnTo>
                  <a:pt x="2829" y="4731"/>
                </a:lnTo>
                <a:lnTo>
                  <a:pt x="2799" y="4725"/>
                </a:lnTo>
                <a:lnTo>
                  <a:pt x="2770" y="4719"/>
                </a:lnTo>
                <a:lnTo>
                  <a:pt x="2741" y="4714"/>
                </a:lnTo>
                <a:lnTo>
                  <a:pt x="2711" y="4709"/>
                </a:lnTo>
                <a:lnTo>
                  <a:pt x="2681" y="4705"/>
                </a:lnTo>
                <a:lnTo>
                  <a:pt x="2652" y="4702"/>
                </a:lnTo>
                <a:lnTo>
                  <a:pt x="2622" y="4700"/>
                </a:lnTo>
                <a:lnTo>
                  <a:pt x="2591" y="4697"/>
                </a:lnTo>
                <a:lnTo>
                  <a:pt x="2560" y="4696"/>
                </a:lnTo>
                <a:lnTo>
                  <a:pt x="2530" y="4696"/>
                </a:lnTo>
                <a:lnTo>
                  <a:pt x="2499" y="4696"/>
                </a:lnTo>
                <a:lnTo>
                  <a:pt x="2468" y="4697"/>
                </a:lnTo>
                <a:lnTo>
                  <a:pt x="2438" y="4700"/>
                </a:lnTo>
                <a:lnTo>
                  <a:pt x="2407" y="4702"/>
                </a:lnTo>
                <a:lnTo>
                  <a:pt x="2378" y="4705"/>
                </a:lnTo>
                <a:lnTo>
                  <a:pt x="2348" y="4709"/>
                </a:lnTo>
                <a:lnTo>
                  <a:pt x="2318" y="4714"/>
                </a:lnTo>
                <a:lnTo>
                  <a:pt x="2290" y="4719"/>
                </a:lnTo>
                <a:lnTo>
                  <a:pt x="2260" y="4725"/>
                </a:lnTo>
                <a:lnTo>
                  <a:pt x="2231" y="4731"/>
                </a:lnTo>
                <a:lnTo>
                  <a:pt x="2203" y="4739"/>
                </a:lnTo>
                <a:lnTo>
                  <a:pt x="2174" y="4747"/>
                </a:lnTo>
                <a:lnTo>
                  <a:pt x="2147" y="4756"/>
                </a:lnTo>
                <a:lnTo>
                  <a:pt x="2119" y="4766"/>
                </a:lnTo>
                <a:lnTo>
                  <a:pt x="2092" y="4775"/>
                </a:lnTo>
                <a:lnTo>
                  <a:pt x="2064" y="4785"/>
                </a:lnTo>
                <a:lnTo>
                  <a:pt x="2038" y="4797"/>
                </a:lnTo>
                <a:lnTo>
                  <a:pt x="2011" y="4808"/>
                </a:lnTo>
                <a:lnTo>
                  <a:pt x="1985" y="4822"/>
                </a:lnTo>
                <a:lnTo>
                  <a:pt x="1959" y="4834"/>
                </a:lnTo>
                <a:lnTo>
                  <a:pt x="1933" y="4848"/>
                </a:lnTo>
                <a:lnTo>
                  <a:pt x="1908" y="4861"/>
                </a:lnTo>
                <a:lnTo>
                  <a:pt x="1884" y="4877"/>
                </a:lnTo>
                <a:lnTo>
                  <a:pt x="1859" y="4892"/>
                </a:lnTo>
                <a:lnTo>
                  <a:pt x="1835" y="4908"/>
                </a:lnTo>
                <a:lnTo>
                  <a:pt x="1812" y="4924"/>
                </a:lnTo>
                <a:lnTo>
                  <a:pt x="1766" y="4958"/>
                </a:lnTo>
                <a:lnTo>
                  <a:pt x="1721" y="4994"/>
                </a:lnTo>
                <a:lnTo>
                  <a:pt x="1679" y="5032"/>
                </a:lnTo>
                <a:lnTo>
                  <a:pt x="1637" y="5073"/>
                </a:lnTo>
                <a:lnTo>
                  <a:pt x="1599" y="5114"/>
                </a:lnTo>
                <a:lnTo>
                  <a:pt x="1561" y="5157"/>
                </a:lnTo>
                <a:lnTo>
                  <a:pt x="1526" y="5202"/>
                </a:lnTo>
                <a:lnTo>
                  <a:pt x="1493" y="5250"/>
                </a:lnTo>
                <a:lnTo>
                  <a:pt x="1478" y="5274"/>
                </a:lnTo>
                <a:lnTo>
                  <a:pt x="1462" y="5298"/>
                </a:lnTo>
                <a:lnTo>
                  <a:pt x="1448" y="5323"/>
                </a:lnTo>
                <a:lnTo>
                  <a:pt x="1434" y="5348"/>
                </a:lnTo>
                <a:lnTo>
                  <a:pt x="1420" y="5374"/>
                </a:lnTo>
                <a:lnTo>
                  <a:pt x="1407" y="5399"/>
                </a:lnTo>
                <a:lnTo>
                  <a:pt x="1395" y="5426"/>
                </a:lnTo>
                <a:lnTo>
                  <a:pt x="1383" y="5452"/>
                </a:lnTo>
                <a:lnTo>
                  <a:pt x="1372" y="5478"/>
                </a:lnTo>
                <a:lnTo>
                  <a:pt x="1362" y="5506"/>
                </a:lnTo>
                <a:lnTo>
                  <a:pt x="1352" y="5533"/>
                </a:lnTo>
                <a:lnTo>
                  <a:pt x="1342" y="5561"/>
                </a:lnTo>
                <a:lnTo>
                  <a:pt x="1334" y="5590"/>
                </a:lnTo>
                <a:lnTo>
                  <a:pt x="1326" y="5617"/>
                </a:lnTo>
                <a:lnTo>
                  <a:pt x="1318" y="5646"/>
                </a:lnTo>
                <a:lnTo>
                  <a:pt x="1312" y="5675"/>
                </a:lnTo>
                <a:lnTo>
                  <a:pt x="1306" y="5704"/>
                </a:lnTo>
                <a:lnTo>
                  <a:pt x="1301" y="5734"/>
                </a:lnTo>
                <a:lnTo>
                  <a:pt x="1296" y="5763"/>
                </a:lnTo>
                <a:lnTo>
                  <a:pt x="1292" y="5793"/>
                </a:lnTo>
                <a:lnTo>
                  <a:pt x="1288" y="5823"/>
                </a:lnTo>
                <a:lnTo>
                  <a:pt x="1286" y="5853"/>
                </a:lnTo>
                <a:lnTo>
                  <a:pt x="3774" y="5853"/>
                </a:lnTo>
                <a:close/>
                <a:moveTo>
                  <a:pt x="4028" y="6311"/>
                </a:moveTo>
                <a:lnTo>
                  <a:pt x="4028" y="6088"/>
                </a:lnTo>
                <a:lnTo>
                  <a:pt x="987" y="6088"/>
                </a:lnTo>
                <a:lnTo>
                  <a:pt x="987" y="6311"/>
                </a:lnTo>
                <a:lnTo>
                  <a:pt x="4028" y="6311"/>
                </a:lnTo>
                <a:close/>
              </a:path>
            </a:pathLst>
          </a:custGeom>
          <a:blipFill rotWithShape="1">
            <a:blip r:embed="rId3" cstate="print"/>
            <a:stretch>
              <a:fillRect/>
            </a:stretch>
          </a:blipFill>
          <a:ln>
            <a:noFill/>
          </a:ln>
          <a:extLst>
            <a:ext uri="{91240B29-F687-4F45-9708-019B960494DF}">
              <a14:hiddenLine xmlns:a14="http://schemas.microsoft.com/office/drawing/2010/main" w="9525">
                <a:solidFill>
                  <a:srgbClr val="000000"/>
                </a:solidFill>
                <a:round/>
              </a14:hiddenLine>
            </a:ext>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algn="ctr">
              <a:defRPr/>
            </a:pPr>
            <a:endParaRPr lang="zh-CN" altLang="en-US">
              <a:solidFill>
                <a:srgbClr val="FFFFFF"/>
              </a:solidFill>
            </a:endParaRPr>
          </a:p>
        </p:txBody>
      </p:sp>
      <p:grpSp>
        <p:nvGrpSpPr>
          <p:cNvPr id="21" name="组合 20"/>
          <p:cNvGrpSpPr/>
          <p:nvPr/>
        </p:nvGrpSpPr>
        <p:grpSpPr>
          <a:xfrm>
            <a:off x="1498451" y="5342255"/>
            <a:ext cx="624840" cy="624840"/>
            <a:chOff x="3356" y="3530"/>
            <a:chExt cx="984" cy="984"/>
          </a:xfrm>
        </p:grpSpPr>
        <p:sp>
          <p:nvSpPr>
            <p:cNvPr id="14" name="椭圆 13"/>
            <p:cNvSpPr/>
            <p:nvPr/>
          </p:nvSpPr>
          <p:spPr>
            <a:xfrm>
              <a:off x="3356" y="3530"/>
              <a:ext cx="984" cy="984"/>
            </a:xfrm>
            <a:prstGeom prst="ellipse">
              <a:avLst/>
            </a:prstGeom>
            <a:noFill/>
            <a:ln>
              <a:solidFill>
                <a:srgbClr val="55463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2" name="搜索"/>
            <p:cNvSpPr/>
            <p:nvPr/>
          </p:nvSpPr>
          <p:spPr>
            <a:xfrm>
              <a:off x="3583" y="3686"/>
              <a:ext cx="530" cy="672"/>
            </a:xfrm>
            <a:custGeom>
              <a:avLst/>
              <a:gdLst/>
              <a:ahLst/>
              <a:cxnLst/>
              <a:rect l="l" t="t" r="r" b="b"/>
              <a:pathLst>
                <a:path w="926557" h="1124410">
                  <a:moveTo>
                    <a:pt x="319502" y="42976"/>
                  </a:moveTo>
                  <a:cubicBezTo>
                    <a:pt x="167768" y="42976"/>
                    <a:pt x="44763" y="161072"/>
                    <a:pt x="44763" y="306750"/>
                  </a:cubicBezTo>
                  <a:cubicBezTo>
                    <a:pt x="44763" y="452429"/>
                    <a:pt x="167768" y="570525"/>
                    <a:pt x="319502" y="570525"/>
                  </a:cubicBezTo>
                  <a:cubicBezTo>
                    <a:pt x="471237" y="570525"/>
                    <a:pt x="594242" y="452429"/>
                    <a:pt x="594242" y="306750"/>
                  </a:cubicBezTo>
                  <a:cubicBezTo>
                    <a:pt x="594242" y="161072"/>
                    <a:pt x="471237" y="42976"/>
                    <a:pt x="319502" y="42976"/>
                  </a:cubicBezTo>
                  <a:close/>
                  <a:moveTo>
                    <a:pt x="319502" y="0"/>
                  </a:moveTo>
                  <a:cubicBezTo>
                    <a:pt x="495959" y="0"/>
                    <a:pt x="639005" y="137337"/>
                    <a:pt x="639005" y="306750"/>
                  </a:cubicBezTo>
                  <a:cubicBezTo>
                    <a:pt x="639005" y="405310"/>
                    <a:pt x="590590" y="493013"/>
                    <a:pt x="515156" y="548896"/>
                  </a:cubicBezTo>
                  <a:lnTo>
                    <a:pt x="582115" y="648710"/>
                  </a:lnTo>
                  <a:lnTo>
                    <a:pt x="602593" y="634624"/>
                  </a:lnTo>
                  <a:cubicBezTo>
                    <a:pt x="861748" y="850694"/>
                    <a:pt x="940987" y="1016410"/>
                    <a:pt x="924472" y="1076071"/>
                  </a:cubicBezTo>
                  <a:cubicBezTo>
                    <a:pt x="918911" y="1116496"/>
                    <a:pt x="880404" y="1127298"/>
                    <a:pt x="856539" y="1123792"/>
                  </a:cubicBezTo>
                  <a:cubicBezTo>
                    <a:pt x="699114" y="1087767"/>
                    <a:pt x="580304" y="803802"/>
                    <a:pt x="527916" y="685990"/>
                  </a:cubicBezTo>
                  <a:lnTo>
                    <a:pt x="547442" y="672559"/>
                  </a:lnTo>
                  <a:lnTo>
                    <a:pt x="479840" y="571786"/>
                  </a:lnTo>
                  <a:cubicBezTo>
                    <a:pt x="432836" y="598404"/>
                    <a:pt x="378006" y="613501"/>
                    <a:pt x="319502" y="613501"/>
                  </a:cubicBezTo>
                  <a:cubicBezTo>
                    <a:pt x="143046" y="613501"/>
                    <a:pt x="0" y="476164"/>
                    <a:pt x="0" y="306750"/>
                  </a:cubicBezTo>
                  <a:cubicBezTo>
                    <a:pt x="0" y="137337"/>
                    <a:pt x="143046" y="0"/>
                    <a:pt x="319502" y="0"/>
                  </a:cubicBezTo>
                  <a:close/>
                </a:path>
              </a:pathLst>
            </a:custGeom>
            <a:solidFill>
              <a:srgbClr val="55463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en-US">
                <a:solidFill>
                  <a:srgbClr val="FFFFFF"/>
                </a:solidFill>
              </a:endParaRPr>
            </a:p>
          </p:txBody>
        </p:sp>
      </p:grpSp>
      <p:grpSp>
        <p:nvGrpSpPr>
          <p:cNvPr id="28" name="组合 27"/>
          <p:cNvGrpSpPr/>
          <p:nvPr/>
        </p:nvGrpSpPr>
        <p:grpSpPr>
          <a:xfrm>
            <a:off x="1452357" y="2928763"/>
            <a:ext cx="624840" cy="624840"/>
            <a:chOff x="5956" y="3530"/>
            <a:chExt cx="984" cy="984"/>
          </a:xfrm>
        </p:grpSpPr>
        <p:sp>
          <p:nvSpPr>
            <p:cNvPr id="18" name="椭圆 17"/>
            <p:cNvSpPr/>
            <p:nvPr/>
          </p:nvSpPr>
          <p:spPr>
            <a:xfrm>
              <a:off x="5956" y="3530"/>
              <a:ext cx="984" cy="984"/>
            </a:xfrm>
            <a:prstGeom prst="ellipse">
              <a:avLst/>
            </a:prstGeom>
            <a:noFill/>
            <a:ln>
              <a:solidFill>
                <a:srgbClr val="55463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书本"/>
            <p:cNvSpPr/>
            <p:nvPr/>
          </p:nvSpPr>
          <p:spPr bwMode="auto">
            <a:xfrm>
              <a:off x="6179" y="3713"/>
              <a:ext cx="539" cy="617"/>
            </a:xfrm>
            <a:custGeom>
              <a:avLst/>
              <a:gdLst>
                <a:gd name="T0" fmla="*/ 1457935 w 3279"/>
                <a:gd name="T1" fmla="*/ 1800397 h 3279"/>
                <a:gd name="T2" fmla="*/ 336911 w 3279"/>
                <a:gd name="T3" fmla="*/ 1800397 h 3279"/>
                <a:gd name="T4" fmla="*/ 0 w 3279"/>
                <a:gd name="T5" fmla="*/ 1458876 h 3279"/>
                <a:gd name="T6" fmla="*/ 0 w 3279"/>
                <a:gd name="T7" fmla="*/ 0 h 3279"/>
                <a:gd name="T8" fmla="*/ 1332828 w 3279"/>
                <a:gd name="T9" fmla="*/ 0 h 3279"/>
                <a:gd name="T10" fmla="*/ 1332828 w 3279"/>
                <a:gd name="T11" fmla="*/ 107618 h 3279"/>
                <a:gd name="T12" fmla="*/ 1584139 w 3279"/>
                <a:gd name="T13" fmla="*/ 107618 h 3279"/>
                <a:gd name="T14" fmla="*/ 1584139 w 3279"/>
                <a:gd name="T15" fmla="*/ 107618 h 3279"/>
                <a:gd name="T16" fmla="*/ 1584139 w 3279"/>
                <a:gd name="T17" fmla="*/ 215235 h 3279"/>
                <a:gd name="T18" fmla="*/ 1682359 w 3279"/>
                <a:gd name="T19" fmla="*/ 215235 h 3279"/>
                <a:gd name="T20" fmla="*/ 1799235 w 3279"/>
                <a:gd name="T21" fmla="*/ 215235 h 3279"/>
                <a:gd name="T22" fmla="*/ 1799235 w 3279"/>
                <a:gd name="T23" fmla="*/ 1458876 h 3279"/>
                <a:gd name="T24" fmla="*/ 1457935 w 3279"/>
                <a:gd name="T25" fmla="*/ 1800397 h 3279"/>
                <a:gd name="T26" fmla="*/ 1189064 w 3279"/>
                <a:gd name="T27" fmla="*/ 143307 h 3279"/>
                <a:gd name="T28" fmla="*/ 143763 w 3279"/>
                <a:gd name="T29" fmla="*/ 143307 h 3279"/>
                <a:gd name="T30" fmla="*/ 143763 w 3279"/>
                <a:gd name="T31" fmla="*/ 1495115 h 3279"/>
                <a:gd name="T32" fmla="*/ 264480 w 3279"/>
                <a:gd name="T33" fmla="*/ 1620851 h 3279"/>
                <a:gd name="T34" fmla="*/ 1189064 w 3279"/>
                <a:gd name="T35" fmla="*/ 1620851 h 3279"/>
                <a:gd name="T36" fmla="*/ 1189064 w 3279"/>
                <a:gd name="T37" fmla="*/ 143307 h 3279"/>
                <a:gd name="T38" fmla="*/ 1687297 w 3279"/>
                <a:gd name="T39" fmla="*/ 322303 h 3279"/>
                <a:gd name="T40" fmla="*/ 1584139 w 3279"/>
                <a:gd name="T41" fmla="*/ 322303 h 3279"/>
                <a:gd name="T42" fmla="*/ 1584139 w 3279"/>
                <a:gd name="T43" fmla="*/ 1402871 h 3279"/>
                <a:gd name="T44" fmla="*/ 1514452 w 3279"/>
                <a:gd name="T45" fmla="*/ 1458876 h 3279"/>
                <a:gd name="T46" fmla="*/ 1440376 w 3279"/>
                <a:gd name="T47" fmla="*/ 1402871 h 3279"/>
                <a:gd name="T48" fmla="*/ 1440376 w 3279"/>
                <a:gd name="T49" fmla="*/ 215235 h 3279"/>
                <a:gd name="T50" fmla="*/ 1332828 w 3279"/>
                <a:gd name="T51" fmla="*/ 215235 h 3279"/>
                <a:gd name="T52" fmla="*/ 1332828 w 3279"/>
                <a:gd name="T53" fmla="*/ 1456680 h 3279"/>
                <a:gd name="T54" fmla="*/ 1514452 w 3279"/>
                <a:gd name="T55" fmla="*/ 1625244 h 3279"/>
                <a:gd name="T56" fmla="*/ 1687297 w 3279"/>
                <a:gd name="T57" fmla="*/ 1456680 h 3279"/>
                <a:gd name="T58" fmla="*/ 1687297 w 3279"/>
                <a:gd name="T59" fmla="*/ 322303 h 3279"/>
                <a:gd name="T60" fmla="*/ 323193 w 3279"/>
                <a:gd name="T61" fmla="*/ 1333139 h 3279"/>
                <a:gd name="T62" fmla="*/ 686442 w 3279"/>
                <a:gd name="T63" fmla="*/ 1333139 h 3279"/>
                <a:gd name="T64" fmla="*/ 686442 w 3279"/>
                <a:gd name="T65" fmla="*/ 1440757 h 3279"/>
                <a:gd name="T66" fmla="*/ 323193 w 3279"/>
                <a:gd name="T67" fmla="*/ 1440757 h 3279"/>
                <a:gd name="T68" fmla="*/ 323193 w 3279"/>
                <a:gd name="T69" fmla="*/ 1333139 h 3279"/>
                <a:gd name="T70" fmla="*/ 323193 w 3279"/>
                <a:gd name="T71" fmla="*/ 1113512 h 3279"/>
                <a:gd name="T72" fmla="*/ 789600 w 3279"/>
                <a:gd name="T73" fmla="*/ 1113512 h 3279"/>
                <a:gd name="T74" fmla="*/ 789600 w 3279"/>
                <a:gd name="T75" fmla="*/ 1225522 h 3279"/>
                <a:gd name="T76" fmla="*/ 323193 w 3279"/>
                <a:gd name="T77" fmla="*/ 1225522 h 3279"/>
                <a:gd name="T78" fmla="*/ 323193 w 3279"/>
                <a:gd name="T79" fmla="*/ 1113512 h 3279"/>
                <a:gd name="T80" fmla="*/ 1009635 w 3279"/>
                <a:gd name="T81" fmla="*/ 1225522 h 3279"/>
                <a:gd name="T82" fmla="*/ 897697 w 3279"/>
                <a:gd name="T83" fmla="*/ 1225522 h 3279"/>
                <a:gd name="T84" fmla="*/ 897697 w 3279"/>
                <a:gd name="T85" fmla="*/ 1113512 h 3279"/>
                <a:gd name="T86" fmla="*/ 1009635 w 3279"/>
                <a:gd name="T87" fmla="*/ 1113512 h 3279"/>
                <a:gd name="T88" fmla="*/ 1009635 w 3279"/>
                <a:gd name="T89" fmla="*/ 1225522 h 3279"/>
                <a:gd name="T90" fmla="*/ 789600 w 3279"/>
                <a:gd name="T91" fmla="*/ 897728 h 3279"/>
                <a:gd name="T92" fmla="*/ 1009635 w 3279"/>
                <a:gd name="T93" fmla="*/ 897728 h 3279"/>
                <a:gd name="T94" fmla="*/ 1009635 w 3279"/>
                <a:gd name="T95" fmla="*/ 1010287 h 3279"/>
                <a:gd name="T96" fmla="*/ 789600 w 3279"/>
                <a:gd name="T97" fmla="*/ 1010287 h 3279"/>
                <a:gd name="T98" fmla="*/ 789600 w 3279"/>
                <a:gd name="T99" fmla="*/ 897728 h 3279"/>
                <a:gd name="T100" fmla="*/ 323193 w 3279"/>
                <a:gd name="T101" fmla="*/ 327794 h 3279"/>
                <a:gd name="T102" fmla="*/ 1009635 w 3279"/>
                <a:gd name="T103" fmla="*/ 327794 h 3279"/>
                <a:gd name="T104" fmla="*/ 1009635 w 3279"/>
                <a:gd name="T105" fmla="*/ 790110 h 3279"/>
                <a:gd name="T106" fmla="*/ 323193 w 3279"/>
                <a:gd name="T107" fmla="*/ 790110 h 3279"/>
                <a:gd name="T108" fmla="*/ 323193 w 3279"/>
                <a:gd name="T109" fmla="*/ 327794 h 3279"/>
                <a:gd name="T110" fmla="*/ 682052 w 3279"/>
                <a:gd name="T111" fmla="*/ 1010287 h 3279"/>
                <a:gd name="T112" fmla="*/ 323193 w 3279"/>
                <a:gd name="T113" fmla="*/ 1010287 h 3279"/>
                <a:gd name="T114" fmla="*/ 323193 w 3279"/>
                <a:gd name="T115" fmla="*/ 897728 h 3279"/>
                <a:gd name="T116" fmla="*/ 682052 w 3279"/>
                <a:gd name="T117" fmla="*/ 897728 h 3279"/>
                <a:gd name="T118" fmla="*/ 682052 w 3279"/>
                <a:gd name="T119" fmla="*/ 1010287 h 3279"/>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3279" h="3279">
                  <a:moveTo>
                    <a:pt x="2657" y="3279"/>
                  </a:moveTo>
                  <a:cubicBezTo>
                    <a:pt x="614" y="3279"/>
                    <a:pt x="614" y="3279"/>
                    <a:pt x="614" y="3279"/>
                  </a:cubicBezTo>
                  <a:cubicBezTo>
                    <a:pt x="275" y="3279"/>
                    <a:pt x="0" y="2996"/>
                    <a:pt x="0" y="2657"/>
                  </a:cubicBezTo>
                  <a:cubicBezTo>
                    <a:pt x="0" y="0"/>
                    <a:pt x="0" y="0"/>
                    <a:pt x="0" y="0"/>
                  </a:cubicBezTo>
                  <a:cubicBezTo>
                    <a:pt x="2429" y="0"/>
                    <a:pt x="2429" y="0"/>
                    <a:pt x="2429" y="0"/>
                  </a:cubicBezTo>
                  <a:cubicBezTo>
                    <a:pt x="2429" y="196"/>
                    <a:pt x="2429" y="196"/>
                    <a:pt x="2429" y="196"/>
                  </a:cubicBezTo>
                  <a:cubicBezTo>
                    <a:pt x="2887" y="196"/>
                    <a:pt x="2887" y="196"/>
                    <a:pt x="2887" y="196"/>
                  </a:cubicBezTo>
                  <a:cubicBezTo>
                    <a:pt x="2887" y="196"/>
                    <a:pt x="2887" y="196"/>
                    <a:pt x="2887" y="196"/>
                  </a:cubicBezTo>
                  <a:cubicBezTo>
                    <a:pt x="2887" y="392"/>
                    <a:pt x="2887" y="392"/>
                    <a:pt x="2887" y="392"/>
                  </a:cubicBezTo>
                  <a:cubicBezTo>
                    <a:pt x="3066" y="392"/>
                    <a:pt x="3066" y="392"/>
                    <a:pt x="3066" y="392"/>
                  </a:cubicBezTo>
                  <a:cubicBezTo>
                    <a:pt x="3279" y="392"/>
                    <a:pt x="3279" y="392"/>
                    <a:pt x="3279" y="392"/>
                  </a:cubicBezTo>
                  <a:cubicBezTo>
                    <a:pt x="3279" y="2657"/>
                    <a:pt x="3279" y="2657"/>
                    <a:pt x="3279" y="2657"/>
                  </a:cubicBezTo>
                  <a:cubicBezTo>
                    <a:pt x="3279" y="2996"/>
                    <a:pt x="2996" y="3279"/>
                    <a:pt x="2657" y="3279"/>
                  </a:cubicBezTo>
                  <a:close/>
                  <a:moveTo>
                    <a:pt x="2167" y="261"/>
                  </a:moveTo>
                  <a:cubicBezTo>
                    <a:pt x="262" y="261"/>
                    <a:pt x="262" y="261"/>
                    <a:pt x="262" y="261"/>
                  </a:cubicBezTo>
                  <a:cubicBezTo>
                    <a:pt x="262" y="2723"/>
                    <a:pt x="262" y="2723"/>
                    <a:pt x="262" y="2723"/>
                  </a:cubicBezTo>
                  <a:cubicBezTo>
                    <a:pt x="262" y="2836"/>
                    <a:pt x="370" y="2952"/>
                    <a:pt x="482" y="2952"/>
                  </a:cubicBezTo>
                  <a:cubicBezTo>
                    <a:pt x="2167" y="2952"/>
                    <a:pt x="2167" y="2952"/>
                    <a:pt x="2167" y="2952"/>
                  </a:cubicBezTo>
                  <a:lnTo>
                    <a:pt x="2167" y="261"/>
                  </a:lnTo>
                  <a:close/>
                  <a:moveTo>
                    <a:pt x="3075" y="587"/>
                  </a:moveTo>
                  <a:cubicBezTo>
                    <a:pt x="2887" y="587"/>
                    <a:pt x="2887" y="587"/>
                    <a:pt x="2887" y="587"/>
                  </a:cubicBezTo>
                  <a:cubicBezTo>
                    <a:pt x="2887" y="2555"/>
                    <a:pt x="2887" y="2555"/>
                    <a:pt x="2887" y="2555"/>
                  </a:cubicBezTo>
                  <a:cubicBezTo>
                    <a:pt x="2887" y="2611"/>
                    <a:pt x="2816" y="2657"/>
                    <a:pt x="2760" y="2657"/>
                  </a:cubicBezTo>
                  <a:cubicBezTo>
                    <a:pt x="2703" y="2657"/>
                    <a:pt x="2625" y="2611"/>
                    <a:pt x="2625" y="2555"/>
                  </a:cubicBezTo>
                  <a:cubicBezTo>
                    <a:pt x="2625" y="392"/>
                    <a:pt x="2625" y="392"/>
                    <a:pt x="2625" y="392"/>
                  </a:cubicBezTo>
                  <a:cubicBezTo>
                    <a:pt x="2429" y="392"/>
                    <a:pt x="2429" y="392"/>
                    <a:pt x="2429" y="392"/>
                  </a:cubicBezTo>
                  <a:cubicBezTo>
                    <a:pt x="2429" y="2653"/>
                    <a:pt x="2429" y="2653"/>
                    <a:pt x="2429" y="2653"/>
                  </a:cubicBezTo>
                  <a:cubicBezTo>
                    <a:pt x="2429" y="2823"/>
                    <a:pt x="2590" y="2960"/>
                    <a:pt x="2760" y="2960"/>
                  </a:cubicBezTo>
                  <a:cubicBezTo>
                    <a:pt x="2929" y="2960"/>
                    <a:pt x="3075" y="2823"/>
                    <a:pt x="3075" y="2653"/>
                  </a:cubicBezTo>
                  <a:lnTo>
                    <a:pt x="3075" y="587"/>
                  </a:lnTo>
                  <a:close/>
                  <a:moveTo>
                    <a:pt x="589" y="2428"/>
                  </a:moveTo>
                  <a:cubicBezTo>
                    <a:pt x="1251" y="2428"/>
                    <a:pt x="1251" y="2428"/>
                    <a:pt x="1251" y="2428"/>
                  </a:cubicBezTo>
                  <a:cubicBezTo>
                    <a:pt x="1251" y="2624"/>
                    <a:pt x="1251" y="2624"/>
                    <a:pt x="1251" y="2624"/>
                  </a:cubicBezTo>
                  <a:cubicBezTo>
                    <a:pt x="589" y="2624"/>
                    <a:pt x="589" y="2624"/>
                    <a:pt x="589" y="2624"/>
                  </a:cubicBezTo>
                  <a:lnTo>
                    <a:pt x="589" y="2428"/>
                  </a:lnTo>
                  <a:close/>
                  <a:moveTo>
                    <a:pt x="589" y="2028"/>
                  </a:moveTo>
                  <a:cubicBezTo>
                    <a:pt x="1439" y="2028"/>
                    <a:pt x="1439" y="2028"/>
                    <a:pt x="1439" y="2028"/>
                  </a:cubicBezTo>
                  <a:cubicBezTo>
                    <a:pt x="1439" y="2232"/>
                    <a:pt x="1439" y="2232"/>
                    <a:pt x="1439" y="2232"/>
                  </a:cubicBezTo>
                  <a:cubicBezTo>
                    <a:pt x="589" y="2232"/>
                    <a:pt x="589" y="2232"/>
                    <a:pt x="589" y="2232"/>
                  </a:cubicBezTo>
                  <a:lnTo>
                    <a:pt x="589" y="2028"/>
                  </a:lnTo>
                  <a:close/>
                  <a:moveTo>
                    <a:pt x="1840" y="2232"/>
                  </a:moveTo>
                  <a:cubicBezTo>
                    <a:pt x="1636" y="2232"/>
                    <a:pt x="1636" y="2232"/>
                    <a:pt x="1636" y="2232"/>
                  </a:cubicBezTo>
                  <a:cubicBezTo>
                    <a:pt x="1636" y="2028"/>
                    <a:pt x="1636" y="2028"/>
                    <a:pt x="1636" y="2028"/>
                  </a:cubicBezTo>
                  <a:cubicBezTo>
                    <a:pt x="1840" y="2028"/>
                    <a:pt x="1840" y="2028"/>
                    <a:pt x="1840" y="2028"/>
                  </a:cubicBezTo>
                  <a:lnTo>
                    <a:pt x="1840" y="2232"/>
                  </a:lnTo>
                  <a:close/>
                  <a:moveTo>
                    <a:pt x="1439" y="1635"/>
                  </a:moveTo>
                  <a:cubicBezTo>
                    <a:pt x="1840" y="1635"/>
                    <a:pt x="1840" y="1635"/>
                    <a:pt x="1840" y="1635"/>
                  </a:cubicBezTo>
                  <a:cubicBezTo>
                    <a:pt x="1840" y="1840"/>
                    <a:pt x="1840" y="1840"/>
                    <a:pt x="1840" y="1840"/>
                  </a:cubicBezTo>
                  <a:cubicBezTo>
                    <a:pt x="1439" y="1840"/>
                    <a:pt x="1439" y="1840"/>
                    <a:pt x="1439" y="1840"/>
                  </a:cubicBezTo>
                  <a:lnTo>
                    <a:pt x="1439" y="1635"/>
                  </a:lnTo>
                  <a:close/>
                  <a:moveTo>
                    <a:pt x="589" y="597"/>
                  </a:moveTo>
                  <a:cubicBezTo>
                    <a:pt x="1840" y="597"/>
                    <a:pt x="1840" y="597"/>
                    <a:pt x="1840" y="597"/>
                  </a:cubicBezTo>
                  <a:cubicBezTo>
                    <a:pt x="1840" y="1439"/>
                    <a:pt x="1840" y="1439"/>
                    <a:pt x="1840" y="1439"/>
                  </a:cubicBezTo>
                  <a:cubicBezTo>
                    <a:pt x="589" y="1439"/>
                    <a:pt x="589" y="1439"/>
                    <a:pt x="589" y="1439"/>
                  </a:cubicBezTo>
                  <a:lnTo>
                    <a:pt x="589" y="597"/>
                  </a:lnTo>
                  <a:close/>
                  <a:moveTo>
                    <a:pt x="1243" y="1840"/>
                  </a:moveTo>
                  <a:cubicBezTo>
                    <a:pt x="589" y="1840"/>
                    <a:pt x="589" y="1840"/>
                    <a:pt x="589" y="1840"/>
                  </a:cubicBezTo>
                  <a:cubicBezTo>
                    <a:pt x="589" y="1635"/>
                    <a:pt x="589" y="1635"/>
                    <a:pt x="589" y="1635"/>
                  </a:cubicBezTo>
                  <a:cubicBezTo>
                    <a:pt x="1243" y="1635"/>
                    <a:pt x="1243" y="1635"/>
                    <a:pt x="1243" y="1635"/>
                  </a:cubicBezTo>
                  <a:lnTo>
                    <a:pt x="1243" y="1840"/>
                  </a:lnTo>
                  <a:close/>
                </a:path>
              </a:pathLst>
            </a:custGeom>
            <a:solidFill>
              <a:srgbClr val="55463D"/>
            </a:solidFill>
            <a:ln>
              <a:noFill/>
            </a:ln>
            <a:extLst>
              <a:ext uri="{91240B29-F687-4F45-9708-019B960494DF}">
                <a14:hiddenLine xmlns:a14="http://schemas.microsoft.com/office/drawing/2010/main" w="9525">
                  <a:solidFill>
                    <a:srgbClr val="000000"/>
                  </a:solidFill>
                  <a:round/>
                </a14:hiddenLine>
              </a:ext>
            </a:extLst>
          </p:spPr>
          <p:txBody>
            <a:bodyPr anchor="ctr" anchorCtr="1"/>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en-US"/>
            </a:p>
          </p:txBody>
        </p:sp>
      </p:grpSp>
      <p:grpSp>
        <p:nvGrpSpPr>
          <p:cNvPr id="30" name="组合 29"/>
          <p:cNvGrpSpPr/>
          <p:nvPr/>
        </p:nvGrpSpPr>
        <p:grpSpPr>
          <a:xfrm>
            <a:off x="1487245" y="4199068"/>
            <a:ext cx="624840" cy="624840"/>
            <a:chOff x="8124" y="3530"/>
            <a:chExt cx="984" cy="984"/>
          </a:xfrm>
        </p:grpSpPr>
        <p:sp>
          <p:nvSpPr>
            <p:cNvPr id="27" name="椭圆 26"/>
            <p:cNvSpPr/>
            <p:nvPr/>
          </p:nvSpPr>
          <p:spPr>
            <a:xfrm>
              <a:off x="8124" y="3530"/>
              <a:ext cx="984" cy="984"/>
            </a:xfrm>
            <a:prstGeom prst="ellipse">
              <a:avLst/>
            </a:prstGeom>
            <a:noFill/>
            <a:ln>
              <a:solidFill>
                <a:srgbClr val="55463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6" name="定位箭头"/>
            <p:cNvSpPr/>
            <p:nvPr/>
          </p:nvSpPr>
          <p:spPr>
            <a:xfrm>
              <a:off x="8305" y="3686"/>
              <a:ext cx="623" cy="623"/>
            </a:xfrm>
            <a:custGeom>
              <a:avLst/>
              <a:gdLst/>
              <a:ahLst/>
              <a:cxnLst/>
              <a:rect l="l" t="t" r="r" b="b"/>
              <a:pathLst>
                <a:path w="751403" h="647761">
                  <a:moveTo>
                    <a:pt x="375701" y="46501"/>
                  </a:moveTo>
                  <a:lnTo>
                    <a:pt x="64988" y="582211"/>
                  </a:lnTo>
                  <a:lnTo>
                    <a:pt x="69940" y="582211"/>
                  </a:lnTo>
                  <a:lnTo>
                    <a:pt x="375701" y="403812"/>
                  </a:lnTo>
                  <a:close/>
                  <a:moveTo>
                    <a:pt x="375702" y="0"/>
                  </a:moveTo>
                  <a:lnTo>
                    <a:pt x="751403" y="647761"/>
                  </a:lnTo>
                  <a:lnTo>
                    <a:pt x="745416" y="647761"/>
                  </a:lnTo>
                  <a:lnTo>
                    <a:pt x="375702" y="432047"/>
                  </a:lnTo>
                  <a:lnTo>
                    <a:pt x="375701" y="432048"/>
                  </a:lnTo>
                  <a:lnTo>
                    <a:pt x="375701" y="432048"/>
                  </a:lnTo>
                  <a:lnTo>
                    <a:pt x="5987" y="647761"/>
                  </a:lnTo>
                  <a:lnTo>
                    <a:pt x="0" y="647761"/>
                  </a:lnTo>
                  <a:close/>
                </a:path>
              </a:pathLst>
            </a:custGeom>
            <a:solidFill>
              <a:srgbClr val="55463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grpSp>
      <p:sp>
        <p:nvSpPr>
          <p:cNvPr id="19" name="文本框 18"/>
          <p:cNvSpPr txBox="1"/>
          <p:nvPr/>
        </p:nvSpPr>
        <p:spPr>
          <a:xfrm>
            <a:off x="2271058" y="1438178"/>
            <a:ext cx="5355815" cy="1255728"/>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35000"/>
              </a:lnSpc>
            </a:pPr>
            <a:r>
              <a:rPr lang="zh-CN" altLang="en-US" sz="2800" dirty="0">
                <a:solidFill>
                  <a:schemeClr val="tx1">
                    <a:lumMod val="65000"/>
                    <a:lumOff val="35000"/>
                  </a:schemeClr>
                </a:solidFill>
                <a:latin typeface="罗西钢笔行楷" panose="02010800040101010101" charset="-122"/>
                <a:ea typeface="罗西钢笔行楷" panose="02010800040101010101" charset="-122"/>
                <a:sym typeface="+mn-ea"/>
              </a:rPr>
              <a:t>（</a:t>
            </a:r>
            <a:r>
              <a:rPr lang="en-US" altLang="zh-CN" sz="2800" dirty="0">
                <a:solidFill>
                  <a:schemeClr val="tx1">
                    <a:lumMod val="65000"/>
                    <a:lumOff val="35000"/>
                  </a:schemeClr>
                </a:solidFill>
                <a:latin typeface="罗西钢笔行楷" panose="02010800040101010101" charset="-122"/>
                <a:ea typeface="罗西钢笔行楷" panose="02010800040101010101" charset="-122"/>
                <a:sym typeface="+mn-ea"/>
              </a:rPr>
              <a:t>1</a:t>
            </a:r>
            <a:r>
              <a:rPr lang="zh-CN" altLang="en-US" sz="2800" dirty="0">
                <a:solidFill>
                  <a:schemeClr val="tx1">
                    <a:lumMod val="65000"/>
                    <a:lumOff val="35000"/>
                  </a:schemeClr>
                </a:solidFill>
                <a:latin typeface="罗西钢笔行楷" panose="02010800040101010101" charset="-122"/>
                <a:ea typeface="罗西钢笔行楷" panose="02010800040101010101" charset="-122"/>
                <a:sym typeface="+mn-ea"/>
              </a:rPr>
              <a:t>）你觉得这篇文章写清楚了自己当时的</a:t>
            </a:r>
            <a:r>
              <a:rPr lang="zh-CN" altLang="en-US" sz="2800" dirty="0" smtClean="0">
                <a:solidFill>
                  <a:schemeClr val="tx1">
                    <a:lumMod val="65000"/>
                    <a:lumOff val="35000"/>
                  </a:schemeClr>
                </a:solidFill>
                <a:latin typeface="罗西钢笔行楷" panose="02010800040101010101" charset="-122"/>
                <a:ea typeface="罗西钢笔行楷" panose="02010800040101010101" charset="-122"/>
                <a:sym typeface="+mn-ea"/>
              </a:rPr>
              <a:t>感受吗？</a:t>
            </a:r>
          </a:p>
        </p:txBody>
      </p:sp>
      <p:sp>
        <p:nvSpPr>
          <p:cNvPr id="8" name="文本框 7"/>
          <p:cNvSpPr txBox="1"/>
          <p:nvPr/>
        </p:nvSpPr>
        <p:spPr>
          <a:xfrm>
            <a:off x="2390140" y="2663474"/>
            <a:ext cx="4198620" cy="1546577"/>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35000"/>
              </a:lnSpc>
            </a:pPr>
            <a:r>
              <a:rPr lang="zh-CN" altLang="en-US" sz="2800" dirty="0" smtClean="0">
                <a:solidFill>
                  <a:schemeClr val="tx1">
                    <a:lumMod val="65000"/>
                    <a:lumOff val="35000"/>
                  </a:schemeClr>
                </a:solidFill>
                <a:latin typeface="罗西钢笔行楷" panose="02010800040101010101" charset="-122"/>
                <a:ea typeface="罗西钢笔行楷" panose="02010800040101010101" charset="-122"/>
                <a:sym typeface="+mn-ea"/>
              </a:rPr>
              <a:t>（</a:t>
            </a:r>
            <a:r>
              <a:rPr lang="en-US" altLang="zh-CN" sz="2800" dirty="0">
                <a:solidFill>
                  <a:schemeClr val="tx1">
                    <a:lumMod val="65000"/>
                    <a:lumOff val="35000"/>
                  </a:schemeClr>
                </a:solidFill>
                <a:latin typeface="罗西钢笔行楷" panose="02010800040101010101" charset="-122"/>
                <a:ea typeface="罗西钢笔行楷" panose="02010800040101010101" charset="-122"/>
                <a:sym typeface="+mn-ea"/>
              </a:rPr>
              <a:t>2</a:t>
            </a:r>
            <a:r>
              <a:rPr lang="zh-CN" altLang="en-US" sz="2800" dirty="0">
                <a:solidFill>
                  <a:schemeClr val="tx1">
                    <a:lumMod val="65000"/>
                    <a:lumOff val="35000"/>
                  </a:schemeClr>
                </a:solidFill>
                <a:latin typeface="罗西钢笔行楷" panose="02010800040101010101" charset="-122"/>
                <a:ea typeface="罗西钢笔行楷" panose="02010800040101010101" charset="-122"/>
                <a:sym typeface="+mn-ea"/>
              </a:rPr>
              <a:t>）运用了哪些写作方法来表达情感？</a:t>
            </a:r>
          </a:p>
          <a:p>
            <a:pPr>
              <a:lnSpc>
                <a:spcPct val="135000"/>
              </a:lnSpc>
            </a:pPr>
            <a:endParaRPr lang="zh-CN" altLang="en-US" sz="1400" dirty="0">
              <a:solidFill>
                <a:schemeClr val="tx1">
                  <a:lumMod val="65000"/>
                  <a:lumOff val="35000"/>
                </a:schemeClr>
              </a:solidFill>
              <a:latin typeface="罗西钢笔行楷" panose="02010800040101010101" charset="-122"/>
              <a:ea typeface="罗西钢笔行楷" panose="02010800040101010101" charset="-122"/>
              <a:sym typeface="+mn-ea"/>
            </a:endParaRPr>
          </a:p>
        </p:txBody>
      </p:sp>
      <p:sp>
        <p:nvSpPr>
          <p:cNvPr id="10" name="文本框 9"/>
          <p:cNvSpPr txBox="1"/>
          <p:nvPr/>
        </p:nvSpPr>
        <p:spPr>
          <a:xfrm>
            <a:off x="2390140" y="4065869"/>
            <a:ext cx="4198620" cy="1255728"/>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35000"/>
              </a:lnSpc>
            </a:pPr>
            <a:r>
              <a:rPr lang="zh-CN" altLang="en-US" sz="2800" dirty="0" smtClean="0">
                <a:solidFill>
                  <a:schemeClr val="tx1">
                    <a:lumMod val="65000"/>
                    <a:lumOff val="35000"/>
                  </a:schemeClr>
                </a:solidFill>
                <a:latin typeface="罗西钢笔行楷" panose="02010800040101010101" charset="-122"/>
                <a:ea typeface="罗西钢笔行楷" panose="02010800040101010101" charset="-122"/>
                <a:sym typeface="+mn-ea"/>
              </a:rPr>
              <a:t>（</a:t>
            </a:r>
            <a:r>
              <a:rPr lang="en-US" altLang="zh-CN" sz="2800" dirty="0">
                <a:solidFill>
                  <a:schemeClr val="tx1">
                    <a:lumMod val="65000"/>
                    <a:lumOff val="35000"/>
                  </a:schemeClr>
                </a:solidFill>
                <a:latin typeface="罗西钢笔行楷" panose="02010800040101010101" charset="-122"/>
                <a:ea typeface="罗西钢笔行楷" panose="02010800040101010101" charset="-122"/>
                <a:sym typeface="+mn-ea"/>
              </a:rPr>
              <a:t>3</a:t>
            </a:r>
            <a:r>
              <a:rPr lang="zh-CN" altLang="en-US" sz="2800" dirty="0">
                <a:solidFill>
                  <a:schemeClr val="tx1">
                    <a:lumMod val="65000"/>
                    <a:lumOff val="35000"/>
                  </a:schemeClr>
                </a:solidFill>
                <a:latin typeface="罗西钢笔行楷" panose="02010800040101010101" charset="-122"/>
                <a:ea typeface="罗西钢笔行楷" panose="02010800040101010101" charset="-122"/>
                <a:sym typeface="+mn-ea"/>
              </a:rPr>
              <a:t>）选择了哪些合适的内容来抒发情感</a:t>
            </a:r>
            <a:r>
              <a:rPr lang="zh-CN" altLang="en-US" sz="2800" dirty="0" smtClean="0">
                <a:solidFill>
                  <a:schemeClr val="tx1">
                    <a:lumMod val="65000"/>
                    <a:lumOff val="35000"/>
                  </a:schemeClr>
                </a:solidFill>
                <a:latin typeface="罗西钢笔行楷" panose="02010800040101010101" charset="-122"/>
                <a:ea typeface="罗西钢笔行楷" panose="02010800040101010101" charset="-122"/>
                <a:sym typeface="+mn-ea"/>
              </a:rPr>
              <a:t>？</a:t>
            </a:r>
            <a:endParaRPr lang="zh-CN" altLang="en-US" sz="2800" dirty="0">
              <a:solidFill>
                <a:schemeClr val="tx1">
                  <a:lumMod val="65000"/>
                  <a:lumOff val="35000"/>
                </a:schemeClr>
              </a:solidFill>
              <a:latin typeface="罗西钢笔行楷" panose="02010800040101010101" charset="-122"/>
              <a:ea typeface="罗西钢笔行楷" panose="02010800040101010101" charset="-122"/>
              <a:sym typeface="+mn-ea"/>
            </a:endParaRPr>
          </a:p>
        </p:txBody>
      </p:sp>
      <p:grpSp>
        <p:nvGrpSpPr>
          <p:cNvPr id="22" name="组合 21"/>
          <p:cNvGrpSpPr/>
          <p:nvPr/>
        </p:nvGrpSpPr>
        <p:grpSpPr>
          <a:xfrm>
            <a:off x="1444625" y="1749582"/>
            <a:ext cx="624840" cy="624840"/>
            <a:chOff x="3356" y="3530"/>
            <a:chExt cx="984" cy="984"/>
          </a:xfrm>
        </p:grpSpPr>
        <p:sp>
          <p:nvSpPr>
            <p:cNvPr id="23" name="椭圆 22"/>
            <p:cNvSpPr/>
            <p:nvPr/>
          </p:nvSpPr>
          <p:spPr>
            <a:xfrm>
              <a:off x="3356" y="3530"/>
              <a:ext cx="984" cy="984"/>
            </a:xfrm>
            <a:prstGeom prst="ellipse">
              <a:avLst/>
            </a:prstGeom>
            <a:noFill/>
            <a:ln>
              <a:solidFill>
                <a:srgbClr val="55463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搜索"/>
            <p:cNvSpPr/>
            <p:nvPr/>
          </p:nvSpPr>
          <p:spPr>
            <a:xfrm>
              <a:off x="3583" y="3686"/>
              <a:ext cx="530" cy="672"/>
            </a:xfrm>
            <a:custGeom>
              <a:avLst/>
              <a:gdLst/>
              <a:ahLst/>
              <a:cxnLst/>
              <a:rect l="l" t="t" r="r" b="b"/>
              <a:pathLst>
                <a:path w="926557" h="1124410">
                  <a:moveTo>
                    <a:pt x="319502" y="42976"/>
                  </a:moveTo>
                  <a:cubicBezTo>
                    <a:pt x="167768" y="42976"/>
                    <a:pt x="44763" y="161072"/>
                    <a:pt x="44763" y="306750"/>
                  </a:cubicBezTo>
                  <a:cubicBezTo>
                    <a:pt x="44763" y="452429"/>
                    <a:pt x="167768" y="570525"/>
                    <a:pt x="319502" y="570525"/>
                  </a:cubicBezTo>
                  <a:cubicBezTo>
                    <a:pt x="471237" y="570525"/>
                    <a:pt x="594242" y="452429"/>
                    <a:pt x="594242" y="306750"/>
                  </a:cubicBezTo>
                  <a:cubicBezTo>
                    <a:pt x="594242" y="161072"/>
                    <a:pt x="471237" y="42976"/>
                    <a:pt x="319502" y="42976"/>
                  </a:cubicBezTo>
                  <a:close/>
                  <a:moveTo>
                    <a:pt x="319502" y="0"/>
                  </a:moveTo>
                  <a:cubicBezTo>
                    <a:pt x="495959" y="0"/>
                    <a:pt x="639005" y="137337"/>
                    <a:pt x="639005" y="306750"/>
                  </a:cubicBezTo>
                  <a:cubicBezTo>
                    <a:pt x="639005" y="405310"/>
                    <a:pt x="590590" y="493013"/>
                    <a:pt x="515156" y="548896"/>
                  </a:cubicBezTo>
                  <a:lnTo>
                    <a:pt x="582115" y="648710"/>
                  </a:lnTo>
                  <a:lnTo>
                    <a:pt x="602593" y="634624"/>
                  </a:lnTo>
                  <a:cubicBezTo>
                    <a:pt x="861748" y="850694"/>
                    <a:pt x="940987" y="1016410"/>
                    <a:pt x="924472" y="1076071"/>
                  </a:cubicBezTo>
                  <a:cubicBezTo>
                    <a:pt x="918911" y="1116496"/>
                    <a:pt x="880404" y="1127298"/>
                    <a:pt x="856539" y="1123792"/>
                  </a:cubicBezTo>
                  <a:cubicBezTo>
                    <a:pt x="699114" y="1087767"/>
                    <a:pt x="580304" y="803802"/>
                    <a:pt x="527916" y="685990"/>
                  </a:cubicBezTo>
                  <a:lnTo>
                    <a:pt x="547442" y="672559"/>
                  </a:lnTo>
                  <a:lnTo>
                    <a:pt x="479840" y="571786"/>
                  </a:lnTo>
                  <a:cubicBezTo>
                    <a:pt x="432836" y="598404"/>
                    <a:pt x="378006" y="613501"/>
                    <a:pt x="319502" y="613501"/>
                  </a:cubicBezTo>
                  <a:cubicBezTo>
                    <a:pt x="143046" y="613501"/>
                    <a:pt x="0" y="476164"/>
                    <a:pt x="0" y="306750"/>
                  </a:cubicBezTo>
                  <a:cubicBezTo>
                    <a:pt x="0" y="137337"/>
                    <a:pt x="143046" y="0"/>
                    <a:pt x="319502" y="0"/>
                  </a:cubicBezTo>
                  <a:close/>
                </a:path>
              </a:pathLst>
            </a:custGeom>
            <a:solidFill>
              <a:srgbClr val="55463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en-US">
                <a:solidFill>
                  <a:srgbClr val="FFFFFF"/>
                </a:solidFill>
              </a:endParaRPr>
            </a:p>
          </p:txBody>
        </p:sp>
      </p:grpSp>
      <p:sp>
        <p:nvSpPr>
          <p:cNvPr id="26" name="文本框 18"/>
          <p:cNvSpPr txBox="1"/>
          <p:nvPr/>
        </p:nvSpPr>
        <p:spPr>
          <a:xfrm>
            <a:off x="2484268" y="5319662"/>
            <a:ext cx="5409155" cy="1255728"/>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35000"/>
              </a:lnSpc>
            </a:pPr>
            <a:r>
              <a:rPr lang="zh-CN" altLang="en-US" sz="2800" dirty="0" smtClean="0">
                <a:solidFill>
                  <a:schemeClr val="tx1">
                    <a:lumMod val="65000"/>
                    <a:lumOff val="35000"/>
                  </a:schemeClr>
                </a:solidFill>
                <a:latin typeface="罗西钢笔行楷" panose="02010800040101010101" charset="-122"/>
                <a:ea typeface="罗西钢笔行楷" panose="02010800040101010101" charset="-122"/>
                <a:sym typeface="+mn-ea"/>
              </a:rPr>
              <a:t>（</a:t>
            </a:r>
            <a:r>
              <a:rPr lang="en-US" altLang="zh-CN" sz="2800" dirty="0">
                <a:solidFill>
                  <a:schemeClr val="tx1">
                    <a:lumMod val="65000"/>
                    <a:lumOff val="35000"/>
                  </a:schemeClr>
                </a:solidFill>
                <a:latin typeface="罗西钢笔行楷" panose="02010800040101010101" charset="-122"/>
                <a:ea typeface="罗西钢笔行楷" panose="02010800040101010101" charset="-122"/>
                <a:sym typeface="+mn-ea"/>
              </a:rPr>
              <a:t>4</a:t>
            </a:r>
            <a:r>
              <a:rPr lang="zh-CN" altLang="en-US" sz="2800" dirty="0">
                <a:solidFill>
                  <a:schemeClr val="tx1">
                    <a:lumMod val="65000"/>
                    <a:lumOff val="35000"/>
                  </a:schemeClr>
                </a:solidFill>
                <a:latin typeface="罗西钢笔行楷" panose="02010800040101010101" charset="-122"/>
                <a:ea typeface="罗西钢笔行楷" panose="02010800040101010101" charset="-122"/>
                <a:sym typeface="+mn-ea"/>
              </a:rPr>
              <a:t>）还有什么值得改进的地方，请提出合理的建议。</a:t>
            </a:r>
          </a:p>
        </p:txBody>
      </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wipe(left)">
                                      <p:cBhvr>
                                        <p:cTn id="7" dur="500"/>
                                        <p:tgtEl>
                                          <p:spTgt spid="24"/>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1" fill="hold" grpId="0" nodeType="clickEffect">
                                  <p:stCondLst>
                                    <p:cond delay="0"/>
                                  </p:stCondLst>
                                  <p:childTnLst>
                                    <p:set>
                                      <p:cBhvr>
                                        <p:cTn id="11" dur="1" fill="hold">
                                          <p:stCondLst>
                                            <p:cond delay="0"/>
                                          </p:stCondLst>
                                        </p:cTn>
                                        <p:tgtEl>
                                          <p:spTgt spid="2050"/>
                                        </p:tgtEl>
                                        <p:attrNameLst>
                                          <p:attrName>style.visibility</p:attrName>
                                        </p:attrNameLst>
                                      </p:cBhvr>
                                      <p:to>
                                        <p:strVal val="visible"/>
                                      </p:to>
                                    </p:set>
                                    <p:animEffect transition="in" filter="wheel(1)">
                                      <p:cBhvr>
                                        <p:cTn id="12" dur="2000"/>
                                        <p:tgtEl>
                                          <p:spTgt spid="2050"/>
                                        </p:tgtEl>
                                      </p:cBhvr>
                                    </p:animEffect>
                                  </p:childTnLst>
                                </p:cTn>
                              </p:par>
                            </p:childTnLst>
                          </p:cTn>
                        </p:par>
                        <p:par>
                          <p:cTn id="13" fill="hold">
                            <p:stCondLst>
                              <p:cond delay="2000"/>
                            </p:stCondLst>
                            <p:childTnLst>
                              <p:par>
                                <p:cTn id="14" presetID="35" presetClass="entr" presetSubtype="0" fill="hold" nodeType="afterEffect">
                                  <p:stCondLst>
                                    <p:cond delay="0"/>
                                  </p:stCondLst>
                                  <p:childTnLst>
                                    <p:set>
                                      <p:cBhvr>
                                        <p:cTn id="15" dur="1" fill="hold">
                                          <p:stCondLst>
                                            <p:cond delay="0"/>
                                          </p:stCondLst>
                                        </p:cTn>
                                        <p:tgtEl>
                                          <p:spTgt spid="21"/>
                                        </p:tgtEl>
                                        <p:attrNameLst>
                                          <p:attrName>style.visibility</p:attrName>
                                        </p:attrNameLst>
                                      </p:cBhvr>
                                      <p:to>
                                        <p:strVal val="visible"/>
                                      </p:to>
                                    </p:set>
                                    <p:animEffect transition="in" filter="fade">
                                      <p:cBhvr>
                                        <p:cTn id="16" dur="500"/>
                                        <p:tgtEl>
                                          <p:spTgt spid="21"/>
                                        </p:tgtEl>
                                      </p:cBhvr>
                                    </p:animEffect>
                                    <p:anim calcmode="lin" valueType="num">
                                      <p:cBhvr>
                                        <p:cTn id="17" dur="500" fill="hold"/>
                                        <p:tgtEl>
                                          <p:spTgt spid="21"/>
                                        </p:tgtEl>
                                        <p:attrNameLst>
                                          <p:attrName>style.rotation</p:attrName>
                                        </p:attrNameLst>
                                      </p:cBhvr>
                                      <p:tavLst>
                                        <p:tav tm="0">
                                          <p:val>
                                            <p:fltVal val="720"/>
                                          </p:val>
                                        </p:tav>
                                        <p:tav tm="100000">
                                          <p:val>
                                            <p:fltVal val="0"/>
                                          </p:val>
                                        </p:tav>
                                      </p:tavLst>
                                    </p:anim>
                                    <p:anim calcmode="lin" valueType="num">
                                      <p:cBhvr>
                                        <p:cTn id="18" dur="500" fill="hold"/>
                                        <p:tgtEl>
                                          <p:spTgt spid="21"/>
                                        </p:tgtEl>
                                        <p:attrNameLst>
                                          <p:attrName>ppt_h</p:attrName>
                                        </p:attrNameLst>
                                      </p:cBhvr>
                                      <p:tavLst>
                                        <p:tav tm="0">
                                          <p:val>
                                            <p:fltVal val="0"/>
                                          </p:val>
                                        </p:tav>
                                        <p:tav tm="100000">
                                          <p:val>
                                            <p:strVal val="#ppt_h"/>
                                          </p:val>
                                        </p:tav>
                                      </p:tavLst>
                                    </p:anim>
                                    <p:anim calcmode="lin" valueType="num">
                                      <p:cBhvr>
                                        <p:cTn id="19" dur="500" fill="hold"/>
                                        <p:tgtEl>
                                          <p:spTgt spid="21"/>
                                        </p:tgtEl>
                                        <p:attrNameLst>
                                          <p:attrName>ppt_w</p:attrName>
                                        </p:attrNameLst>
                                      </p:cBhvr>
                                      <p:tavLst>
                                        <p:tav tm="0">
                                          <p:val>
                                            <p:fltVal val="0"/>
                                          </p:val>
                                        </p:tav>
                                        <p:tav tm="100000">
                                          <p:val>
                                            <p:strVal val="#ppt_w"/>
                                          </p:val>
                                        </p:tav>
                                      </p:tavLst>
                                    </p:anim>
                                  </p:childTnLst>
                                </p:cTn>
                              </p:par>
                            </p:childTnLst>
                          </p:cTn>
                        </p:par>
                      </p:childTnLst>
                    </p:cTn>
                  </p:par>
                  <p:par>
                    <p:cTn id="20" fill="hold">
                      <p:stCondLst>
                        <p:cond delay="indefinite"/>
                      </p:stCondLst>
                      <p:childTnLst>
                        <p:par>
                          <p:cTn id="21" fill="hold">
                            <p:stCondLst>
                              <p:cond delay="0"/>
                            </p:stCondLst>
                            <p:childTnLst>
                              <p:par>
                                <p:cTn id="22" presetID="26" presetClass="emph" presetSubtype="0" fill="hold" grpId="0" nodeType="clickEffect">
                                  <p:stCondLst>
                                    <p:cond delay="0"/>
                                  </p:stCondLst>
                                  <p:childTnLst>
                                    <p:animEffect transition="out" filter="fade">
                                      <p:cBhvr>
                                        <p:cTn id="23" dur="500" tmFilter="0, 0; .2, .5; .8, .5; 1, 0"/>
                                        <p:tgtEl>
                                          <p:spTgt spid="19"/>
                                        </p:tgtEl>
                                      </p:cBhvr>
                                    </p:animEffect>
                                    <p:animScale>
                                      <p:cBhvr>
                                        <p:cTn id="24" dur="250" autoRev="1" fill="hold"/>
                                        <p:tgtEl>
                                          <p:spTgt spid="19"/>
                                        </p:tgtEl>
                                      </p:cBhvr>
                                      <p:by x="105000" y="105000"/>
                                    </p:animScale>
                                  </p:childTnLst>
                                </p:cTn>
                              </p:par>
                            </p:childTnLst>
                          </p:cTn>
                        </p:par>
                        <p:par>
                          <p:cTn id="25" fill="hold">
                            <p:stCondLst>
                              <p:cond delay="500"/>
                            </p:stCondLst>
                            <p:childTnLst>
                              <p:par>
                                <p:cTn id="26" presetID="35" presetClass="entr" presetSubtype="0" fill="hold" nodeType="afterEffect">
                                  <p:stCondLst>
                                    <p:cond delay="0"/>
                                  </p:stCondLst>
                                  <p:childTnLst>
                                    <p:set>
                                      <p:cBhvr>
                                        <p:cTn id="27" dur="1" fill="hold">
                                          <p:stCondLst>
                                            <p:cond delay="0"/>
                                          </p:stCondLst>
                                        </p:cTn>
                                        <p:tgtEl>
                                          <p:spTgt spid="28"/>
                                        </p:tgtEl>
                                        <p:attrNameLst>
                                          <p:attrName>style.visibility</p:attrName>
                                        </p:attrNameLst>
                                      </p:cBhvr>
                                      <p:to>
                                        <p:strVal val="visible"/>
                                      </p:to>
                                    </p:set>
                                    <p:animEffect transition="in" filter="fade">
                                      <p:cBhvr>
                                        <p:cTn id="28" dur="500"/>
                                        <p:tgtEl>
                                          <p:spTgt spid="28"/>
                                        </p:tgtEl>
                                      </p:cBhvr>
                                    </p:animEffect>
                                    <p:anim calcmode="lin" valueType="num">
                                      <p:cBhvr>
                                        <p:cTn id="29" dur="500" fill="hold"/>
                                        <p:tgtEl>
                                          <p:spTgt spid="28"/>
                                        </p:tgtEl>
                                        <p:attrNameLst>
                                          <p:attrName>style.rotation</p:attrName>
                                        </p:attrNameLst>
                                      </p:cBhvr>
                                      <p:tavLst>
                                        <p:tav tm="0">
                                          <p:val>
                                            <p:fltVal val="720"/>
                                          </p:val>
                                        </p:tav>
                                        <p:tav tm="100000">
                                          <p:val>
                                            <p:fltVal val="0"/>
                                          </p:val>
                                        </p:tav>
                                      </p:tavLst>
                                    </p:anim>
                                    <p:anim calcmode="lin" valueType="num">
                                      <p:cBhvr>
                                        <p:cTn id="30" dur="500" fill="hold"/>
                                        <p:tgtEl>
                                          <p:spTgt spid="28"/>
                                        </p:tgtEl>
                                        <p:attrNameLst>
                                          <p:attrName>ppt_h</p:attrName>
                                        </p:attrNameLst>
                                      </p:cBhvr>
                                      <p:tavLst>
                                        <p:tav tm="0">
                                          <p:val>
                                            <p:fltVal val="0"/>
                                          </p:val>
                                        </p:tav>
                                        <p:tav tm="100000">
                                          <p:val>
                                            <p:strVal val="#ppt_h"/>
                                          </p:val>
                                        </p:tav>
                                      </p:tavLst>
                                    </p:anim>
                                    <p:anim calcmode="lin" valueType="num">
                                      <p:cBhvr>
                                        <p:cTn id="31" dur="500" fill="hold"/>
                                        <p:tgtEl>
                                          <p:spTgt spid="28"/>
                                        </p:tgtEl>
                                        <p:attrNameLst>
                                          <p:attrName>ppt_w</p:attrName>
                                        </p:attrNameLst>
                                      </p:cBhvr>
                                      <p:tavLst>
                                        <p:tav tm="0">
                                          <p:val>
                                            <p:fltVal val="0"/>
                                          </p:val>
                                        </p:tav>
                                        <p:tav tm="100000">
                                          <p:val>
                                            <p:strVal val="#ppt_w"/>
                                          </p:val>
                                        </p:tav>
                                      </p:tavLst>
                                    </p:anim>
                                  </p:childTnLst>
                                </p:cTn>
                              </p:par>
                            </p:childTnLst>
                          </p:cTn>
                        </p:par>
                      </p:childTnLst>
                    </p:cTn>
                  </p:par>
                  <p:par>
                    <p:cTn id="32" fill="hold">
                      <p:stCondLst>
                        <p:cond delay="indefinite"/>
                      </p:stCondLst>
                      <p:childTnLst>
                        <p:par>
                          <p:cTn id="33" fill="hold">
                            <p:stCondLst>
                              <p:cond delay="0"/>
                            </p:stCondLst>
                            <p:childTnLst>
                              <p:par>
                                <p:cTn id="34" presetID="27" presetClass="emph" presetSubtype="0" fill="remove" grpId="0" nodeType="clickEffect">
                                  <p:stCondLst>
                                    <p:cond delay="0"/>
                                  </p:stCondLst>
                                  <p:childTnLst>
                                    <p:animClr clrSpc="rgb" dir="cw">
                                      <p:cBhvr override="childStyle">
                                        <p:cTn id="35" dur="250" autoRev="1" fill="remove"/>
                                        <p:tgtEl>
                                          <p:spTgt spid="8"/>
                                        </p:tgtEl>
                                        <p:attrNameLst>
                                          <p:attrName>style.color</p:attrName>
                                        </p:attrNameLst>
                                      </p:cBhvr>
                                      <p:to>
                                        <a:schemeClr val="bg1"/>
                                      </p:to>
                                    </p:animClr>
                                    <p:animClr clrSpc="rgb" dir="cw">
                                      <p:cBhvr>
                                        <p:cTn id="36" dur="250" autoRev="1" fill="remove"/>
                                        <p:tgtEl>
                                          <p:spTgt spid="8"/>
                                        </p:tgtEl>
                                        <p:attrNameLst>
                                          <p:attrName>fillcolor</p:attrName>
                                        </p:attrNameLst>
                                      </p:cBhvr>
                                      <p:to>
                                        <a:schemeClr val="bg1"/>
                                      </p:to>
                                    </p:animClr>
                                    <p:set>
                                      <p:cBhvr>
                                        <p:cTn id="37" dur="250" autoRev="1" fill="remove"/>
                                        <p:tgtEl>
                                          <p:spTgt spid="8"/>
                                        </p:tgtEl>
                                        <p:attrNameLst>
                                          <p:attrName>fill.type</p:attrName>
                                        </p:attrNameLst>
                                      </p:cBhvr>
                                      <p:to>
                                        <p:strVal val="solid"/>
                                      </p:to>
                                    </p:set>
                                    <p:set>
                                      <p:cBhvr>
                                        <p:cTn id="38" dur="250" autoRev="1" fill="remove"/>
                                        <p:tgtEl>
                                          <p:spTgt spid="8"/>
                                        </p:tgtEl>
                                        <p:attrNameLst>
                                          <p:attrName>fill.on</p:attrName>
                                        </p:attrNameLst>
                                      </p:cBhvr>
                                      <p:to>
                                        <p:strVal val="true"/>
                                      </p:to>
                                    </p:set>
                                  </p:childTnLst>
                                </p:cTn>
                              </p:par>
                            </p:childTnLst>
                          </p:cTn>
                        </p:par>
                        <p:par>
                          <p:cTn id="39" fill="hold">
                            <p:stCondLst>
                              <p:cond delay="500"/>
                            </p:stCondLst>
                            <p:childTnLst>
                              <p:par>
                                <p:cTn id="40" presetID="35" presetClass="entr" presetSubtype="0" fill="hold" nodeType="afterEffect">
                                  <p:stCondLst>
                                    <p:cond delay="0"/>
                                  </p:stCondLst>
                                  <p:childTnLst>
                                    <p:set>
                                      <p:cBhvr>
                                        <p:cTn id="41" dur="1" fill="hold">
                                          <p:stCondLst>
                                            <p:cond delay="0"/>
                                          </p:stCondLst>
                                        </p:cTn>
                                        <p:tgtEl>
                                          <p:spTgt spid="30"/>
                                        </p:tgtEl>
                                        <p:attrNameLst>
                                          <p:attrName>style.visibility</p:attrName>
                                        </p:attrNameLst>
                                      </p:cBhvr>
                                      <p:to>
                                        <p:strVal val="visible"/>
                                      </p:to>
                                    </p:set>
                                    <p:animEffect transition="in" filter="fade">
                                      <p:cBhvr>
                                        <p:cTn id="42" dur="500"/>
                                        <p:tgtEl>
                                          <p:spTgt spid="30"/>
                                        </p:tgtEl>
                                      </p:cBhvr>
                                    </p:animEffect>
                                    <p:anim calcmode="lin" valueType="num">
                                      <p:cBhvr>
                                        <p:cTn id="43" dur="500" fill="hold"/>
                                        <p:tgtEl>
                                          <p:spTgt spid="30"/>
                                        </p:tgtEl>
                                        <p:attrNameLst>
                                          <p:attrName>style.rotation</p:attrName>
                                        </p:attrNameLst>
                                      </p:cBhvr>
                                      <p:tavLst>
                                        <p:tav tm="0">
                                          <p:val>
                                            <p:fltVal val="720"/>
                                          </p:val>
                                        </p:tav>
                                        <p:tav tm="100000">
                                          <p:val>
                                            <p:fltVal val="0"/>
                                          </p:val>
                                        </p:tav>
                                      </p:tavLst>
                                    </p:anim>
                                    <p:anim calcmode="lin" valueType="num">
                                      <p:cBhvr>
                                        <p:cTn id="44" dur="500" fill="hold"/>
                                        <p:tgtEl>
                                          <p:spTgt spid="30"/>
                                        </p:tgtEl>
                                        <p:attrNameLst>
                                          <p:attrName>ppt_h</p:attrName>
                                        </p:attrNameLst>
                                      </p:cBhvr>
                                      <p:tavLst>
                                        <p:tav tm="0">
                                          <p:val>
                                            <p:fltVal val="0"/>
                                          </p:val>
                                        </p:tav>
                                        <p:tav tm="100000">
                                          <p:val>
                                            <p:strVal val="#ppt_h"/>
                                          </p:val>
                                        </p:tav>
                                      </p:tavLst>
                                    </p:anim>
                                    <p:anim calcmode="lin" valueType="num">
                                      <p:cBhvr>
                                        <p:cTn id="45" dur="500" fill="hold"/>
                                        <p:tgtEl>
                                          <p:spTgt spid="30"/>
                                        </p:tgtEl>
                                        <p:attrNameLst>
                                          <p:attrName>ppt_w</p:attrName>
                                        </p:attrNameLst>
                                      </p:cBhvr>
                                      <p:tavLst>
                                        <p:tav tm="0">
                                          <p:val>
                                            <p:fltVal val="0"/>
                                          </p:val>
                                        </p:tav>
                                        <p:tav tm="100000">
                                          <p:val>
                                            <p:strVal val="#ppt_w"/>
                                          </p:val>
                                        </p:tav>
                                      </p:tavLst>
                                    </p:anim>
                                  </p:childTnLst>
                                </p:cTn>
                              </p:par>
                            </p:childTnLst>
                          </p:cTn>
                        </p:par>
                      </p:childTnLst>
                    </p:cTn>
                  </p:par>
                  <p:par>
                    <p:cTn id="46" fill="hold">
                      <p:stCondLst>
                        <p:cond delay="indefinite"/>
                      </p:stCondLst>
                      <p:childTnLst>
                        <p:par>
                          <p:cTn id="47" fill="hold">
                            <p:stCondLst>
                              <p:cond delay="0"/>
                            </p:stCondLst>
                            <p:childTnLst>
                              <p:par>
                                <p:cTn id="48" presetID="32" presetClass="emph" presetSubtype="0" fill="hold" grpId="0" nodeType="clickEffect">
                                  <p:stCondLst>
                                    <p:cond delay="0"/>
                                  </p:stCondLst>
                                  <p:childTnLst>
                                    <p:animRot by="120000">
                                      <p:cBhvr>
                                        <p:cTn id="49" dur="100" fill="hold">
                                          <p:stCondLst>
                                            <p:cond delay="0"/>
                                          </p:stCondLst>
                                        </p:cTn>
                                        <p:tgtEl>
                                          <p:spTgt spid="10"/>
                                        </p:tgtEl>
                                        <p:attrNameLst>
                                          <p:attrName>r</p:attrName>
                                        </p:attrNameLst>
                                      </p:cBhvr>
                                    </p:animRot>
                                    <p:animRot by="-240000">
                                      <p:cBhvr>
                                        <p:cTn id="50" dur="200" fill="hold">
                                          <p:stCondLst>
                                            <p:cond delay="200"/>
                                          </p:stCondLst>
                                        </p:cTn>
                                        <p:tgtEl>
                                          <p:spTgt spid="10"/>
                                        </p:tgtEl>
                                        <p:attrNameLst>
                                          <p:attrName>r</p:attrName>
                                        </p:attrNameLst>
                                      </p:cBhvr>
                                    </p:animRot>
                                    <p:animRot by="240000">
                                      <p:cBhvr>
                                        <p:cTn id="51" dur="200" fill="hold">
                                          <p:stCondLst>
                                            <p:cond delay="400"/>
                                          </p:stCondLst>
                                        </p:cTn>
                                        <p:tgtEl>
                                          <p:spTgt spid="10"/>
                                        </p:tgtEl>
                                        <p:attrNameLst>
                                          <p:attrName>r</p:attrName>
                                        </p:attrNameLst>
                                      </p:cBhvr>
                                    </p:animRot>
                                    <p:animRot by="-240000">
                                      <p:cBhvr>
                                        <p:cTn id="52" dur="200" fill="hold">
                                          <p:stCondLst>
                                            <p:cond delay="600"/>
                                          </p:stCondLst>
                                        </p:cTn>
                                        <p:tgtEl>
                                          <p:spTgt spid="10"/>
                                        </p:tgtEl>
                                        <p:attrNameLst>
                                          <p:attrName>r</p:attrName>
                                        </p:attrNameLst>
                                      </p:cBhvr>
                                    </p:animRot>
                                    <p:animRot by="120000">
                                      <p:cBhvr>
                                        <p:cTn id="53" dur="200" fill="hold">
                                          <p:stCondLst>
                                            <p:cond delay="800"/>
                                          </p:stCondLst>
                                        </p:cTn>
                                        <p:tgtEl>
                                          <p:spTgt spid="10"/>
                                        </p:tgtEl>
                                        <p:attrNameLst>
                                          <p:attrName>r</p:attrName>
                                        </p:attrNameLst>
                                      </p:cBhvr>
                                    </p:animRot>
                                  </p:childTnLst>
                                </p:cTn>
                              </p:par>
                            </p:childTnLst>
                          </p:cTn>
                        </p:par>
                        <p:par>
                          <p:cTn id="54" fill="hold">
                            <p:stCondLst>
                              <p:cond delay="1000"/>
                            </p:stCondLst>
                            <p:childTnLst>
                              <p:par>
                                <p:cTn id="55" presetID="35" presetClass="entr" presetSubtype="0" fill="hold" nodeType="afterEffect">
                                  <p:stCondLst>
                                    <p:cond delay="0"/>
                                  </p:stCondLst>
                                  <p:childTnLst>
                                    <p:set>
                                      <p:cBhvr>
                                        <p:cTn id="56" dur="1" fill="hold">
                                          <p:stCondLst>
                                            <p:cond delay="0"/>
                                          </p:stCondLst>
                                        </p:cTn>
                                        <p:tgtEl>
                                          <p:spTgt spid="22"/>
                                        </p:tgtEl>
                                        <p:attrNameLst>
                                          <p:attrName>style.visibility</p:attrName>
                                        </p:attrNameLst>
                                      </p:cBhvr>
                                      <p:to>
                                        <p:strVal val="visible"/>
                                      </p:to>
                                    </p:set>
                                    <p:animEffect transition="in" filter="fade">
                                      <p:cBhvr>
                                        <p:cTn id="57" dur="500"/>
                                        <p:tgtEl>
                                          <p:spTgt spid="22"/>
                                        </p:tgtEl>
                                      </p:cBhvr>
                                    </p:animEffect>
                                    <p:anim calcmode="lin" valueType="num">
                                      <p:cBhvr>
                                        <p:cTn id="58" dur="500" fill="hold"/>
                                        <p:tgtEl>
                                          <p:spTgt spid="22"/>
                                        </p:tgtEl>
                                        <p:attrNameLst>
                                          <p:attrName>style.rotation</p:attrName>
                                        </p:attrNameLst>
                                      </p:cBhvr>
                                      <p:tavLst>
                                        <p:tav tm="0">
                                          <p:val>
                                            <p:fltVal val="720"/>
                                          </p:val>
                                        </p:tav>
                                        <p:tav tm="100000">
                                          <p:val>
                                            <p:fltVal val="0"/>
                                          </p:val>
                                        </p:tav>
                                      </p:tavLst>
                                    </p:anim>
                                    <p:anim calcmode="lin" valueType="num">
                                      <p:cBhvr>
                                        <p:cTn id="59" dur="500" fill="hold"/>
                                        <p:tgtEl>
                                          <p:spTgt spid="22"/>
                                        </p:tgtEl>
                                        <p:attrNameLst>
                                          <p:attrName>ppt_h</p:attrName>
                                        </p:attrNameLst>
                                      </p:cBhvr>
                                      <p:tavLst>
                                        <p:tav tm="0">
                                          <p:val>
                                            <p:fltVal val="0"/>
                                          </p:val>
                                        </p:tav>
                                        <p:tav tm="100000">
                                          <p:val>
                                            <p:strVal val="#ppt_h"/>
                                          </p:val>
                                        </p:tav>
                                      </p:tavLst>
                                    </p:anim>
                                    <p:anim calcmode="lin" valueType="num">
                                      <p:cBhvr>
                                        <p:cTn id="60" dur="500" fill="hold"/>
                                        <p:tgtEl>
                                          <p:spTgt spid="22"/>
                                        </p:tgtEl>
                                        <p:attrNameLst>
                                          <p:attrName>ppt_w</p:attrName>
                                        </p:attrNameLst>
                                      </p:cBhvr>
                                      <p:tavLst>
                                        <p:tav tm="0">
                                          <p:val>
                                            <p:fltVal val="0"/>
                                          </p:val>
                                        </p:tav>
                                        <p:tav tm="100000">
                                          <p:val>
                                            <p:strVal val="#ppt_w"/>
                                          </p:val>
                                        </p:tav>
                                      </p:tavLst>
                                    </p:anim>
                                  </p:childTnLst>
                                </p:cTn>
                              </p:par>
                            </p:childTnLst>
                          </p:cTn>
                        </p:par>
                      </p:childTnLst>
                    </p:cTn>
                  </p:par>
                  <p:par>
                    <p:cTn id="61" fill="hold">
                      <p:stCondLst>
                        <p:cond delay="indefinite"/>
                      </p:stCondLst>
                      <p:childTnLst>
                        <p:par>
                          <p:cTn id="62" fill="hold">
                            <p:stCondLst>
                              <p:cond delay="0"/>
                            </p:stCondLst>
                            <p:childTnLst>
                              <p:par>
                                <p:cTn id="63" presetID="8" presetClass="emph" presetSubtype="0" fill="hold" grpId="0" nodeType="clickEffect">
                                  <p:stCondLst>
                                    <p:cond delay="0"/>
                                  </p:stCondLst>
                                  <p:childTnLst>
                                    <p:animRot by="21600000">
                                      <p:cBhvr>
                                        <p:cTn id="64" dur="2000" fill="hold"/>
                                        <p:tgtEl>
                                          <p:spTgt spid="26"/>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50" grpId="0" animBg="1"/>
      <p:bldP spid="19" grpId="0"/>
      <p:bldP spid="8" grpId="0"/>
      <p:bldP spid="10" grpId="0"/>
      <p:bldP spid="26"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descr="未标题-1"/>
          <p:cNvPicPr>
            <a:picLocks noChangeAspect="1"/>
          </p:cNvPicPr>
          <p:nvPr/>
        </p:nvPicPr>
        <p:blipFill>
          <a:blip r:embed="rId2" cstate="screen"/>
          <a:stretch>
            <a:fillRect/>
          </a:stretch>
        </p:blipFill>
        <p:spPr>
          <a:xfrm>
            <a:off x="4308475" y="429260"/>
            <a:ext cx="3445510" cy="643890"/>
          </a:xfrm>
          <a:prstGeom prst="rect">
            <a:avLst/>
          </a:prstGeom>
        </p:spPr>
      </p:pic>
      <p:sp>
        <p:nvSpPr>
          <p:cNvPr id="3" name="文本框 2"/>
          <p:cNvSpPr txBox="1"/>
          <p:nvPr/>
        </p:nvSpPr>
        <p:spPr>
          <a:xfrm>
            <a:off x="5281407" y="549930"/>
            <a:ext cx="2600960" cy="523220"/>
          </a:xfrm>
          <a:prstGeom prst="rect">
            <a:avLst/>
          </a:prstGeom>
          <a:noFill/>
        </p:spPr>
        <p:txBody>
          <a:bodyPr wrap="square" rtlCol="0">
            <a:spAutoFit/>
          </a:bodyPr>
          <a:lstStyle/>
          <a:p>
            <a:r>
              <a:rPr lang="zh-CN" altLang="en-US" sz="2800" dirty="0" smtClean="0">
                <a:solidFill>
                  <a:srgbClr val="55463D"/>
                </a:solidFill>
                <a:latin typeface="罗西钢笔行楷" panose="02010800040101010101" charset="-122"/>
                <a:ea typeface="罗西钢笔行楷" panose="02010800040101010101" charset="-122"/>
              </a:rPr>
              <a:t>互批习作</a:t>
            </a:r>
            <a:endParaRPr lang="zh-CN" altLang="en-US" sz="2800" dirty="0">
              <a:solidFill>
                <a:srgbClr val="55463D"/>
              </a:solidFill>
              <a:latin typeface="罗西钢笔行楷" panose="02010800040101010101" charset="-122"/>
              <a:ea typeface="罗西钢笔行楷" panose="02010800040101010101" charset="-122"/>
            </a:endParaRPr>
          </a:p>
        </p:txBody>
      </p:sp>
      <p:pic>
        <p:nvPicPr>
          <p:cNvPr id="24" name="图片 23" descr="树枝"/>
          <p:cNvPicPr>
            <a:picLocks noChangeAspect="1"/>
          </p:cNvPicPr>
          <p:nvPr/>
        </p:nvPicPr>
        <p:blipFill>
          <a:blip r:embed="rId3" cstate="screen"/>
          <a:stretch>
            <a:fillRect/>
          </a:stretch>
        </p:blipFill>
        <p:spPr>
          <a:xfrm>
            <a:off x="-107315" y="-313690"/>
            <a:ext cx="1713230" cy="1844040"/>
          </a:xfrm>
          <a:prstGeom prst="rect">
            <a:avLst/>
          </a:prstGeom>
        </p:spPr>
      </p:pic>
      <p:sp>
        <p:nvSpPr>
          <p:cNvPr id="4" name="矩形 3"/>
          <p:cNvSpPr/>
          <p:nvPr/>
        </p:nvSpPr>
        <p:spPr>
          <a:xfrm>
            <a:off x="6277610" y="1603375"/>
            <a:ext cx="4831080" cy="4693920"/>
          </a:xfrm>
          <a:prstGeom prst="rect">
            <a:avLst/>
          </a:prstGeom>
          <a:blipFill dpi="0" rotWithShape="1">
            <a:blip r:embed="rId4" cstate="print"/>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TextBox 7"/>
          <p:cNvSpPr txBox="1"/>
          <p:nvPr/>
        </p:nvSpPr>
        <p:spPr>
          <a:xfrm>
            <a:off x="524435" y="1922929"/>
            <a:ext cx="6239436" cy="800219"/>
          </a:xfrm>
          <a:prstGeom prst="rect">
            <a:avLst/>
          </a:prstGeom>
          <a:noFill/>
        </p:spPr>
        <p:txBody>
          <a:bodyPr wrap="square" rtlCol="0">
            <a:spAutoFit/>
          </a:bodyPr>
          <a:lstStyle/>
          <a:p>
            <a:r>
              <a:rPr lang="en-US" altLang="zh-CN" sz="2800" dirty="0" smtClean="0"/>
              <a:t>1</a:t>
            </a:r>
            <a:r>
              <a:rPr lang="en-US" altLang="zh-CN" sz="2800" dirty="0"/>
              <a:t>.</a:t>
            </a:r>
            <a:r>
              <a:rPr lang="zh-CN" altLang="en-US" sz="2800" dirty="0"/>
              <a:t>结合讲评，自评自改。</a:t>
            </a:r>
          </a:p>
          <a:p>
            <a:endParaRPr lang="zh-CN" altLang="en-US" dirty="0"/>
          </a:p>
        </p:txBody>
      </p:sp>
      <p:sp>
        <p:nvSpPr>
          <p:cNvPr id="10" name="TextBox 9"/>
          <p:cNvSpPr txBox="1"/>
          <p:nvPr/>
        </p:nvSpPr>
        <p:spPr>
          <a:xfrm>
            <a:off x="569259" y="3164974"/>
            <a:ext cx="6239436" cy="800219"/>
          </a:xfrm>
          <a:prstGeom prst="rect">
            <a:avLst/>
          </a:prstGeom>
          <a:noFill/>
        </p:spPr>
        <p:txBody>
          <a:bodyPr wrap="square" rtlCol="0">
            <a:spAutoFit/>
          </a:bodyPr>
          <a:lstStyle/>
          <a:p>
            <a:r>
              <a:rPr lang="en-US" altLang="zh-CN" sz="2800" dirty="0" smtClean="0"/>
              <a:t>2</a:t>
            </a:r>
            <a:r>
              <a:rPr lang="en-US" altLang="zh-CN" sz="2800" dirty="0"/>
              <a:t>.</a:t>
            </a:r>
            <a:r>
              <a:rPr lang="zh-CN" altLang="en-US" sz="2800" dirty="0"/>
              <a:t>同桌互相修改，互相欣赏。</a:t>
            </a:r>
          </a:p>
          <a:p>
            <a:endParaRPr lang="zh-CN" altLang="en-US" dirty="0"/>
          </a:p>
        </p:txBody>
      </p:sp>
      <p:sp>
        <p:nvSpPr>
          <p:cNvPr id="11" name="TextBox 10"/>
          <p:cNvSpPr txBox="1"/>
          <p:nvPr/>
        </p:nvSpPr>
        <p:spPr>
          <a:xfrm>
            <a:off x="569259" y="4688540"/>
            <a:ext cx="5461971" cy="1231106"/>
          </a:xfrm>
          <a:prstGeom prst="rect">
            <a:avLst/>
          </a:prstGeom>
          <a:noFill/>
        </p:spPr>
        <p:txBody>
          <a:bodyPr wrap="square" rtlCol="0">
            <a:spAutoFit/>
          </a:bodyPr>
          <a:lstStyle/>
          <a:p>
            <a:r>
              <a:rPr lang="en-US" altLang="zh-CN" sz="2800" dirty="0" smtClean="0"/>
              <a:t>3</a:t>
            </a:r>
            <a:r>
              <a:rPr lang="en-US" altLang="zh-CN" sz="2800" dirty="0"/>
              <a:t>.</a:t>
            </a:r>
            <a:r>
              <a:rPr lang="zh-CN" altLang="en-US" sz="2800" dirty="0"/>
              <a:t>将修改后的</a:t>
            </a:r>
            <a:r>
              <a:rPr lang="zh-CN" altLang="en-US" sz="2800" dirty="0" smtClean="0"/>
              <a:t>片段集中</a:t>
            </a:r>
            <a:r>
              <a:rPr lang="zh-CN" altLang="en-US" sz="2800" dirty="0"/>
              <a:t>再次讲评，并说说自己</a:t>
            </a:r>
            <a:r>
              <a:rPr lang="zh-CN" altLang="en-US" sz="2800" dirty="0" smtClean="0"/>
              <a:t>的感受</a:t>
            </a:r>
            <a:r>
              <a:rPr lang="zh-CN" altLang="en-US" sz="2800" dirty="0"/>
              <a:t>。</a:t>
            </a:r>
          </a:p>
          <a:p>
            <a:endParaRPr lang="zh-CN" altLang="en-US" dirty="0"/>
          </a:p>
        </p:txBody>
      </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wipe(left)">
                                      <p:cBhvr>
                                        <p:cTn id="7" dur="500"/>
                                        <p:tgtEl>
                                          <p:spTgt spid="24"/>
                                        </p:tgtEl>
                                      </p:cBhvr>
                                    </p:animEffect>
                                  </p:childTnLst>
                                </p:cTn>
                              </p:par>
                            </p:childTnLst>
                          </p:cTn>
                        </p:par>
                        <p:par>
                          <p:cTn id="8" fill="hold">
                            <p:stCondLst>
                              <p:cond delay="500"/>
                            </p:stCondLst>
                            <p:childTnLst>
                              <p:par>
                                <p:cTn id="9" presetID="14" presetClass="entr" presetSubtype="5"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randombar(vertical)">
                                      <p:cBhvr>
                                        <p:cTn id="11" dur="500"/>
                                        <p:tgtEl>
                                          <p:spTgt spid="2"/>
                                        </p:tgtEl>
                                      </p:cBhvr>
                                    </p:animEffect>
                                  </p:childTnLst>
                                </p:cTn>
                              </p:par>
                              <p:par>
                                <p:cTn id="12" presetID="12" presetClass="entr" presetSubtype="4" fill="hold" grpId="0" nodeType="withEffect">
                                  <p:stCondLst>
                                    <p:cond delay="0"/>
                                  </p:stCondLst>
                                  <p:childTnLst>
                                    <p:set>
                                      <p:cBhvr>
                                        <p:cTn id="13" dur="1" fill="hold">
                                          <p:stCondLst>
                                            <p:cond delay="0"/>
                                          </p:stCondLst>
                                        </p:cTn>
                                        <p:tgtEl>
                                          <p:spTgt spid="3"/>
                                        </p:tgtEl>
                                        <p:attrNameLst>
                                          <p:attrName>style.visibility</p:attrName>
                                        </p:attrNameLst>
                                      </p:cBhvr>
                                      <p:to>
                                        <p:strVal val="visible"/>
                                      </p:to>
                                    </p:set>
                                    <p:anim calcmode="lin" valueType="num">
                                      <p:cBhvr additive="base">
                                        <p:cTn id="14" dur="500"/>
                                        <p:tgtEl>
                                          <p:spTgt spid="3"/>
                                        </p:tgtEl>
                                        <p:attrNameLst>
                                          <p:attrName>ppt_y</p:attrName>
                                        </p:attrNameLst>
                                      </p:cBhvr>
                                      <p:tavLst>
                                        <p:tav tm="0">
                                          <p:val>
                                            <p:strVal val="#ppt_y+#ppt_h*1.125000"/>
                                          </p:val>
                                        </p:tav>
                                        <p:tav tm="100000">
                                          <p:val>
                                            <p:strVal val="#ppt_y"/>
                                          </p:val>
                                        </p:tav>
                                      </p:tavLst>
                                    </p:anim>
                                    <p:animEffect transition="in" filter="wipe(up)">
                                      <p:cBhvr>
                                        <p:cTn id="15" dur="500"/>
                                        <p:tgtEl>
                                          <p:spTgt spid="3"/>
                                        </p:tgtEl>
                                      </p:cBhvr>
                                    </p:animEffect>
                                  </p:childTnLst>
                                </p:cTn>
                              </p:par>
                            </p:childTnLst>
                          </p:cTn>
                        </p:par>
                      </p:childTnLst>
                    </p:cTn>
                  </p:par>
                  <p:par>
                    <p:cTn id="16" fill="hold">
                      <p:stCondLst>
                        <p:cond delay="indefinite"/>
                      </p:stCondLst>
                      <p:childTnLst>
                        <p:par>
                          <p:cTn id="17" fill="hold">
                            <p:stCondLst>
                              <p:cond delay="0"/>
                            </p:stCondLst>
                            <p:childTnLst>
                              <p:par>
                                <p:cTn id="18" presetID="21" presetClass="entr" presetSubtype="1" fill="hold" grpId="0" nodeType="clickEffect">
                                  <p:stCondLst>
                                    <p:cond delay="0"/>
                                  </p:stCondLst>
                                  <p:childTnLst>
                                    <p:set>
                                      <p:cBhvr>
                                        <p:cTn id="19" dur="1" fill="hold">
                                          <p:stCondLst>
                                            <p:cond delay="0"/>
                                          </p:stCondLst>
                                        </p:cTn>
                                        <p:tgtEl>
                                          <p:spTgt spid="4"/>
                                        </p:tgtEl>
                                        <p:attrNameLst>
                                          <p:attrName>style.visibility</p:attrName>
                                        </p:attrNameLst>
                                      </p:cBhvr>
                                      <p:to>
                                        <p:strVal val="visible"/>
                                      </p:to>
                                    </p:set>
                                    <p:animEffect transition="in" filter="wheel(1)">
                                      <p:cBhvr>
                                        <p:cTn id="20" dur="2000"/>
                                        <p:tgtEl>
                                          <p:spTgt spid="4"/>
                                        </p:tgtEl>
                                      </p:cBhvr>
                                    </p:animEffect>
                                  </p:childTnLst>
                                </p:cTn>
                              </p:par>
                            </p:childTnLst>
                          </p:cTn>
                        </p:par>
                      </p:childTnLst>
                    </p:cTn>
                  </p:par>
                  <p:par>
                    <p:cTn id="21" fill="hold">
                      <p:stCondLst>
                        <p:cond delay="indefinite"/>
                      </p:stCondLst>
                      <p:childTnLst>
                        <p:par>
                          <p:cTn id="22" fill="hold">
                            <p:stCondLst>
                              <p:cond delay="0"/>
                            </p:stCondLst>
                            <p:childTnLst>
                              <p:par>
                                <p:cTn id="23" presetID="7" presetClass="entr" presetSubtype="4" fill="hold" grpId="0" nodeType="clickEffect">
                                  <p:stCondLst>
                                    <p:cond delay="0"/>
                                  </p:stCondLst>
                                  <p:childTnLst>
                                    <p:set>
                                      <p:cBhvr>
                                        <p:cTn id="24" dur="1" fill="hold">
                                          <p:stCondLst>
                                            <p:cond delay="0"/>
                                          </p:stCondLst>
                                        </p:cTn>
                                        <p:tgtEl>
                                          <p:spTgt spid="8"/>
                                        </p:tgtEl>
                                        <p:attrNameLst>
                                          <p:attrName>style.visibility</p:attrName>
                                        </p:attrNameLst>
                                      </p:cBhvr>
                                      <p:to>
                                        <p:strVal val="visible"/>
                                      </p:to>
                                    </p:set>
                                    <p:anim calcmode="lin" valueType="num">
                                      <p:cBhvr additive="base">
                                        <p:cTn id="25" dur="5000" fill="hold"/>
                                        <p:tgtEl>
                                          <p:spTgt spid="8"/>
                                        </p:tgtEl>
                                        <p:attrNameLst>
                                          <p:attrName>ppt_x</p:attrName>
                                        </p:attrNameLst>
                                      </p:cBhvr>
                                      <p:tavLst>
                                        <p:tav tm="0">
                                          <p:val>
                                            <p:strVal val="#ppt_x"/>
                                          </p:val>
                                        </p:tav>
                                        <p:tav tm="100000">
                                          <p:val>
                                            <p:strVal val="#ppt_x"/>
                                          </p:val>
                                        </p:tav>
                                      </p:tavLst>
                                    </p:anim>
                                    <p:anim calcmode="lin" valueType="num">
                                      <p:cBhvr additive="base">
                                        <p:cTn id="26" dur="50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6" presetClass="entr" presetSubtype="16" fill="hold" grpId="0" nodeType="click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circle(in)">
                                      <p:cBhvr>
                                        <p:cTn id="31" dur="2000"/>
                                        <p:tgtEl>
                                          <p:spTgt spid="10"/>
                                        </p:tgtEl>
                                      </p:cBhvr>
                                    </p:animEffect>
                                  </p:childTnLst>
                                </p:cTn>
                              </p:par>
                            </p:childTnLst>
                          </p:cTn>
                        </p:par>
                      </p:childTnLst>
                    </p:cTn>
                  </p:par>
                  <p:par>
                    <p:cTn id="32" fill="hold">
                      <p:stCondLst>
                        <p:cond delay="indefinite"/>
                      </p:stCondLst>
                      <p:childTnLst>
                        <p:par>
                          <p:cTn id="33" fill="hold">
                            <p:stCondLst>
                              <p:cond delay="0"/>
                            </p:stCondLst>
                            <p:childTnLst>
                              <p:par>
                                <p:cTn id="34" presetID="21" presetClass="entr" presetSubtype="1" fill="hold" grpId="0" nodeType="clickEffect">
                                  <p:stCondLst>
                                    <p:cond delay="0"/>
                                  </p:stCondLst>
                                  <p:childTnLst>
                                    <p:set>
                                      <p:cBhvr>
                                        <p:cTn id="35" dur="1" fill="hold">
                                          <p:stCondLst>
                                            <p:cond delay="0"/>
                                          </p:stCondLst>
                                        </p:cTn>
                                        <p:tgtEl>
                                          <p:spTgt spid="11"/>
                                        </p:tgtEl>
                                        <p:attrNameLst>
                                          <p:attrName>style.visibility</p:attrName>
                                        </p:attrNameLst>
                                      </p:cBhvr>
                                      <p:to>
                                        <p:strVal val="visible"/>
                                      </p:to>
                                    </p:set>
                                    <p:animEffect transition="in" filter="wheel(1)">
                                      <p:cBhvr>
                                        <p:cTn id="36" dur="2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animBg="1"/>
      <p:bldP spid="8" grpId="0"/>
      <p:bldP spid="8" grpId="1"/>
      <p:bldP spid="10" grpId="0"/>
      <p:bldP spid="11"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图片 23" descr="树枝"/>
          <p:cNvPicPr>
            <a:picLocks noChangeAspect="1"/>
          </p:cNvPicPr>
          <p:nvPr/>
        </p:nvPicPr>
        <p:blipFill>
          <a:blip r:embed="rId2" cstate="screen"/>
          <a:stretch>
            <a:fillRect/>
          </a:stretch>
        </p:blipFill>
        <p:spPr>
          <a:xfrm>
            <a:off x="-107315" y="-313690"/>
            <a:ext cx="1713230" cy="1844040"/>
          </a:xfrm>
          <a:prstGeom prst="rect">
            <a:avLst/>
          </a:prstGeom>
        </p:spPr>
      </p:pic>
      <p:grpSp>
        <p:nvGrpSpPr>
          <p:cNvPr id="8" name="组合 7"/>
          <p:cNvGrpSpPr/>
          <p:nvPr/>
        </p:nvGrpSpPr>
        <p:grpSpPr>
          <a:xfrm>
            <a:off x="4309745" y="2014855"/>
            <a:ext cx="3445510" cy="3444240"/>
            <a:chOff x="6785" y="1613"/>
            <a:chExt cx="5426" cy="5424"/>
          </a:xfrm>
          <a:solidFill>
            <a:srgbClr val="55463D">
              <a:alpha val="50000"/>
            </a:srgbClr>
          </a:solidFill>
        </p:grpSpPr>
        <p:sp>
          <p:nvSpPr>
            <p:cNvPr id="4" name="饼形 3"/>
            <p:cNvSpPr/>
            <p:nvPr/>
          </p:nvSpPr>
          <p:spPr>
            <a:xfrm>
              <a:off x="6785" y="4325"/>
              <a:ext cx="2712" cy="2712"/>
            </a:xfrm>
            <a:prstGeom prst="pi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5" name="饼形 4"/>
            <p:cNvSpPr/>
            <p:nvPr/>
          </p:nvSpPr>
          <p:spPr>
            <a:xfrm flipH="1">
              <a:off x="9499" y="4325"/>
              <a:ext cx="2712" cy="2712"/>
            </a:xfrm>
            <a:prstGeom prst="pi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6" name="饼形 5"/>
            <p:cNvSpPr/>
            <p:nvPr/>
          </p:nvSpPr>
          <p:spPr>
            <a:xfrm flipH="1" flipV="1">
              <a:off x="9497" y="1613"/>
              <a:ext cx="2712" cy="2712"/>
            </a:xfrm>
            <a:prstGeom prst="pi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7" name="饼形 6"/>
            <p:cNvSpPr/>
            <p:nvPr/>
          </p:nvSpPr>
          <p:spPr>
            <a:xfrm flipV="1">
              <a:off x="6787" y="1613"/>
              <a:ext cx="2712" cy="2712"/>
            </a:xfrm>
            <a:prstGeom prst="pi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sp>
        <p:nvSpPr>
          <p:cNvPr id="13" name="文本框 12"/>
          <p:cNvSpPr txBox="1"/>
          <p:nvPr/>
        </p:nvSpPr>
        <p:spPr>
          <a:xfrm>
            <a:off x="5464810" y="3391535"/>
            <a:ext cx="1261745" cy="400110"/>
          </a:xfrm>
          <a:prstGeom prst="rect">
            <a:avLst/>
          </a:prstGeom>
          <a:noFill/>
        </p:spPr>
        <p:txBody>
          <a:bodyPr wrap="square" rtlCol="0">
            <a:spAutoFit/>
          </a:bodyPr>
          <a:lstStyle/>
          <a:p>
            <a:pPr algn="ctr"/>
            <a:r>
              <a:rPr lang="zh-CN" altLang="en-US" sz="2000" b="1" dirty="0" smtClean="0">
                <a:solidFill>
                  <a:schemeClr val="tx1">
                    <a:lumMod val="65000"/>
                    <a:lumOff val="35000"/>
                  </a:schemeClr>
                </a:solidFill>
                <a:latin typeface="罗西钢笔行楷" panose="02010800040101010101" charset="-122"/>
                <a:ea typeface="罗西钢笔行楷" panose="02010800040101010101" charset="-122"/>
              </a:rPr>
              <a:t>誊抄作文</a:t>
            </a:r>
            <a:endParaRPr lang="zh-CN" altLang="en-US" sz="2000" b="1" dirty="0">
              <a:solidFill>
                <a:schemeClr val="tx1">
                  <a:lumMod val="65000"/>
                  <a:lumOff val="35000"/>
                </a:schemeClr>
              </a:solidFill>
              <a:latin typeface="罗西钢笔行楷" panose="02010800040101010101" charset="-122"/>
              <a:ea typeface="罗西钢笔行楷" panose="02010800040101010101" charset="-122"/>
            </a:endParaRPr>
          </a:p>
        </p:txBody>
      </p:sp>
      <p:sp>
        <p:nvSpPr>
          <p:cNvPr id="21" name="TextBox 23"/>
          <p:cNvSpPr txBox="1"/>
          <p:nvPr/>
        </p:nvSpPr>
        <p:spPr>
          <a:xfrm>
            <a:off x="807085" y="2126615"/>
            <a:ext cx="3378835" cy="662554"/>
          </a:xfrm>
          <a:prstGeom prst="rect">
            <a:avLst/>
          </a:prstGeom>
          <a:noFill/>
        </p:spPr>
        <p:txBody>
          <a:bodyPr wrap="square" rtlCol="0">
            <a:spAutoFit/>
          </a:bodyPr>
          <a:lstStyle/>
          <a:p>
            <a:pPr algn="ctr">
              <a:lnSpc>
                <a:spcPct val="150000"/>
              </a:lnSpc>
              <a:buFont typeface="Wingdings" panose="05000000000000000000" pitchFamily="2" charset="2"/>
            </a:pPr>
            <a:r>
              <a:rPr lang="zh-CN" altLang="en-US" sz="2800" b="1" dirty="0" smtClean="0">
                <a:solidFill>
                  <a:schemeClr val="tx1">
                    <a:lumMod val="65000"/>
                    <a:lumOff val="35000"/>
                  </a:schemeClr>
                </a:solidFill>
                <a:latin typeface="微软雅黑" panose="020B0503020204020204" charset="-122"/>
                <a:ea typeface="微软雅黑" panose="020B0503020204020204" charset="-122"/>
                <a:cs typeface="+mn-ea"/>
                <a:sym typeface="+mn-lt"/>
              </a:rPr>
              <a:t>要求</a:t>
            </a:r>
            <a:endParaRPr lang="zh-CN" altLang="en-US" sz="2800" b="1" dirty="0">
              <a:solidFill>
                <a:schemeClr val="tx1">
                  <a:lumMod val="65000"/>
                  <a:lumOff val="35000"/>
                </a:schemeClr>
              </a:solidFill>
              <a:latin typeface="微软雅黑" panose="020B0503020204020204" charset="-122"/>
              <a:ea typeface="微软雅黑" panose="020B0503020204020204" charset="-122"/>
              <a:cs typeface="+mn-ea"/>
              <a:sym typeface="+mn-lt"/>
            </a:endParaRPr>
          </a:p>
        </p:txBody>
      </p:sp>
      <p:sp>
        <p:nvSpPr>
          <p:cNvPr id="9" name="TextBox 23"/>
          <p:cNvSpPr txBox="1"/>
          <p:nvPr/>
        </p:nvSpPr>
        <p:spPr>
          <a:xfrm>
            <a:off x="349624" y="4092575"/>
            <a:ext cx="4182035" cy="1631024"/>
          </a:xfrm>
          <a:prstGeom prst="rect">
            <a:avLst/>
          </a:prstGeom>
          <a:noFill/>
        </p:spPr>
        <p:txBody>
          <a:bodyPr wrap="square" rtlCol="0">
            <a:spAutoFit/>
          </a:bodyPr>
          <a:lstStyle/>
          <a:p>
            <a:pPr algn="ctr">
              <a:lnSpc>
                <a:spcPct val="150000"/>
              </a:lnSpc>
              <a:buFont typeface="Wingdings" panose="05000000000000000000" pitchFamily="2" charset="2"/>
            </a:pPr>
            <a:endParaRPr lang="zh-CN" altLang="en-US" sz="1400" dirty="0">
              <a:solidFill>
                <a:schemeClr val="tx1">
                  <a:lumMod val="65000"/>
                  <a:lumOff val="35000"/>
                </a:schemeClr>
              </a:solidFill>
              <a:latin typeface="罗西钢笔行楷" panose="02010800040101010101" charset="-122"/>
              <a:ea typeface="罗西钢笔行楷" panose="02010800040101010101" charset="-122"/>
              <a:sym typeface="+mn-ea"/>
            </a:endParaRPr>
          </a:p>
          <a:p>
            <a:pPr algn="ctr">
              <a:lnSpc>
                <a:spcPct val="150000"/>
              </a:lnSpc>
              <a:buFont typeface="Wingdings" panose="05000000000000000000" pitchFamily="2" charset="2"/>
            </a:pPr>
            <a:r>
              <a:rPr lang="en-US" altLang="zh-CN" sz="2800" dirty="0">
                <a:solidFill>
                  <a:schemeClr val="tx1">
                    <a:lumMod val="65000"/>
                    <a:lumOff val="35000"/>
                  </a:schemeClr>
                </a:solidFill>
                <a:latin typeface="罗西钢笔行楷" panose="02010800040101010101" charset="-122"/>
                <a:ea typeface="罗西钢笔行楷" panose="02010800040101010101" charset="-122"/>
                <a:sym typeface="+mn-ea"/>
              </a:rPr>
              <a:t>1.</a:t>
            </a:r>
            <a:r>
              <a:rPr lang="zh-CN" altLang="en-US" sz="2800" dirty="0">
                <a:solidFill>
                  <a:schemeClr val="tx1">
                    <a:lumMod val="65000"/>
                    <a:lumOff val="35000"/>
                  </a:schemeClr>
                </a:solidFill>
                <a:latin typeface="罗西钢笔行楷" panose="02010800040101010101" charset="-122"/>
                <a:ea typeface="罗西钢笔行楷" panose="02010800040101010101" charset="-122"/>
                <a:sym typeface="+mn-ea"/>
              </a:rPr>
              <a:t>书写一定要整洁、美观、大方</a:t>
            </a:r>
            <a:r>
              <a:rPr lang="zh-CN" altLang="en-US" sz="2800" dirty="0" smtClean="0">
                <a:solidFill>
                  <a:schemeClr val="tx1">
                    <a:lumMod val="65000"/>
                    <a:lumOff val="35000"/>
                  </a:schemeClr>
                </a:solidFill>
                <a:latin typeface="罗西钢笔行楷" panose="02010800040101010101" charset="-122"/>
                <a:ea typeface="罗西钢笔行楷" panose="02010800040101010101" charset="-122"/>
                <a:sym typeface="+mn-ea"/>
              </a:rPr>
              <a:t>。</a:t>
            </a:r>
            <a:endParaRPr lang="zh-CN" altLang="en-US" sz="2800" dirty="0">
              <a:solidFill>
                <a:schemeClr val="tx1">
                  <a:lumMod val="65000"/>
                  <a:lumOff val="35000"/>
                </a:schemeClr>
              </a:solidFill>
              <a:latin typeface="罗西钢笔行楷" panose="02010800040101010101" charset="-122"/>
              <a:ea typeface="罗西钢笔行楷" panose="02010800040101010101" charset="-122"/>
              <a:sym typeface="+mn-ea"/>
            </a:endParaRPr>
          </a:p>
        </p:txBody>
      </p:sp>
      <p:sp>
        <p:nvSpPr>
          <p:cNvPr id="10" name="TextBox 23"/>
          <p:cNvSpPr txBox="1"/>
          <p:nvPr/>
        </p:nvSpPr>
        <p:spPr>
          <a:xfrm>
            <a:off x="7883525" y="2126615"/>
            <a:ext cx="3378835" cy="1307859"/>
          </a:xfrm>
          <a:prstGeom prst="rect">
            <a:avLst/>
          </a:prstGeom>
          <a:noFill/>
        </p:spPr>
        <p:txBody>
          <a:bodyPr wrap="square" rtlCol="0">
            <a:spAutoFit/>
          </a:bodyPr>
          <a:lstStyle/>
          <a:p>
            <a:pPr algn="ctr">
              <a:lnSpc>
                <a:spcPct val="150000"/>
              </a:lnSpc>
              <a:buFont typeface="Wingdings" panose="05000000000000000000" pitchFamily="2" charset="2"/>
            </a:pPr>
            <a:r>
              <a:rPr lang="en-US" altLang="zh-CN" sz="2800" dirty="0" smtClean="0">
                <a:solidFill>
                  <a:schemeClr val="tx1">
                    <a:lumMod val="65000"/>
                    <a:lumOff val="35000"/>
                  </a:schemeClr>
                </a:solidFill>
                <a:latin typeface="罗西钢笔行楷" panose="02010800040101010101" charset="-122"/>
                <a:ea typeface="罗西钢笔行楷" panose="02010800040101010101" charset="-122"/>
                <a:sym typeface="+mn-ea"/>
              </a:rPr>
              <a:t>2</a:t>
            </a:r>
            <a:r>
              <a:rPr lang="en-US" altLang="zh-CN" sz="2800" dirty="0">
                <a:solidFill>
                  <a:schemeClr val="tx1">
                    <a:lumMod val="65000"/>
                    <a:lumOff val="35000"/>
                  </a:schemeClr>
                </a:solidFill>
                <a:latin typeface="罗西钢笔行楷" panose="02010800040101010101" charset="-122"/>
                <a:ea typeface="罗西钢笔行楷" panose="02010800040101010101" charset="-122"/>
                <a:sym typeface="+mn-ea"/>
              </a:rPr>
              <a:t>.</a:t>
            </a:r>
            <a:r>
              <a:rPr lang="zh-CN" altLang="en-US" sz="2800" dirty="0">
                <a:solidFill>
                  <a:schemeClr val="tx1">
                    <a:lumMod val="65000"/>
                    <a:lumOff val="35000"/>
                  </a:schemeClr>
                </a:solidFill>
                <a:latin typeface="罗西钢笔行楷" panose="02010800040101010101" charset="-122"/>
                <a:ea typeface="罗西钢笔行楷" panose="02010800040101010101" charset="-122"/>
                <a:sym typeface="+mn-ea"/>
              </a:rPr>
              <a:t>注意正确使用标点符号</a:t>
            </a:r>
            <a:r>
              <a:rPr lang="zh-CN" altLang="en-US" sz="2800" dirty="0" smtClean="0">
                <a:solidFill>
                  <a:schemeClr val="tx1">
                    <a:lumMod val="65000"/>
                    <a:lumOff val="35000"/>
                  </a:schemeClr>
                </a:solidFill>
                <a:latin typeface="罗西钢笔行楷" panose="02010800040101010101" charset="-122"/>
                <a:ea typeface="罗西钢笔行楷" panose="02010800040101010101" charset="-122"/>
                <a:sym typeface="+mn-ea"/>
              </a:rPr>
              <a:t>。</a:t>
            </a:r>
            <a:endParaRPr lang="zh-CN" altLang="en-US" sz="2800" dirty="0">
              <a:solidFill>
                <a:schemeClr val="tx1">
                  <a:lumMod val="65000"/>
                  <a:lumOff val="35000"/>
                </a:schemeClr>
              </a:solidFill>
              <a:latin typeface="罗西钢笔行楷" panose="02010800040101010101" charset="-122"/>
              <a:ea typeface="罗西钢笔行楷" panose="02010800040101010101" charset="-122"/>
              <a:sym typeface="+mn-ea"/>
            </a:endParaRPr>
          </a:p>
        </p:txBody>
      </p:sp>
      <p:sp>
        <p:nvSpPr>
          <p:cNvPr id="11" name="TextBox 23"/>
          <p:cNvSpPr txBox="1"/>
          <p:nvPr/>
        </p:nvSpPr>
        <p:spPr>
          <a:xfrm>
            <a:off x="7883525" y="4092575"/>
            <a:ext cx="3378835" cy="2031325"/>
          </a:xfrm>
          <a:prstGeom prst="rect">
            <a:avLst/>
          </a:prstGeom>
          <a:noFill/>
        </p:spPr>
        <p:txBody>
          <a:bodyPr wrap="square" rtlCol="0">
            <a:spAutoFit/>
          </a:bodyPr>
          <a:lstStyle/>
          <a:p>
            <a:pPr algn="ctr">
              <a:lnSpc>
                <a:spcPct val="150000"/>
              </a:lnSpc>
              <a:buFont typeface="Wingdings" panose="05000000000000000000" pitchFamily="2" charset="2"/>
            </a:pPr>
            <a:r>
              <a:rPr lang="en-US" altLang="zh-CN" sz="2800" dirty="0" smtClean="0">
                <a:solidFill>
                  <a:schemeClr val="tx1">
                    <a:lumMod val="65000"/>
                    <a:lumOff val="35000"/>
                  </a:schemeClr>
                </a:solidFill>
                <a:latin typeface="罗西钢笔行楷" panose="02010800040101010101" charset="-122"/>
                <a:ea typeface="罗西钢笔行楷" panose="02010800040101010101" charset="-122"/>
                <a:sym typeface="+mn-ea"/>
              </a:rPr>
              <a:t>3</a:t>
            </a:r>
            <a:r>
              <a:rPr lang="en-US" altLang="zh-CN" sz="2800" dirty="0">
                <a:solidFill>
                  <a:schemeClr val="tx1">
                    <a:lumMod val="65000"/>
                    <a:lumOff val="35000"/>
                  </a:schemeClr>
                </a:solidFill>
                <a:latin typeface="罗西钢笔行楷" panose="02010800040101010101" charset="-122"/>
                <a:ea typeface="罗西钢笔行楷" panose="02010800040101010101" charset="-122"/>
                <a:sym typeface="+mn-ea"/>
              </a:rPr>
              <a:t>.</a:t>
            </a:r>
            <a:r>
              <a:rPr lang="zh-CN" altLang="en-US" sz="2800" dirty="0">
                <a:solidFill>
                  <a:schemeClr val="tx1">
                    <a:lumMod val="65000"/>
                    <a:lumOff val="35000"/>
                  </a:schemeClr>
                </a:solidFill>
                <a:latin typeface="罗西钢笔行楷" panose="02010800040101010101" charset="-122"/>
                <a:ea typeface="罗西钢笔行楷" panose="02010800040101010101" charset="-122"/>
                <a:sym typeface="+mn-ea"/>
              </a:rPr>
              <a:t>全部写完后，通读整篇习作，再次检查错字及标点符号。</a:t>
            </a:r>
          </a:p>
        </p:txBody>
      </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wipe(left)">
                                      <p:cBhvr>
                                        <p:cTn id="7" dur="500"/>
                                        <p:tgtEl>
                                          <p:spTgt spid="24"/>
                                        </p:tgtEl>
                                      </p:cBhvr>
                                    </p:animEffect>
                                  </p:childTnLst>
                                </p:cTn>
                              </p:par>
                            </p:childTnLst>
                          </p:cTn>
                        </p:par>
                        <p:par>
                          <p:cTn id="8" fill="hold">
                            <p:stCondLst>
                              <p:cond delay="500"/>
                            </p:stCondLst>
                            <p:childTnLst>
                              <p:par>
                                <p:cTn id="9" presetID="35" presetClass="entr" presetSubtype="0" fill="hold"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fade">
                                      <p:cBhvr>
                                        <p:cTn id="11" dur="500"/>
                                        <p:tgtEl>
                                          <p:spTgt spid="8"/>
                                        </p:tgtEl>
                                      </p:cBhvr>
                                    </p:animEffect>
                                    <p:anim calcmode="lin" valueType="num">
                                      <p:cBhvr>
                                        <p:cTn id="12" dur="500" fill="hold"/>
                                        <p:tgtEl>
                                          <p:spTgt spid="8"/>
                                        </p:tgtEl>
                                        <p:attrNameLst>
                                          <p:attrName>style.rotation</p:attrName>
                                        </p:attrNameLst>
                                      </p:cBhvr>
                                      <p:tavLst>
                                        <p:tav tm="0">
                                          <p:val>
                                            <p:fltVal val="720"/>
                                          </p:val>
                                        </p:tav>
                                        <p:tav tm="100000">
                                          <p:val>
                                            <p:fltVal val="0"/>
                                          </p:val>
                                        </p:tav>
                                      </p:tavLst>
                                    </p:anim>
                                    <p:anim calcmode="lin" valueType="num">
                                      <p:cBhvr>
                                        <p:cTn id="13" dur="500" fill="hold"/>
                                        <p:tgtEl>
                                          <p:spTgt spid="8"/>
                                        </p:tgtEl>
                                        <p:attrNameLst>
                                          <p:attrName>ppt_h</p:attrName>
                                        </p:attrNameLst>
                                      </p:cBhvr>
                                      <p:tavLst>
                                        <p:tav tm="0">
                                          <p:val>
                                            <p:fltVal val="0"/>
                                          </p:val>
                                        </p:tav>
                                        <p:tav tm="100000">
                                          <p:val>
                                            <p:strVal val="#ppt_h"/>
                                          </p:val>
                                        </p:tav>
                                      </p:tavLst>
                                    </p:anim>
                                    <p:anim calcmode="lin" valueType="num">
                                      <p:cBhvr>
                                        <p:cTn id="14" dur="500" fill="hold"/>
                                        <p:tgtEl>
                                          <p:spTgt spid="8"/>
                                        </p:tgtEl>
                                        <p:attrNameLst>
                                          <p:attrName>ppt_w</p:attrName>
                                        </p:attrNameLst>
                                      </p:cBhvr>
                                      <p:tavLst>
                                        <p:tav tm="0">
                                          <p:val>
                                            <p:fltVal val="0"/>
                                          </p:val>
                                        </p:tav>
                                        <p:tav tm="100000">
                                          <p:val>
                                            <p:strVal val="#ppt_w"/>
                                          </p:val>
                                        </p:tav>
                                      </p:tavLst>
                                    </p:anim>
                                  </p:childTnLst>
                                </p:cTn>
                              </p:par>
                            </p:childTnLst>
                          </p:cTn>
                        </p:par>
                      </p:childTnLst>
                    </p:cTn>
                  </p:par>
                  <p:par>
                    <p:cTn id="15" fill="hold">
                      <p:stCondLst>
                        <p:cond delay="indefinite"/>
                      </p:stCondLst>
                      <p:childTnLst>
                        <p:par>
                          <p:cTn id="16" fill="hold">
                            <p:stCondLst>
                              <p:cond delay="0"/>
                            </p:stCondLst>
                            <p:childTnLst>
                              <p:par>
                                <p:cTn id="17" presetID="6" presetClass="emph" presetSubtype="0" fill="hold" grpId="0" nodeType="clickEffect">
                                  <p:stCondLst>
                                    <p:cond delay="0"/>
                                  </p:stCondLst>
                                  <p:childTnLst>
                                    <p:animScale>
                                      <p:cBhvr>
                                        <p:cTn id="18" dur="2000" fill="hold"/>
                                        <p:tgtEl>
                                          <p:spTgt spid="13"/>
                                        </p:tgtEl>
                                      </p:cBhvr>
                                      <p:by x="150000" y="150000"/>
                                    </p:animScale>
                                  </p:childTnLst>
                                </p:cTn>
                              </p:par>
                            </p:childTnLst>
                          </p:cTn>
                        </p:par>
                        <p:par>
                          <p:cTn id="19" fill="hold">
                            <p:stCondLst>
                              <p:cond delay="2000"/>
                            </p:stCondLst>
                            <p:childTnLst>
                              <p:par>
                                <p:cTn id="20" presetID="42" presetClass="entr" presetSubtype="0" fill="hold" grpId="0" nodeType="afterEffect">
                                  <p:stCondLst>
                                    <p:cond delay="0"/>
                                  </p:stCondLst>
                                  <p:childTnLst>
                                    <p:set>
                                      <p:cBhvr>
                                        <p:cTn id="21" dur="1" fill="hold">
                                          <p:stCondLst>
                                            <p:cond delay="0"/>
                                          </p:stCondLst>
                                        </p:cTn>
                                        <p:tgtEl>
                                          <p:spTgt spid="21"/>
                                        </p:tgtEl>
                                        <p:attrNameLst>
                                          <p:attrName>style.visibility</p:attrName>
                                        </p:attrNameLst>
                                      </p:cBhvr>
                                      <p:to>
                                        <p:strVal val="visible"/>
                                      </p:to>
                                    </p:set>
                                    <p:animEffect transition="in" filter="fade">
                                      <p:cBhvr>
                                        <p:cTn id="22" dur="1000"/>
                                        <p:tgtEl>
                                          <p:spTgt spid="21"/>
                                        </p:tgtEl>
                                      </p:cBhvr>
                                    </p:animEffect>
                                    <p:anim calcmode="lin" valueType="num">
                                      <p:cBhvr>
                                        <p:cTn id="23" dur="1000" fill="hold"/>
                                        <p:tgtEl>
                                          <p:spTgt spid="21"/>
                                        </p:tgtEl>
                                        <p:attrNameLst>
                                          <p:attrName>ppt_x</p:attrName>
                                        </p:attrNameLst>
                                      </p:cBhvr>
                                      <p:tavLst>
                                        <p:tav tm="0">
                                          <p:val>
                                            <p:strVal val="#ppt_x"/>
                                          </p:val>
                                        </p:tav>
                                        <p:tav tm="100000">
                                          <p:val>
                                            <p:strVal val="#ppt_x"/>
                                          </p:val>
                                        </p:tav>
                                      </p:tavLst>
                                    </p:anim>
                                    <p:anim calcmode="lin" valueType="num">
                                      <p:cBhvr>
                                        <p:cTn id="24" dur="1000" fill="hold"/>
                                        <p:tgtEl>
                                          <p:spTgt spid="21"/>
                                        </p:tgtEl>
                                        <p:attrNameLst>
                                          <p:attrName>ppt_y</p:attrName>
                                        </p:attrNameLst>
                                      </p:cBhvr>
                                      <p:tavLst>
                                        <p:tav tm="0">
                                          <p:val>
                                            <p:strVal val="#ppt_y+.1"/>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2" presetClass="entr" presetSubtype="4" fill="hold" grpId="0" nodeType="clickEffect">
                                  <p:stCondLst>
                                    <p:cond delay="0"/>
                                  </p:stCondLst>
                                  <p:childTnLst>
                                    <p:set>
                                      <p:cBhvr>
                                        <p:cTn id="28" dur="1" fill="hold">
                                          <p:stCondLst>
                                            <p:cond delay="0"/>
                                          </p:stCondLst>
                                        </p:cTn>
                                        <p:tgtEl>
                                          <p:spTgt spid="9"/>
                                        </p:tgtEl>
                                        <p:attrNameLst>
                                          <p:attrName>style.visibility</p:attrName>
                                        </p:attrNameLst>
                                      </p:cBhvr>
                                      <p:to>
                                        <p:strVal val="visible"/>
                                      </p:to>
                                    </p:set>
                                    <p:animEffect transition="in" filter="wipe(down)">
                                      <p:cBhvr>
                                        <p:cTn id="29" dur="500"/>
                                        <p:tgtEl>
                                          <p:spTgt spid="9"/>
                                        </p:tgtEl>
                                      </p:cBhvr>
                                    </p:animEffect>
                                  </p:childTnLst>
                                </p:cTn>
                              </p:par>
                            </p:childTnLst>
                          </p:cTn>
                        </p:par>
                      </p:childTnLst>
                    </p:cTn>
                  </p:par>
                  <p:par>
                    <p:cTn id="30" fill="hold">
                      <p:stCondLst>
                        <p:cond delay="indefinite"/>
                      </p:stCondLst>
                      <p:childTnLst>
                        <p:par>
                          <p:cTn id="31" fill="hold">
                            <p:stCondLst>
                              <p:cond delay="0"/>
                            </p:stCondLst>
                            <p:childTnLst>
                              <p:par>
                                <p:cTn id="32" presetID="14" presetClass="entr" presetSubtype="10" fill="hold" grpId="0" nodeType="clickEffect">
                                  <p:stCondLst>
                                    <p:cond delay="0"/>
                                  </p:stCondLst>
                                  <p:childTnLst>
                                    <p:set>
                                      <p:cBhvr>
                                        <p:cTn id="33" dur="1" fill="hold">
                                          <p:stCondLst>
                                            <p:cond delay="0"/>
                                          </p:stCondLst>
                                        </p:cTn>
                                        <p:tgtEl>
                                          <p:spTgt spid="10"/>
                                        </p:tgtEl>
                                        <p:attrNameLst>
                                          <p:attrName>style.visibility</p:attrName>
                                        </p:attrNameLst>
                                      </p:cBhvr>
                                      <p:to>
                                        <p:strVal val="visible"/>
                                      </p:to>
                                    </p:set>
                                    <p:animEffect transition="in" filter="randombar(horizontal)">
                                      <p:cBhvr>
                                        <p:cTn id="34" dur="500"/>
                                        <p:tgtEl>
                                          <p:spTgt spid="10"/>
                                        </p:tgtEl>
                                      </p:cBhvr>
                                    </p:animEffect>
                                  </p:childTnLst>
                                </p:cTn>
                              </p:par>
                            </p:childTnLst>
                          </p:cTn>
                        </p:par>
                      </p:childTnLst>
                    </p:cTn>
                  </p:par>
                  <p:par>
                    <p:cTn id="35" fill="hold">
                      <p:stCondLst>
                        <p:cond delay="indefinite"/>
                      </p:stCondLst>
                      <p:childTnLst>
                        <p:par>
                          <p:cTn id="36" fill="hold">
                            <p:stCondLst>
                              <p:cond delay="0"/>
                            </p:stCondLst>
                            <p:childTnLst>
                              <p:par>
                                <p:cTn id="37" presetID="21" presetClass="entr" presetSubtype="1" fill="hold" grpId="0" nodeType="clickEffect">
                                  <p:stCondLst>
                                    <p:cond delay="0"/>
                                  </p:stCondLst>
                                  <p:childTnLst>
                                    <p:set>
                                      <p:cBhvr>
                                        <p:cTn id="38" dur="1" fill="hold">
                                          <p:stCondLst>
                                            <p:cond delay="0"/>
                                          </p:stCondLst>
                                        </p:cTn>
                                        <p:tgtEl>
                                          <p:spTgt spid="11"/>
                                        </p:tgtEl>
                                        <p:attrNameLst>
                                          <p:attrName>style.visibility</p:attrName>
                                        </p:attrNameLst>
                                      </p:cBhvr>
                                      <p:to>
                                        <p:strVal val="visible"/>
                                      </p:to>
                                    </p:set>
                                    <p:animEffect transition="in" filter="wheel(1)">
                                      <p:cBhvr>
                                        <p:cTn id="39" dur="2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21" grpId="0"/>
      <p:bldP spid="9" grpId="0"/>
      <p:bldP spid="10" grpId="0"/>
      <p:bldP spid="11"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descr="未标题-1"/>
          <p:cNvPicPr>
            <a:picLocks noChangeAspect="1"/>
          </p:cNvPicPr>
          <p:nvPr/>
        </p:nvPicPr>
        <p:blipFill>
          <a:blip r:embed="rId2" cstate="screen"/>
          <a:stretch>
            <a:fillRect/>
          </a:stretch>
        </p:blipFill>
        <p:spPr>
          <a:xfrm>
            <a:off x="4308475" y="429260"/>
            <a:ext cx="3445510" cy="643890"/>
          </a:xfrm>
          <a:prstGeom prst="rect">
            <a:avLst/>
          </a:prstGeom>
        </p:spPr>
      </p:pic>
      <p:sp>
        <p:nvSpPr>
          <p:cNvPr id="3" name="文本框 2"/>
          <p:cNvSpPr txBox="1"/>
          <p:nvPr/>
        </p:nvSpPr>
        <p:spPr>
          <a:xfrm>
            <a:off x="5039360" y="568325"/>
            <a:ext cx="2600960" cy="365760"/>
          </a:xfrm>
          <a:prstGeom prst="rect">
            <a:avLst/>
          </a:prstGeom>
          <a:noFill/>
        </p:spPr>
        <p:txBody>
          <a:bodyPr wrap="square" rtlCol="0">
            <a:spAutoFit/>
          </a:bodyPr>
          <a:lstStyle/>
          <a:p>
            <a:r>
              <a:rPr lang="zh-CN" altLang="en-US" dirty="0" smtClean="0">
                <a:solidFill>
                  <a:srgbClr val="55463D"/>
                </a:solidFill>
                <a:latin typeface="罗西钢笔行楷" panose="02010800040101010101" charset="-122"/>
                <a:ea typeface="罗西钢笔行楷" panose="02010800040101010101" charset="-122"/>
              </a:rPr>
              <a:t>习作例文</a:t>
            </a:r>
            <a:endParaRPr lang="zh-CN" altLang="en-US" dirty="0">
              <a:solidFill>
                <a:srgbClr val="55463D"/>
              </a:solidFill>
              <a:latin typeface="罗西钢笔行楷" panose="02010800040101010101" charset="-122"/>
              <a:ea typeface="罗西钢笔行楷" panose="02010800040101010101" charset="-122"/>
            </a:endParaRPr>
          </a:p>
        </p:txBody>
      </p:sp>
      <p:pic>
        <p:nvPicPr>
          <p:cNvPr id="24" name="图片 23" descr="树枝"/>
          <p:cNvPicPr>
            <a:picLocks noChangeAspect="1"/>
          </p:cNvPicPr>
          <p:nvPr/>
        </p:nvPicPr>
        <p:blipFill>
          <a:blip r:embed="rId3" cstate="screen"/>
          <a:stretch>
            <a:fillRect/>
          </a:stretch>
        </p:blipFill>
        <p:spPr>
          <a:xfrm>
            <a:off x="-107315" y="-313690"/>
            <a:ext cx="1713230" cy="1844040"/>
          </a:xfrm>
          <a:prstGeom prst="rect">
            <a:avLst/>
          </a:prstGeom>
        </p:spPr>
      </p:pic>
      <p:sp>
        <p:nvSpPr>
          <p:cNvPr id="6" name="矩形 5"/>
          <p:cNvSpPr/>
          <p:nvPr/>
        </p:nvSpPr>
        <p:spPr>
          <a:xfrm>
            <a:off x="5211445" y="1572895"/>
            <a:ext cx="6156960" cy="4709160"/>
          </a:xfrm>
          <a:prstGeom prst="rect">
            <a:avLst/>
          </a:prstGeom>
          <a:blipFill dpi="0" rotWithShape="1">
            <a:blip r:embed="rId4" cstate="print"/>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折角形 6"/>
          <p:cNvSpPr/>
          <p:nvPr/>
        </p:nvSpPr>
        <p:spPr>
          <a:xfrm>
            <a:off x="852805" y="1572895"/>
            <a:ext cx="4221480" cy="4091752"/>
          </a:xfrm>
          <a:prstGeom prst="foldedCorner">
            <a:avLst>
              <a:gd name="adj" fmla="val 29684"/>
            </a:avLst>
          </a:prstGeom>
          <a:noFill/>
          <a:ln>
            <a:solidFill>
              <a:srgbClr val="55463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TextBox 3"/>
          <p:cNvSpPr txBox="1"/>
          <p:nvPr/>
        </p:nvSpPr>
        <p:spPr>
          <a:xfrm>
            <a:off x="852805" y="1694329"/>
            <a:ext cx="3947795" cy="3970318"/>
          </a:xfrm>
          <a:prstGeom prst="rect">
            <a:avLst/>
          </a:prstGeom>
          <a:noFill/>
        </p:spPr>
        <p:txBody>
          <a:bodyPr wrap="square" rtlCol="0">
            <a:spAutoFit/>
          </a:bodyPr>
          <a:lstStyle/>
          <a:p>
            <a:r>
              <a:rPr lang="zh-CN" altLang="en-US" sz="2800" dirty="0" smtClean="0"/>
              <a:t>          流年</a:t>
            </a:r>
            <a:r>
              <a:rPr lang="zh-CN" altLang="en-US" sz="2800" dirty="0"/>
              <a:t>里的父爱</a:t>
            </a:r>
          </a:p>
          <a:p>
            <a:r>
              <a:rPr lang="zh-CN" altLang="en-US" sz="2800" dirty="0" smtClean="0"/>
              <a:t>     不知</a:t>
            </a:r>
            <a:r>
              <a:rPr lang="zh-CN" altLang="en-US" sz="2800" dirty="0"/>
              <a:t>从何时起，放学单独回家成了一件自然而然的事情。学校离家路程不是很远，但每次看见同学由爸妈来接</a:t>
            </a:r>
            <a:r>
              <a:rPr lang="zh-CN" altLang="en-US" sz="2800" dirty="0" smtClean="0"/>
              <a:t>，我心里</a:t>
            </a:r>
            <a:r>
              <a:rPr lang="zh-CN" altLang="en-US" sz="2800" dirty="0"/>
              <a:t>未免有些难受。我</a:t>
            </a:r>
            <a:r>
              <a:rPr lang="zh-CN" altLang="en-US" sz="2800" dirty="0" smtClean="0"/>
              <a:t>也渴望</a:t>
            </a:r>
            <a:r>
              <a:rPr lang="zh-CN" altLang="en-US" sz="2800" dirty="0"/>
              <a:t>能牵着爸妈的手一起回家</a:t>
            </a:r>
            <a:r>
              <a:rPr lang="zh-CN" altLang="en-US" sz="2800" dirty="0" smtClean="0"/>
              <a:t>！</a:t>
            </a:r>
            <a:endParaRPr lang="zh-CN" altLang="en-US" sz="2800" dirty="0"/>
          </a:p>
        </p:txBody>
      </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wipe(left)">
                                      <p:cBhvr>
                                        <p:cTn id="7" dur="500"/>
                                        <p:tgtEl>
                                          <p:spTgt spid="24"/>
                                        </p:tgtEl>
                                      </p:cBhvr>
                                    </p:animEffect>
                                  </p:childTnLst>
                                </p:cTn>
                              </p:par>
                            </p:childTnLst>
                          </p:cTn>
                        </p:par>
                        <p:par>
                          <p:cTn id="8" fill="hold">
                            <p:stCondLst>
                              <p:cond delay="500"/>
                            </p:stCondLst>
                            <p:childTnLst>
                              <p:par>
                                <p:cTn id="9" presetID="14" presetClass="entr" presetSubtype="5"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randombar(vertical)">
                                      <p:cBhvr>
                                        <p:cTn id="11" dur="500"/>
                                        <p:tgtEl>
                                          <p:spTgt spid="2"/>
                                        </p:tgtEl>
                                      </p:cBhvr>
                                    </p:animEffect>
                                  </p:childTnLst>
                                </p:cTn>
                              </p:par>
                              <p:par>
                                <p:cTn id="12" presetID="12" presetClass="entr" presetSubtype="4" fill="hold" grpId="0" nodeType="withEffect">
                                  <p:stCondLst>
                                    <p:cond delay="0"/>
                                  </p:stCondLst>
                                  <p:childTnLst>
                                    <p:set>
                                      <p:cBhvr>
                                        <p:cTn id="13" dur="1" fill="hold">
                                          <p:stCondLst>
                                            <p:cond delay="0"/>
                                          </p:stCondLst>
                                        </p:cTn>
                                        <p:tgtEl>
                                          <p:spTgt spid="3"/>
                                        </p:tgtEl>
                                        <p:attrNameLst>
                                          <p:attrName>style.visibility</p:attrName>
                                        </p:attrNameLst>
                                      </p:cBhvr>
                                      <p:to>
                                        <p:strVal val="visible"/>
                                      </p:to>
                                    </p:set>
                                    <p:anim calcmode="lin" valueType="num">
                                      <p:cBhvr additive="base">
                                        <p:cTn id="14" dur="500"/>
                                        <p:tgtEl>
                                          <p:spTgt spid="3"/>
                                        </p:tgtEl>
                                        <p:attrNameLst>
                                          <p:attrName>ppt_y</p:attrName>
                                        </p:attrNameLst>
                                      </p:cBhvr>
                                      <p:tavLst>
                                        <p:tav tm="0">
                                          <p:val>
                                            <p:strVal val="#ppt_y+#ppt_h*1.125000"/>
                                          </p:val>
                                        </p:tav>
                                        <p:tav tm="100000">
                                          <p:val>
                                            <p:strVal val="#ppt_y"/>
                                          </p:val>
                                        </p:tav>
                                      </p:tavLst>
                                    </p:anim>
                                    <p:animEffect transition="in" filter="wipe(up)">
                                      <p:cBhvr>
                                        <p:cTn id="15" dur="500"/>
                                        <p:tgtEl>
                                          <p:spTgt spid="3"/>
                                        </p:tgtEl>
                                      </p:cBhvr>
                                    </p:animEffect>
                                  </p:childTnLst>
                                </p:cTn>
                              </p:par>
                            </p:childTnLst>
                          </p:cTn>
                        </p:par>
                        <p:par>
                          <p:cTn id="16" fill="hold">
                            <p:stCondLst>
                              <p:cond delay="1000"/>
                            </p:stCondLst>
                            <p:childTnLst>
                              <p:par>
                                <p:cTn id="17" presetID="20" presetClass="entr" presetSubtype="0"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edge">
                                      <p:cBhvr>
                                        <p:cTn id="19" dur="500"/>
                                        <p:tgtEl>
                                          <p:spTgt spid="7"/>
                                        </p:tgtEl>
                                      </p:cBhvr>
                                    </p:animEffect>
                                  </p:childTnLst>
                                </p:cTn>
                              </p:par>
                            </p:childTnLst>
                          </p:cTn>
                        </p:par>
                        <p:par>
                          <p:cTn id="20" fill="hold">
                            <p:stCondLst>
                              <p:cond delay="1500"/>
                            </p:stCondLst>
                            <p:childTnLst>
                              <p:par>
                                <p:cTn id="21" presetID="14" presetClass="entr" presetSubtype="5" fill="hold" grpId="0" nodeType="afterEffect">
                                  <p:stCondLst>
                                    <p:cond delay="0"/>
                                  </p:stCondLst>
                                  <p:childTnLst>
                                    <p:set>
                                      <p:cBhvr>
                                        <p:cTn id="22" dur="1" fill="hold">
                                          <p:stCondLst>
                                            <p:cond delay="0"/>
                                          </p:stCondLst>
                                        </p:cTn>
                                        <p:tgtEl>
                                          <p:spTgt spid="6"/>
                                        </p:tgtEl>
                                        <p:attrNameLst>
                                          <p:attrName>style.visibility</p:attrName>
                                        </p:attrNameLst>
                                      </p:cBhvr>
                                      <p:to>
                                        <p:strVal val="visible"/>
                                      </p:to>
                                    </p:set>
                                    <p:animEffect transition="in" filter="randombar(vertical)">
                                      <p:cBhvr>
                                        <p:cTn id="23" dur="500"/>
                                        <p:tgtEl>
                                          <p:spTgt spid="6"/>
                                        </p:tgtEl>
                                      </p:cBhvr>
                                    </p:animEffect>
                                  </p:childTnLst>
                                </p:cTn>
                              </p:par>
                            </p:childTnLst>
                          </p:cTn>
                        </p:par>
                      </p:childTnLst>
                    </p:cTn>
                  </p:par>
                  <p:par>
                    <p:cTn id="24" fill="hold">
                      <p:stCondLst>
                        <p:cond delay="indefinite"/>
                      </p:stCondLst>
                      <p:childTnLst>
                        <p:par>
                          <p:cTn id="25" fill="hold">
                            <p:stCondLst>
                              <p:cond delay="0"/>
                            </p:stCondLst>
                            <p:childTnLst>
                              <p:par>
                                <p:cTn id="26" presetID="21" presetClass="entr" presetSubtype="1" fill="hold" grpId="0" nodeType="clickEffect">
                                  <p:stCondLst>
                                    <p:cond delay="0"/>
                                  </p:stCondLst>
                                  <p:childTnLst>
                                    <p:set>
                                      <p:cBhvr>
                                        <p:cTn id="27" dur="1" fill="hold">
                                          <p:stCondLst>
                                            <p:cond delay="0"/>
                                          </p:stCondLst>
                                        </p:cTn>
                                        <p:tgtEl>
                                          <p:spTgt spid="4"/>
                                        </p:tgtEl>
                                        <p:attrNameLst>
                                          <p:attrName>style.visibility</p:attrName>
                                        </p:attrNameLst>
                                      </p:cBhvr>
                                      <p:to>
                                        <p:strVal val="visible"/>
                                      </p:to>
                                    </p:set>
                                    <p:animEffect transition="in" filter="wheel(1)">
                                      <p:cBhvr>
                                        <p:cTn id="28"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6" grpId="0" bldLvl="0" animBg="1"/>
      <p:bldP spid="7" grpId="0" bldLvl="0" animBg="1"/>
      <p:bldP spid="4"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descr="未标题-1"/>
          <p:cNvPicPr>
            <a:picLocks noChangeAspect="1"/>
          </p:cNvPicPr>
          <p:nvPr/>
        </p:nvPicPr>
        <p:blipFill>
          <a:blip r:embed="rId2" cstate="screen"/>
          <a:stretch>
            <a:fillRect/>
          </a:stretch>
        </p:blipFill>
        <p:spPr>
          <a:xfrm>
            <a:off x="4308475" y="429260"/>
            <a:ext cx="3445510" cy="643890"/>
          </a:xfrm>
          <a:prstGeom prst="rect">
            <a:avLst/>
          </a:prstGeom>
        </p:spPr>
      </p:pic>
      <p:sp>
        <p:nvSpPr>
          <p:cNvPr id="3" name="文本框 2"/>
          <p:cNvSpPr txBox="1"/>
          <p:nvPr/>
        </p:nvSpPr>
        <p:spPr>
          <a:xfrm>
            <a:off x="5039360" y="568325"/>
            <a:ext cx="2600960" cy="365760"/>
          </a:xfrm>
          <a:prstGeom prst="rect">
            <a:avLst/>
          </a:prstGeom>
          <a:noFill/>
        </p:spPr>
        <p:txBody>
          <a:bodyPr wrap="square" rtlCol="0">
            <a:spAutoFit/>
          </a:bodyPr>
          <a:lstStyle/>
          <a:p>
            <a:r>
              <a:rPr lang="zh-CN" altLang="en-US">
                <a:solidFill>
                  <a:srgbClr val="55463D"/>
                </a:solidFill>
                <a:latin typeface="罗西钢笔行楷" panose="02010800040101010101" charset="-122"/>
                <a:ea typeface="罗西钢笔行楷" panose="02010800040101010101" charset="-122"/>
              </a:rPr>
              <a:t>单击此处输入标题文本</a:t>
            </a:r>
          </a:p>
        </p:txBody>
      </p:sp>
      <p:pic>
        <p:nvPicPr>
          <p:cNvPr id="24" name="图片 23" descr="树枝"/>
          <p:cNvPicPr>
            <a:picLocks noChangeAspect="1"/>
          </p:cNvPicPr>
          <p:nvPr/>
        </p:nvPicPr>
        <p:blipFill>
          <a:blip r:embed="rId3" cstate="screen"/>
          <a:stretch>
            <a:fillRect/>
          </a:stretch>
        </p:blipFill>
        <p:spPr>
          <a:xfrm>
            <a:off x="-107315" y="-313690"/>
            <a:ext cx="1713230" cy="1844040"/>
          </a:xfrm>
          <a:prstGeom prst="rect">
            <a:avLst/>
          </a:prstGeom>
        </p:spPr>
      </p:pic>
      <p:sp>
        <p:nvSpPr>
          <p:cNvPr id="4" name="矩形 3"/>
          <p:cNvSpPr/>
          <p:nvPr/>
        </p:nvSpPr>
        <p:spPr>
          <a:xfrm>
            <a:off x="1066165" y="1496695"/>
            <a:ext cx="5745480" cy="4800600"/>
          </a:xfrm>
          <a:prstGeom prst="rect">
            <a:avLst/>
          </a:prstGeom>
          <a:blipFill dpi="0" rotWithShape="1">
            <a:blip r:embed="rId4" cstate="print"/>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5" name="直接连接符 4"/>
          <p:cNvCxnSpPr/>
          <p:nvPr/>
        </p:nvCxnSpPr>
        <p:spPr>
          <a:xfrm>
            <a:off x="7101205" y="1511935"/>
            <a:ext cx="0" cy="4831080"/>
          </a:xfrm>
          <a:prstGeom prst="line">
            <a:avLst/>
          </a:prstGeom>
          <a:ln w="12700">
            <a:solidFill>
              <a:srgbClr val="55463D"/>
            </a:solidFill>
          </a:ln>
        </p:spPr>
        <p:style>
          <a:lnRef idx="1">
            <a:schemeClr val="accent1"/>
          </a:lnRef>
          <a:fillRef idx="0">
            <a:schemeClr val="accent1"/>
          </a:fillRef>
          <a:effectRef idx="0">
            <a:schemeClr val="accent1"/>
          </a:effectRef>
          <a:fontRef idx="minor">
            <a:schemeClr val="tx1"/>
          </a:fontRef>
        </p:style>
      </p:cxnSp>
      <p:sp>
        <p:nvSpPr>
          <p:cNvPr id="11" name="折角形 10"/>
          <p:cNvSpPr/>
          <p:nvPr/>
        </p:nvSpPr>
        <p:spPr>
          <a:xfrm>
            <a:off x="7482205" y="1640130"/>
            <a:ext cx="4221480" cy="4091752"/>
          </a:xfrm>
          <a:prstGeom prst="foldedCorner">
            <a:avLst>
              <a:gd name="adj" fmla="val 29684"/>
            </a:avLst>
          </a:prstGeom>
          <a:noFill/>
          <a:ln>
            <a:solidFill>
              <a:srgbClr val="55463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TextBox 8"/>
          <p:cNvSpPr txBox="1"/>
          <p:nvPr/>
        </p:nvSpPr>
        <p:spPr>
          <a:xfrm>
            <a:off x="7482205" y="1496695"/>
            <a:ext cx="4378101" cy="4524315"/>
          </a:xfrm>
          <a:prstGeom prst="rect">
            <a:avLst/>
          </a:prstGeom>
          <a:noFill/>
        </p:spPr>
        <p:txBody>
          <a:bodyPr wrap="square" rtlCol="0">
            <a:spAutoFit/>
          </a:bodyPr>
          <a:lstStyle/>
          <a:p>
            <a:r>
              <a:rPr lang="zh-CN" altLang="en-US" sz="2400" dirty="0" smtClean="0"/>
              <a:t>那天</a:t>
            </a:r>
            <a:r>
              <a:rPr lang="zh-CN" altLang="en-US" sz="2400" dirty="0"/>
              <a:t>一直下着暴雨，直到放学，雨也没停下来</a:t>
            </a:r>
            <a:r>
              <a:rPr lang="zh-CN" altLang="en-US" sz="2400" dirty="0" smtClean="0"/>
              <a:t>喘一口气</a:t>
            </a:r>
            <a:r>
              <a:rPr lang="zh-CN" altLang="en-US" sz="2400" dirty="0"/>
              <a:t>，反而有愈下愈大的势头。同学们陆陆续续都被家长接走了，一会儿就只</a:t>
            </a:r>
            <a:r>
              <a:rPr lang="zh-CN" altLang="en-US" sz="2400" dirty="0" smtClean="0"/>
              <a:t>剩下一</a:t>
            </a:r>
            <a:r>
              <a:rPr lang="zh-CN" altLang="en-US" sz="2400" dirty="0"/>
              <a:t>个我了</a:t>
            </a:r>
            <a:r>
              <a:rPr lang="zh-CN" altLang="en-US" sz="2400" dirty="0" smtClean="0"/>
              <a:t>。我站</a:t>
            </a:r>
            <a:r>
              <a:rPr lang="zh-CN" altLang="en-US" sz="2400" dirty="0"/>
              <a:t>在学校传达室门口，望着天空，墨色的浓云挤压着天空，沉沉的仿佛要坠下来。淡漠的风凌厉地穿梭着，将人的惊呼抛在身后。柔软的小草早已战栗地折服于地。狂风卷着暴雨像无数条鞭子打在我不安的心上。</a:t>
            </a:r>
          </a:p>
        </p:txBody>
      </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wipe(left)">
                                      <p:cBhvr>
                                        <p:cTn id="7" dur="500"/>
                                        <p:tgtEl>
                                          <p:spTgt spid="24"/>
                                        </p:tgtEl>
                                      </p:cBhvr>
                                    </p:animEffect>
                                  </p:childTnLst>
                                </p:cTn>
                              </p:par>
                            </p:childTnLst>
                          </p:cTn>
                        </p:par>
                        <p:par>
                          <p:cTn id="8" fill="hold">
                            <p:stCondLst>
                              <p:cond delay="500"/>
                            </p:stCondLst>
                            <p:childTnLst>
                              <p:par>
                                <p:cTn id="9" presetID="14" presetClass="entr" presetSubtype="5"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randombar(vertical)">
                                      <p:cBhvr>
                                        <p:cTn id="11" dur="500"/>
                                        <p:tgtEl>
                                          <p:spTgt spid="2"/>
                                        </p:tgtEl>
                                      </p:cBhvr>
                                    </p:animEffect>
                                  </p:childTnLst>
                                </p:cTn>
                              </p:par>
                              <p:par>
                                <p:cTn id="12" presetID="12" presetClass="entr" presetSubtype="4" fill="hold" grpId="0" nodeType="withEffect">
                                  <p:stCondLst>
                                    <p:cond delay="0"/>
                                  </p:stCondLst>
                                  <p:childTnLst>
                                    <p:set>
                                      <p:cBhvr>
                                        <p:cTn id="13" dur="1" fill="hold">
                                          <p:stCondLst>
                                            <p:cond delay="0"/>
                                          </p:stCondLst>
                                        </p:cTn>
                                        <p:tgtEl>
                                          <p:spTgt spid="3"/>
                                        </p:tgtEl>
                                        <p:attrNameLst>
                                          <p:attrName>style.visibility</p:attrName>
                                        </p:attrNameLst>
                                      </p:cBhvr>
                                      <p:to>
                                        <p:strVal val="visible"/>
                                      </p:to>
                                    </p:set>
                                    <p:anim calcmode="lin" valueType="num">
                                      <p:cBhvr additive="base">
                                        <p:cTn id="14" dur="500"/>
                                        <p:tgtEl>
                                          <p:spTgt spid="3"/>
                                        </p:tgtEl>
                                        <p:attrNameLst>
                                          <p:attrName>ppt_y</p:attrName>
                                        </p:attrNameLst>
                                      </p:cBhvr>
                                      <p:tavLst>
                                        <p:tav tm="0">
                                          <p:val>
                                            <p:strVal val="#ppt_y+#ppt_h*1.125000"/>
                                          </p:val>
                                        </p:tav>
                                        <p:tav tm="100000">
                                          <p:val>
                                            <p:strVal val="#ppt_y"/>
                                          </p:val>
                                        </p:tav>
                                      </p:tavLst>
                                    </p:anim>
                                    <p:animEffect transition="in" filter="wipe(up)">
                                      <p:cBhvr>
                                        <p:cTn id="15" dur="500"/>
                                        <p:tgtEl>
                                          <p:spTgt spid="3"/>
                                        </p:tgtEl>
                                      </p:cBhvr>
                                    </p:animEffect>
                                  </p:childTnLst>
                                </p:cTn>
                              </p:par>
                            </p:childTnLst>
                          </p:cTn>
                        </p:par>
                      </p:childTnLst>
                    </p:cTn>
                  </p:par>
                  <p:par>
                    <p:cTn id="16" fill="hold">
                      <p:stCondLst>
                        <p:cond delay="indefinite"/>
                      </p:stCondLst>
                      <p:childTnLst>
                        <p:par>
                          <p:cTn id="17" fill="hold">
                            <p:stCondLst>
                              <p:cond delay="0"/>
                            </p:stCondLst>
                            <p:childTnLst>
                              <p:par>
                                <p:cTn id="18" presetID="22" presetClass="entr" presetSubtype="4" fill="hold" grpId="0" nodeType="clickEffect">
                                  <p:stCondLst>
                                    <p:cond delay="0"/>
                                  </p:stCondLst>
                                  <p:childTnLst>
                                    <p:set>
                                      <p:cBhvr>
                                        <p:cTn id="19" dur="1" fill="hold">
                                          <p:stCondLst>
                                            <p:cond delay="0"/>
                                          </p:stCondLst>
                                        </p:cTn>
                                        <p:tgtEl>
                                          <p:spTgt spid="4"/>
                                        </p:tgtEl>
                                        <p:attrNameLst>
                                          <p:attrName>style.visibility</p:attrName>
                                        </p:attrNameLst>
                                      </p:cBhvr>
                                      <p:to>
                                        <p:strVal val="visible"/>
                                      </p:to>
                                    </p:set>
                                    <p:animEffect transition="in" filter="wipe(down)">
                                      <p:cBhvr>
                                        <p:cTn id="20" dur="500"/>
                                        <p:tgtEl>
                                          <p:spTgt spid="4"/>
                                        </p:tgtEl>
                                      </p:cBhvr>
                                    </p:animEffect>
                                  </p:childTnLst>
                                </p:cTn>
                              </p:par>
                            </p:childTnLst>
                          </p:cTn>
                        </p:par>
                        <p:par>
                          <p:cTn id="21" fill="hold">
                            <p:stCondLst>
                              <p:cond delay="500"/>
                            </p:stCondLst>
                            <p:childTnLst>
                              <p:par>
                                <p:cTn id="22" presetID="22" presetClass="entr" presetSubtype="1" fill="hold" nodeType="afterEffect">
                                  <p:stCondLst>
                                    <p:cond delay="0"/>
                                  </p:stCondLst>
                                  <p:childTnLst>
                                    <p:set>
                                      <p:cBhvr>
                                        <p:cTn id="23" dur="1" fill="hold">
                                          <p:stCondLst>
                                            <p:cond delay="0"/>
                                          </p:stCondLst>
                                        </p:cTn>
                                        <p:tgtEl>
                                          <p:spTgt spid="5"/>
                                        </p:tgtEl>
                                        <p:attrNameLst>
                                          <p:attrName>style.visibility</p:attrName>
                                        </p:attrNameLst>
                                      </p:cBhvr>
                                      <p:to>
                                        <p:strVal val="visible"/>
                                      </p:to>
                                    </p:set>
                                    <p:animEffect transition="in" filter="wipe(up)">
                                      <p:cBhvr>
                                        <p:cTn id="24" dur="500"/>
                                        <p:tgtEl>
                                          <p:spTgt spid="5"/>
                                        </p:tgtEl>
                                      </p:cBhvr>
                                    </p:animEffect>
                                  </p:childTnLst>
                                </p:cTn>
                              </p:par>
                            </p:childTnLst>
                          </p:cTn>
                        </p:par>
                        <p:par>
                          <p:cTn id="25" fill="hold">
                            <p:stCondLst>
                              <p:cond delay="1000"/>
                            </p:stCondLst>
                            <p:childTnLst>
                              <p:par>
                                <p:cTn id="26" presetID="20" presetClass="entr" presetSubtype="0" fill="hold" grpId="0" nodeType="afterEffect">
                                  <p:stCondLst>
                                    <p:cond delay="0"/>
                                  </p:stCondLst>
                                  <p:childTnLst>
                                    <p:set>
                                      <p:cBhvr>
                                        <p:cTn id="27" dur="1" fill="hold">
                                          <p:stCondLst>
                                            <p:cond delay="0"/>
                                          </p:stCondLst>
                                        </p:cTn>
                                        <p:tgtEl>
                                          <p:spTgt spid="11"/>
                                        </p:tgtEl>
                                        <p:attrNameLst>
                                          <p:attrName>style.visibility</p:attrName>
                                        </p:attrNameLst>
                                      </p:cBhvr>
                                      <p:to>
                                        <p:strVal val="visible"/>
                                      </p:to>
                                    </p:set>
                                    <p:animEffect transition="in" filter="wedge">
                                      <p:cBhvr>
                                        <p:cTn id="28" dur="500"/>
                                        <p:tgtEl>
                                          <p:spTgt spid="11"/>
                                        </p:tgtEl>
                                      </p:cBhvr>
                                    </p:animEffect>
                                  </p:childTnLst>
                                </p:cTn>
                              </p:par>
                            </p:childTnLst>
                          </p:cTn>
                        </p:par>
                      </p:childTnLst>
                    </p:cTn>
                  </p:par>
                  <p:par>
                    <p:cTn id="29" fill="hold">
                      <p:stCondLst>
                        <p:cond delay="indefinite"/>
                      </p:stCondLst>
                      <p:childTnLst>
                        <p:par>
                          <p:cTn id="30" fill="hold">
                            <p:stCondLst>
                              <p:cond delay="0"/>
                            </p:stCondLst>
                            <p:childTnLst>
                              <p:par>
                                <p:cTn id="31" presetID="31" presetClass="exit" presetSubtype="0" fill="hold" grpId="0" nodeType="clickEffect">
                                  <p:stCondLst>
                                    <p:cond delay="0"/>
                                  </p:stCondLst>
                                  <p:childTnLst>
                                    <p:anim calcmode="lin" valueType="num">
                                      <p:cBhvr>
                                        <p:cTn id="32" dur="1000"/>
                                        <p:tgtEl>
                                          <p:spTgt spid="9"/>
                                        </p:tgtEl>
                                        <p:attrNameLst>
                                          <p:attrName>ppt_w</p:attrName>
                                        </p:attrNameLst>
                                      </p:cBhvr>
                                      <p:tavLst>
                                        <p:tav tm="0">
                                          <p:val>
                                            <p:strVal val="ppt_w"/>
                                          </p:val>
                                        </p:tav>
                                        <p:tav tm="100000">
                                          <p:val>
                                            <p:fltVal val="0"/>
                                          </p:val>
                                        </p:tav>
                                      </p:tavLst>
                                    </p:anim>
                                    <p:anim calcmode="lin" valueType="num">
                                      <p:cBhvr>
                                        <p:cTn id="33" dur="1000"/>
                                        <p:tgtEl>
                                          <p:spTgt spid="9"/>
                                        </p:tgtEl>
                                        <p:attrNameLst>
                                          <p:attrName>ppt_h</p:attrName>
                                        </p:attrNameLst>
                                      </p:cBhvr>
                                      <p:tavLst>
                                        <p:tav tm="0">
                                          <p:val>
                                            <p:strVal val="ppt_h"/>
                                          </p:val>
                                        </p:tav>
                                        <p:tav tm="100000">
                                          <p:val>
                                            <p:fltVal val="0"/>
                                          </p:val>
                                        </p:tav>
                                      </p:tavLst>
                                    </p:anim>
                                    <p:anim calcmode="lin" valueType="num">
                                      <p:cBhvr>
                                        <p:cTn id="34" dur="1000"/>
                                        <p:tgtEl>
                                          <p:spTgt spid="9"/>
                                        </p:tgtEl>
                                        <p:attrNameLst>
                                          <p:attrName>style.rotation</p:attrName>
                                        </p:attrNameLst>
                                      </p:cBhvr>
                                      <p:tavLst>
                                        <p:tav tm="0">
                                          <p:val>
                                            <p:fltVal val="0"/>
                                          </p:val>
                                        </p:tav>
                                        <p:tav tm="100000">
                                          <p:val>
                                            <p:fltVal val="90"/>
                                          </p:val>
                                        </p:tav>
                                      </p:tavLst>
                                    </p:anim>
                                    <p:animEffect transition="out" filter="fade">
                                      <p:cBhvr>
                                        <p:cTn id="35" dur="1000"/>
                                        <p:tgtEl>
                                          <p:spTgt spid="9"/>
                                        </p:tgtEl>
                                      </p:cBhvr>
                                    </p:animEffect>
                                    <p:set>
                                      <p:cBhvr>
                                        <p:cTn id="36" dur="1" fill="hold">
                                          <p:stCondLst>
                                            <p:cond delay="999"/>
                                          </p:stCondLst>
                                        </p:cTn>
                                        <p:tgtEl>
                                          <p:spTgt spid="9"/>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animBg="1"/>
      <p:bldP spid="11" grpId="0" bldLvl="0" animBg="1"/>
      <p:bldP spid="9"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descr="未标题-1"/>
          <p:cNvPicPr>
            <a:picLocks noChangeAspect="1"/>
          </p:cNvPicPr>
          <p:nvPr/>
        </p:nvPicPr>
        <p:blipFill>
          <a:blip r:embed="rId2" cstate="screen"/>
          <a:stretch>
            <a:fillRect/>
          </a:stretch>
        </p:blipFill>
        <p:spPr>
          <a:xfrm>
            <a:off x="4203511" y="442908"/>
            <a:ext cx="4367283" cy="643890"/>
          </a:xfrm>
          <a:prstGeom prst="rect">
            <a:avLst/>
          </a:prstGeom>
        </p:spPr>
      </p:pic>
      <p:sp>
        <p:nvSpPr>
          <p:cNvPr id="3" name="文本框 2"/>
          <p:cNvSpPr txBox="1"/>
          <p:nvPr/>
        </p:nvSpPr>
        <p:spPr>
          <a:xfrm>
            <a:off x="5298668" y="472790"/>
            <a:ext cx="3326718" cy="584775"/>
          </a:xfrm>
          <a:prstGeom prst="rect">
            <a:avLst/>
          </a:prstGeom>
          <a:noFill/>
        </p:spPr>
        <p:txBody>
          <a:bodyPr wrap="square" rtlCol="0">
            <a:spAutoFit/>
          </a:bodyPr>
          <a:lstStyle/>
          <a:p>
            <a:r>
              <a:rPr lang="zh-CN" altLang="en-US" sz="3200" dirty="0" smtClean="0">
                <a:solidFill>
                  <a:srgbClr val="FF0000"/>
                </a:solidFill>
                <a:latin typeface="罗西钢笔行楷" panose="02010800040101010101" charset="-122"/>
                <a:ea typeface="罗西钢笔行楷" panose="02010800040101010101" charset="-122"/>
              </a:rPr>
              <a:t>游戏：击鼓</a:t>
            </a:r>
            <a:r>
              <a:rPr lang="zh-CN" altLang="en-US" sz="3200" dirty="0">
                <a:solidFill>
                  <a:srgbClr val="FF0000"/>
                </a:solidFill>
                <a:latin typeface="罗西钢笔行楷" panose="02010800040101010101" charset="-122"/>
                <a:ea typeface="罗西钢笔行楷" panose="02010800040101010101" charset="-122"/>
              </a:rPr>
              <a:t>传花</a:t>
            </a:r>
          </a:p>
        </p:txBody>
      </p:sp>
      <p:sp>
        <p:nvSpPr>
          <p:cNvPr id="12" name="七角星 11"/>
          <p:cNvSpPr/>
          <p:nvPr/>
        </p:nvSpPr>
        <p:spPr>
          <a:xfrm>
            <a:off x="4091940" y="1862455"/>
            <a:ext cx="4008120" cy="4008120"/>
          </a:xfrm>
          <a:prstGeom prst="star7">
            <a:avLst/>
          </a:prstGeom>
          <a:blipFill rotWithShape="1">
            <a:blip r:embed="rId3" cstate="screen"/>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4" name="直接连接符 13"/>
          <p:cNvCxnSpPr/>
          <p:nvPr/>
        </p:nvCxnSpPr>
        <p:spPr>
          <a:xfrm>
            <a:off x="3784600" y="1862455"/>
            <a:ext cx="0" cy="4069080"/>
          </a:xfrm>
          <a:prstGeom prst="line">
            <a:avLst/>
          </a:prstGeom>
          <a:ln w="12700">
            <a:solidFill>
              <a:srgbClr val="55463D"/>
            </a:solidFill>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a:off x="8392160" y="1862455"/>
            <a:ext cx="0" cy="4069080"/>
          </a:xfrm>
          <a:prstGeom prst="line">
            <a:avLst/>
          </a:prstGeom>
          <a:ln w="12700">
            <a:solidFill>
              <a:srgbClr val="55463D"/>
            </a:solidFill>
          </a:ln>
        </p:spPr>
        <p:style>
          <a:lnRef idx="1">
            <a:schemeClr val="accent1"/>
          </a:lnRef>
          <a:fillRef idx="0">
            <a:schemeClr val="accent1"/>
          </a:fillRef>
          <a:effectRef idx="0">
            <a:schemeClr val="accent1"/>
          </a:effectRef>
          <a:fontRef idx="minor">
            <a:schemeClr val="tx1"/>
          </a:fontRef>
        </p:style>
      </p:cxnSp>
      <p:sp>
        <p:nvSpPr>
          <p:cNvPr id="17" name="TextBox 24"/>
          <p:cNvSpPr txBox="1"/>
          <p:nvPr/>
        </p:nvSpPr>
        <p:spPr>
          <a:xfrm>
            <a:off x="416859" y="1373525"/>
            <a:ext cx="3104179" cy="4985980"/>
          </a:xfrm>
          <a:prstGeom prst="rect">
            <a:avLst/>
          </a:prstGeom>
          <a:noFill/>
        </p:spPr>
        <p:txBody>
          <a:bodyPr wrap="square" rtlCol="0">
            <a:spAutoFit/>
          </a:bodyPr>
          <a:lstStyle/>
          <a:p>
            <a:pPr algn="ctr">
              <a:lnSpc>
                <a:spcPct val="150000"/>
              </a:lnSpc>
              <a:buFont typeface="Wingdings" panose="05000000000000000000" pitchFamily="2" charset="2"/>
            </a:pPr>
            <a:r>
              <a:rPr lang="zh-CN" altLang="en-US" sz="2800" dirty="0">
                <a:solidFill>
                  <a:schemeClr val="tx1">
                    <a:lumMod val="65000"/>
                    <a:lumOff val="35000"/>
                  </a:schemeClr>
                </a:solidFill>
                <a:latin typeface="罗西钢笔行楷" panose="02010800040101010101" charset="-122"/>
                <a:ea typeface="罗西钢笔行楷" panose="02010800040101010101" charset="-122"/>
                <a:sym typeface="+mn-ea"/>
              </a:rPr>
              <a:t>第一轮，鼓停拿到花的同学罚表演节目，第二轮鼓停拿到花的同学抽奖。分别说说两轮游戏中自己是怎么做的，怎么想的。</a:t>
            </a:r>
          </a:p>
          <a:p>
            <a:pPr algn="ctr">
              <a:lnSpc>
                <a:spcPct val="150000"/>
              </a:lnSpc>
              <a:buFont typeface="Wingdings" panose="05000000000000000000" pitchFamily="2" charset="2"/>
            </a:pPr>
            <a:endParaRPr lang="zh-CN" altLang="en-US" sz="1600" b="1" dirty="0">
              <a:solidFill>
                <a:schemeClr val="tx1">
                  <a:lumMod val="65000"/>
                  <a:lumOff val="35000"/>
                </a:schemeClr>
              </a:solidFill>
              <a:latin typeface="罗西钢笔行楷" panose="02010800040101010101" charset="-122"/>
              <a:ea typeface="罗西钢笔行楷" panose="02010800040101010101" charset="-122"/>
            </a:endParaRPr>
          </a:p>
        </p:txBody>
      </p:sp>
      <p:sp>
        <p:nvSpPr>
          <p:cNvPr id="19" name="TextBox 24"/>
          <p:cNvSpPr txBox="1"/>
          <p:nvPr/>
        </p:nvSpPr>
        <p:spPr>
          <a:xfrm>
            <a:off x="8828405" y="2366271"/>
            <a:ext cx="2590800" cy="2600520"/>
          </a:xfrm>
          <a:prstGeom prst="rect">
            <a:avLst/>
          </a:prstGeom>
          <a:noFill/>
        </p:spPr>
        <p:txBody>
          <a:bodyPr wrap="square" rtlCol="0">
            <a:spAutoFit/>
          </a:bodyPr>
          <a:lstStyle/>
          <a:p>
            <a:pPr algn="ctr">
              <a:lnSpc>
                <a:spcPct val="150000"/>
              </a:lnSpc>
              <a:buFont typeface="Wingdings" panose="05000000000000000000" pitchFamily="2" charset="2"/>
            </a:pPr>
            <a:r>
              <a:rPr lang="zh-CN" altLang="en-US" sz="2800" dirty="0" smtClean="0">
                <a:solidFill>
                  <a:schemeClr val="tx1">
                    <a:lumMod val="65000"/>
                    <a:lumOff val="35000"/>
                  </a:schemeClr>
                </a:solidFill>
                <a:latin typeface="罗西钢笔行楷" panose="02010800040101010101" charset="-122"/>
                <a:ea typeface="罗西钢笔行楷" panose="02010800040101010101" charset="-122"/>
                <a:sym typeface="+mn-ea"/>
              </a:rPr>
              <a:t>除了</a:t>
            </a:r>
            <a:r>
              <a:rPr lang="zh-CN" altLang="en-US" sz="2800" dirty="0">
                <a:solidFill>
                  <a:schemeClr val="tx1">
                    <a:lumMod val="65000"/>
                    <a:lumOff val="35000"/>
                  </a:schemeClr>
                </a:solidFill>
                <a:latin typeface="罗西钢笔行楷" panose="02010800040101010101" charset="-122"/>
                <a:ea typeface="罗西钢笔行楷" panose="02010800040101010101" charset="-122"/>
                <a:sym typeface="+mn-ea"/>
              </a:rPr>
              <a:t>兴奋、紧张、害怕等情感，你还有过哪些情感体验？</a:t>
            </a:r>
            <a:endParaRPr lang="zh-CN" altLang="en-US" sz="2800" b="1" dirty="0">
              <a:solidFill>
                <a:schemeClr val="tx1">
                  <a:lumMod val="65000"/>
                  <a:lumOff val="35000"/>
                </a:schemeClr>
              </a:solidFill>
              <a:latin typeface="罗西钢笔行楷" panose="02010800040101010101" charset="-122"/>
              <a:ea typeface="罗西钢笔行楷" panose="02010800040101010101" charset="-122"/>
            </a:endParaRPr>
          </a:p>
        </p:txBody>
      </p:sp>
      <p:pic>
        <p:nvPicPr>
          <p:cNvPr id="24" name="图片 23" descr="树枝"/>
          <p:cNvPicPr>
            <a:picLocks noChangeAspect="1"/>
          </p:cNvPicPr>
          <p:nvPr/>
        </p:nvPicPr>
        <p:blipFill>
          <a:blip r:embed="rId4" cstate="screen"/>
          <a:stretch>
            <a:fillRect/>
          </a:stretch>
        </p:blipFill>
        <p:spPr>
          <a:xfrm>
            <a:off x="-1" y="0"/>
            <a:ext cx="1605915" cy="1530349"/>
          </a:xfrm>
          <a:prstGeom prst="rect">
            <a:avLst/>
          </a:prstGeom>
        </p:spPr>
      </p:pic>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wipe(left)">
                                      <p:cBhvr>
                                        <p:cTn id="7" dur="500"/>
                                        <p:tgtEl>
                                          <p:spTgt spid="24"/>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circle(in)">
                                      <p:cBhvr>
                                        <p:cTn id="12" dur="2000"/>
                                        <p:tgtEl>
                                          <p:spTgt spid="2"/>
                                        </p:tgtEl>
                                      </p:cBhvr>
                                    </p:animEffect>
                                  </p:childTnLst>
                                </p:cTn>
                              </p:par>
                              <p:par>
                                <p:cTn id="13" presetID="12" presetClass="entr" presetSubtype="4" fill="hold" grpId="0" nodeType="withEffect">
                                  <p:stCondLst>
                                    <p:cond delay="0"/>
                                  </p:stCondLst>
                                  <p:childTnLst>
                                    <p:set>
                                      <p:cBhvr>
                                        <p:cTn id="14" dur="1" fill="hold">
                                          <p:stCondLst>
                                            <p:cond delay="0"/>
                                          </p:stCondLst>
                                        </p:cTn>
                                        <p:tgtEl>
                                          <p:spTgt spid="3"/>
                                        </p:tgtEl>
                                        <p:attrNameLst>
                                          <p:attrName>style.visibility</p:attrName>
                                        </p:attrNameLst>
                                      </p:cBhvr>
                                      <p:to>
                                        <p:strVal val="visible"/>
                                      </p:to>
                                    </p:set>
                                    <p:anim calcmode="lin" valueType="num">
                                      <p:cBhvr additive="base">
                                        <p:cTn id="15" dur="500"/>
                                        <p:tgtEl>
                                          <p:spTgt spid="3"/>
                                        </p:tgtEl>
                                        <p:attrNameLst>
                                          <p:attrName>ppt_y</p:attrName>
                                        </p:attrNameLst>
                                      </p:cBhvr>
                                      <p:tavLst>
                                        <p:tav tm="0">
                                          <p:val>
                                            <p:strVal val="#ppt_y+#ppt_h*1.125000"/>
                                          </p:val>
                                        </p:tav>
                                        <p:tav tm="100000">
                                          <p:val>
                                            <p:strVal val="#ppt_y"/>
                                          </p:val>
                                        </p:tav>
                                      </p:tavLst>
                                    </p:anim>
                                    <p:animEffect transition="in" filter="wipe(up)">
                                      <p:cBhvr>
                                        <p:cTn id="16" dur="500"/>
                                        <p:tgtEl>
                                          <p:spTgt spid="3"/>
                                        </p:tgtEl>
                                      </p:cBhvr>
                                    </p:animEffect>
                                  </p:childTnLst>
                                </p:cTn>
                              </p:par>
                            </p:childTnLst>
                          </p:cTn>
                        </p:par>
                      </p:childTnLst>
                    </p:cTn>
                  </p:par>
                  <p:par>
                    <p:cTn id="17" fill="hold">
                      <p:stCondLst>
                        <p:cond delay="indefinite"/>
                      </p:stCondLst>
                      <p:childTnLst>
                        <p:par>
                          <p:cTn id="18" fill="hold">
                            <p:stCondLst>
                              <p:cond delay="0"/>
                            </p:stCondLst>
                            <p:childTnLst>
                              <p:par>
                                <p:cTn id="19" presetID="21" presetClass="entr" presetSubtype="1" fill="hold" grpId="0" nodeType="clickEffect">
                                  <p:stCondLst>
                                    <p:cond delay="0"/>
                                  </p:stCondLst>
                                  <p:childTnLst>
                                    <p:set>
                                      <p:cBhvr>
                                        <p:cTn id="20" dur="1" fill="hold">
                                          <p:stCondLst>
                                            <p:cond delay="0"/>
                                          </p:stCondLst>
                                        </p:cTn>
                                        <p:tgtEl>
                                          <p:spTgt spid="17"/>
                                        </p:tgtEl>
                                        <p:attrNameLst>
                                          <p:attrName>style.visibility</p:attrName>
                                        </p:attrNameLst>
                                      </p:cBhvr>
                                      <p:to>
                                        <p:strVal val="visible"/>
                                      </p:to>
                                    </p:set>
                                    <p:animEffect transition="in" filter="wheel(1)">
                                      <p:cBhvr>
                                        <p:cTn id="21" dur="2000"/>
                                        <p:tgtEl>
                                          <p:spTgt spid="17"/>
                                        </p:tgtEl>
                                      </p:cBhvr>
                                    </p:animEffect>
                                  </p:childTnLst>
                                </p:cTn>
                              </p:par>
                            </p:childTnLst>
                          </p:cTn>
                        </p:par>
                        <p:par>
                          <p:cTn id="22" fill="hold">
                            <p:stCondLst>
                              <p:cond delay="2000"/>
                            </p:stCondLst>
                            <p:childTnLst>
                              <p:par>
                                <p:cTn id="23" presetID="22" presetClass="entr" presetSubtype="1" fill="hold" nodeType="afterEffect">
                                  <p:stCondLst>
                                    <p:cond delay="0"/>
                                  </p:stCondLst>
                                  <p:childTnLst>
                                    <p:set>
                                      <p:cBhvr>
                                        <p:cTn id="24" dur="1" fill="hold">
                                          <p:stCondLst>
                                            <p:cond delay="0"/>
                                          </p:stCondLst>
                                        </p:cTn>
                                        <p:tgtEl>
                                          <p:spTgt spid="14"/>
                                        </p:tgtEl>
                                        <p:attrNameLst>
                                          <p:attrName>style.visibility</p:attrName>
                                        </p:attrNameLst>
                                      </p:cBhvr>
                                      <p:to>
                                        <p:strVal val="visible"/>
                                      </p:to>
                                    </p:set>
                                    <p:animEffect transition="in" filter="wipe(up)">
                                      <p:cBhvr>
                                        <p:cTn id="25" dur="500"/>
                                        <p:tgtEl>
                                          <p:spTgt spid="14"/>
                                        </p:tgtEl>
                                      </p:cBhvr>
                                    </p:animEffect>
                                  </p:childTnLst>
                                </p:cTn>
                              </p:par>
                            </p:childTnLst>
                          </p:cTn>
                        </p:par>
                      </p:childTnLst>
                    </p:cTn>
                  </p:par>
                  <p:par>
                    <p:cTn id="26" fill="hold">
                      <p:stCondLst>
                        <p:cond delay="indefinite"/>
                      </p:stCondLst>
                      <p:childTnLst>
                        <p:par>
                          <p:cTn id="27" fill="hold">
                            <p:stCondLst>
                              <p:cond delay="0"/>
                            </p:stCondLst>
                            <p:childTnLst>
                              <p:par>
                                <p:cTn id="28" presetID="14" presetClass="entr" presetSubtype="10" fill="hold" grpId="0" nodeType="clickEffect">
                                  <p:stCondLst>
                                    <p:cond delay="0"/>
                                  </p:stCondLst>
                                  <p:childTnLst>
                                    <p:set>
                                      <p:cBhvr>
                                        <p:cTn id="29" dur="1" fill="hold">
                                          <p:stCondLst>
                                            <p:cond delay="0"/>
                                          </p:stCondLst>
                                        </p:cTn>
                                        <p:tgtEl>
                                          <p:spTgt spid="12"/>
                                        </p:tgtEl>
                                        <p:attrNameLst>
                                          <p:attrName>style.visibility</p:attrName>
                                        </p:attrNameLst>
                                      </p:cBhvr>
                                      <p:to>
                                        <p:strVal val="visible"/>
                                      </p:to>
                                    </p:set>
                                    <p:animEffect transition="in" filter="randombar(horizontal)">
                                      <p:cBhvr>
                                        <p:cTn id="30" dur="500"/>
                                        <p:tgtEl>
                                          <p:spTgt spid="12"/>
                                        </p:tgtEl>
                                      </p:cBhvr>
                                    </p:animEffect>
                                  </p:childTnLst>
                                </p:cTn>
                              </p:par>
                            </p:childTnLst>
                          </p:cTn>
                        </p:par>
                        <p:par>
                          <p:cTn id="31" fill="hold">
                            <p:stCondLst>
                              <p:cond delay="500"/>
                            </p:stCondLst>
                            <p:childTnLst>
                              <p:par>
                                <p:cTn id="32" presetID="22" presetClass="entr" presetSubtype="1" fill="hold" nodeType="afterEffect">
                                  <p:stCondLst>
                                    <p:cond delay="0"/>
                                  </p:stCondLst>
                                  <p:childTnLst>
                                    <p:set>
                                      <p:cBhvr>
                                        <p:cTn id="33" dur="1" fill="hold">
                                          <p:stCondLst>
                                            <p:cond delay="0"/>
                                          </p:stCondLst>
                                        </p:cTn>
                                        <p:tgtEl>
                                          <p:spTgt spid="15"/>
                                        </p:tgtEl>
                                        <p:attrNameLst>
                                          <p:attrName>style.visibility</p:attrName>
                                        </p:attrNameLst>
                                      </p:cBhvr>
                                      <p:to>
                                        <p:strVal val="visible"/>
                                      </p:to>
                                    </p:set>
                                    <p:animEffect transition="in" filter="wipe(up)">
                                      <p:cBhvr>
                                        <p:cTn id="34" dur="500"/>
                                        <p:tgtEl>
                                          <p:spTgt spid="15"/>
                                        </p:tgtEl>
                                      </p:cBhvr>
                                    </p:animEffect>
                                  </p:childTnLst>
                                </p:cTn>
                              </p:par>
                            </p:childTnLst>
                          </p:cTn>
                        </p:par>
                      </p:childTnLst>
                    </p:cTn>
                  </p:par>
                  <p:par>
                    <p:cTn id="35" fill="hold">
                      <p:stCondLst>
                        <p:cond delay="indefinite"/>
                      </p:stCondLst>
                      <p:childTnLst>
                        <p:par>
                          <p:cTn id="36" fill="hold">
                            <p:stCondLst>
                              <p:cond delay="0"/>
                            </p:stCondLst>
                            <p:childTnLst>
                              <p:par>
                                <p:cTn id="37" presetID="16" presetClass="entr" presetSubtype="21" fill="hold" grpId="0" nodeType="clickEffect">
                                  <p:stCondLst>
                                    <p:cond delay="0"/>
                                  </p:stCondLst>
                                  <p:childTnLst>
                                    <p:set>
                                      <p:cBhvr>
                                        <p:cTn id="38" dur="1" fill="hold">
                                          <p:stCondLst>
                                            <p:cond delay="0"/>
                                          </p:stCondLst>
                                        </p:cTn>
                                        <p:tgtEl>
                                          <p:spTgt spid="19"/>
                                        </p:tgtEl>
                                        <p:attrNameLst>
                                          <p:attrName>style.visibility</p:attrName>
                                        </p:attrNameLst>
                                      </p:cBhvr>
                                      <p:to>
                                        <p:strVal val="visible"/>
                                      </p:to>
                                    </p:set>
                                    <p:animEffect transition="in" filter="barn(inVertical)">
                                      <p:cBhvr>
                                        <p:cTn id="39"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12" grpId="0" animBg="1"/>
      <p:bldP spid="17" grpId="0"/>
      <p:bldP spid="19"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descr="饮料"/>
          <p:cNvPicPr>
            <a:picLocks noChangeAspect="1"/>
          </p:cNvPicPr>
          <p:nvPr/>
        </p:nvPicPr>
        <p:blipFill>
          <a:blip r:embed="rId2" cstate="screen"/>
          <a:stretch>
            <a:fillRect/>
          </a:stretch>
        </p:blipFill>
        <p:spPr>
          <a:xfrm>
            <a:off x="10730865" y="4404360"/>
            <a:ext cx="1010285" cy="2061845"/>
          </a:xfrm>
          <a:prstGeom prst="rect">
            <a:avLst/>
          </a:prstGeom>
        </p:spPr>
      </p:pic>
      <p:pic>
        <p:nvPicPr>
          <p:cNvPr id="24" name="图片 23" descr="树枝"/>
          <p:cNvPicPr>
            <a:picLocks noChangeAspect="1"/>
          </p:cNvPicPr>
          <p:nvPr/>
        </p:nvPicPr>
        <p:blipFill>
          <a:blip r:embed="rId3" cstate="screen"/>
          <a:stretch>
            <a:fillRect/>
          </a:stretch>
        </p:blipFill>
        <p:spPr>
          <a:xfrm>
            <a:off x="-10160" y="-22225"/>
            <a:ext cx="1713230" cy="1844040"/>
          </a:xfrm>
          <a:prstGeom prst="rect">
            <a:avLst/>
          </a:prstGeom>
        </p:spPr>
      </p:pic>
      <p:sp>
        <p:nvSpPr>
          <p:cNvPr id="6" name="TextBox 5"/>
          <p:cNvSpPr txBox="1"/>
          <p:nvPr/>
        </p:nvSpPr>
        <p:spPr>
          <a:xfrm>
            <a:off x="2164976" y="899795"/>
            <a:ext cx="9071031" cy="5109091"/>
          </a:xfrm>
          <a:prstGeom prst="rect">
            <a:avLst/>
          </a:prstGeom>
          <a:noFill/>
        </p:spPr>
        <p:txBody>
          <a:bodyPr wrap="square" rtlCol="0">
            <a:spAutoFit/>
          </a:bodyPr>
          <a:lstStyle/>
          <a:p>
            <a:r>
              <a:rPr lang="zh-CN" altLang="en-US" sz="2800" dirty="0" smtClean="0"/>
              <a:t>        我倔强</a:t>
            </a:r>
            <a:r>
              <a:rPr lang="zh-CN" altLang="en-US" sz="2800" dirty="0"/>
              <a:t>地等着，雨下得这么大，会有人来接我的。然而，我终于绝望了，只得强撑着雨伞，冒着狂风暴雨向家的方向走去。雨水在低洼地带已经汇集成一片小水塘了，而我不得不穿过这条“长河”，正当犹豫不决时，一个熟悉的身影出现在雨幕中。</a:t>
            </a:r>
          </a:p>
          <a:p>
            <a:r>
              <a:rPr lang="zh-CN" altLang="en-US" sz="2800" dirty="0" smtClean="0"/>
              <a:t>         他</a:t>
            </a:r>
            <a:r>
              <a:rPr lang="zh-CN" altLang="en-US" sz="2800" dirty="0"/>
              <a:t>穿着西装，踩着皮鞋，神情焦急，略显狼狈，显然是下了公交车就直接来接我了。</a:t>
            </a:r>
            <a:r>
              <a:rPr lang="zh-CN" altLang="en-US" sz="2800" dirty="0" smtClean="0"/>
              <a:t>爸爸来</a:t>
            </a:r>
            <a:r>
              <a:rPr lang="zh-CN" altLang="en-US" sz="2800" dirty="0"/>
              <a:t>了，他蹲下身子，弯</a:t>
            </a:r>
            <a:r>
              <a:rPr lang="zh-CN" altLang="en-US" sz="2800" dirty="0" smtClean="0"/>
              <a:t>下腰，</a:t>
            </a:r>
            <a:r>
              <a:rPr lang="zh-CN" altLang="en-US" sz="2800" dirty="0"/>
              <a:t>想要把我背过去。我像做梦一般，马上回过神来咧开嘴笑了，一骨碌爬上了久违的爸爸的背上。</a:t>
            </a:r>
          </a:p>
          <a:p>
            <a:r>
              <a:rPr lang="zh-CN" altLang="en-US" sz="2800" dirty="0" smtClean="0"/>
              <a:t>         我</a:t>
            </a:r>
            <a:r>
              <a:rPr lang="zh-CN" altLang="en-US" sz="2800" dirty="0"/>
              <a:t>一只手搂着爸爸的脖子，一只手紧紧地撑着雨伞，雨似乎幻化成了一首欢快的音乐，蹦跳在我们的头顶上。</a:t>
            </a:r>
          </a:p>
          <a:p>
            <a:endParaRPr lang="zh-CN" altLang="en-US" dirty="0"/>
          </a:p>
        </p:txBody>
      </p:sp>
      <p:sp>
        <p:nvSpPr>
          <p:cNvPr id="8" name="矩形 7"/>
          <p:cNvSpPr/>
          <p:nvPr/>
        </p:nvSpPr>
        <p:spPr>
          <a:xfrm>
            <a:off x="0" y="4570730"/>
            <a:ext cx="1963272" cy="2287270"/>
          </a:xfrm>
          <a:prstGeom prst="rect">
            <a:avLst/>
          </a:prstGeom>
          <a:blipFill dpi="0" rotWithShape="1">
            <a:blip r:embed="rId4" cstate="print"/>
            <a:srcRect/>
            <a:stretch>
              <a:fillRect l="-28082" r="-14384"/>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wipe(left)">
                                      <p:cBhvr>
                                        <p:cTn id="7" dur="500"/>
                                        <p:tgtEl>
                                          <p:spTgt spid="24"/>
                                        </p:tgtEl>
                                      </p:cBhvr>
                                    </p:animEffect>
                                  </p:childTnLst>
                                </p:cTn>
                              </p:par>
                              <p:par>
                                <p:cTn id="8" presetID="53" presetClass="entr" presetSubtype="16" fill="hold" nodeType="withEffect">
                                  <p:stCondLst>
                                    <p:cond delay="0"/>
                                  </p:stCondLst>
                                  <p:childTnLst>
                                    <p:set>
                                      <p:cBhvr>
                                        <p:cTn id="9" dur="1" fill="hold">
                                          <p:stCondLst>
                                            <p:cond delay="0"/>
                                          </p:stCondLst>
                                        </p:cTn>
                                        <p:tgtEl>
                                          <p:spTgt spid="3"/>
                                        </p:tgtEl>
                                        <p:attrNameLst>
                                          <p:attrName>style.visibility</p:attrName>
                                        </p:attrNameLst>
                                      </p:cBhvr>
                                      <p:to>
                                        <p:strVal val="visible"/>
                                      </p:to>
                                    </p:set>
                                    <p:anim calcmode="lin" valueType="num">
                                      <p:cBhvr>
                                        <p:cTn id="10" dur="500" fill="hold"/>
                                        <p:tgtEl>
                                          <p:spTgt spid="3"/>
                                        </p:tgtEl>
                                        <p:attrNameLst>
                                          <p:attrName>ppt_w</p:attrName>
                                        </p:attrNameLst>
                                      </p:cBhvr>
                                      <p:tavLst>
                                        <p:tav tm="0">
                                          <p:val>
                                            <p:fltVal val="0"/>
                                          </p:val>
                                        </p:tav>
                                        <p:tav tm="100000">
                                          <p:val>
                                            <p:strVal val="#ppt_w"/>
                                          </p:val>
                                        </p:tav>
                                      </p:tavLst>
                                    </p:anim>
                                    <p:anim calcmode="lin" valueType="num">
                                      <p:cBhvr>
                                        <p:cTn id="11" dur="500" fill="hold"/>
                                        <p:tgtEl>
                                          <p:spTgt spid="3"/>
                                        </p:tgtEl>
                                        <p:attrNameLst>
                                          <p:attrName>ppt_h</p:attrName>
                                        </p:attrNameLst>
                                      </p:cBhvr>
                                      <p:tavLst>
                                        <p:tav tm="0">
                                          <p:val>
                                            <p:fltVal val="0"/>
                                          </p:val>
                                        </p:tav>
                                        <p:tav tm="100000">
                                          <p:val>
                                            <p:strVal val="#ppt_h"/>
                                          </p:val>
                                        </p:tav>
                                      </p:tavLst>
                                    </p:anim>
                                    <p:animEffect transition="in" filter="fade">
                                      <p:cBhvr>
                                        <p:cTn id="12" dur="500"/>
                                        <p:tgtEl>
                                          <p:spTgt spid="3"/>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wipe(down)">
                                      <p:cBhvr>
                                        <p:cTn id="1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21.xml><?xml version="1.0" encoding="utf-8"?>
<p:sld xmlns:a="http://schemas.openxmlformats.org/drawingml/2006/main" xmlns:r="http://schemas.openxmlformats.org/officeDocument/2006/relationships" xmlns:p="http://schemas.openxmlformats.org/presentationml/2006/main" showMasterSp="0">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48130" name="文本框 3"/>
          <p:cNvSpPr txBox="1">
            <a:spLocks noChangeArrowheads="1"/>
          </p:cNvSpPr>
          <p:nvPr/>
        </p:nvSpPr>
        <p:spPr bwMode="auto">
          <a:xfrm>
            <a:off x="2832102" y="1316567"/>
            <a:ext cx="6836833" cy="2093384"/>
          </a:xfrm>
          <a:prstGeom prst="rect">
            <a:avLst/>
          </a:prstGeom>
          <a:noFill/>
          <a:ln w="9525">
            <a:noFill/>
            <a:miter lim="800000"/>
            <a:headEnd/>
            <a:tailEnd/>
          </a:ln>
        </p:spPr>
        <p:txBody>
          <a:bodyPr wrap="none" lIns="121914" tIns="60957" rIns="121914" bIns="60957">
            <a:spAutoFit/>
          </a:bodyPr>
          <a:lstStyle/>
          <a:p>
            <a:pPr algn="ctr" defTabSz="914354" fontAlgn="base">
              <a:spcBef>
                <a:spcPct val="0"/>
              </a:spcBef>
              <a:spcAft>
                <a:spcPct val="0"/>
              </a:spcAft>
            </a:pPr>
            <a:r>
              <a:rPr kumimoji="1" lang="zh-CN" altLang="en-US" sz="12800" b="1" dirty="0">
                <a:solidFill>
                  <a:srgbClr val="FF6600"/>
                </a:solidFill>
                <a:latin typeface="Xingkai SC"/>
                <a:ea typeface="Xingkai SC"/>
                <a:cs typeface="Xingkai SC"/>
              </a:rPr>
              <a:t>谢谢观看</a:t>
            </a:r>
          </a:p>
        </p:txBody>
      </p:sp>
    </p:spTree>
    <p:extLst>
      <p:ext uri="{BB962C8B-B14F-4D97-AF65-F5344CB8AC3E}">
        <p14:creationId xmlns:p14="http://schemas.microsoft.com/office/powerpoint/2010/main" val="1931943942"/>
      </p:ext>
    </p:extLst>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descr="饮料"/>
          <p:cNvPicPr>
            <a:picLocks noChangeAspect="1"/>
          </p:cNvPicPr>
          <p:nvPr/>
        </p:nvPicPr>
        <p:blipFill>
          <a:blip r:embed="rId2" cstate="screen"/>
          <a:stretch>
            <a:fillRect/>
          </a:stretch>
        </p:blipFill>
        <p:spPr>
          <a:xfrm>
            <a:off x="10730865" y="4404360"/>
            <a:ext cx="1010285" cy="2061845"/>
          </a:xfrm>
          <a:prstGeom prst="rect">
            <a:avLst/>
          </a:prstGeom>
        </p:spPr>
      </p:pic>
      <p:pic>
        <p:nvPicPr>
          <p:cNvPr id="24" name="图片 23" descr="树枝"/>
          <p:cNvPicPr>
            <a:picLocks noChangeAspect="1"/>
          </p:cNvPicPr>
          <p:nvPr/>
        </p:nvPicPr>
        <p:blipFill>
          <a:blip r:embed="rId3" cstate="screen"/>
          <a:stretch>
            <a:fillRect/>
          </a:stretch>
        </p:blipFill>
        <p:spPr>
          <a:xfrm>
            <a:off x="-10160" y="-22225"/>
            <a:ext cx="1713230" cy="1844040"/>
          </a:xfrm>
          <a:prstGeom prst="rect">
            <a:avLst/>
          </a:prstGeom>
        </p:spPr>
      </p:pic>
      <p:sp>
        <p:nvSpPr>
          <p:cNvPr id="6" name="TextBox 5"/>
          <p:cNvSpPr txBox="1"/>
          <p:nvPr/>
        </p:nvSpPr>
        <p:spPr>
          <a:xfrm>
            <a:off x="1525137" y="1272654"/>
            <a:ext cx="9937376" cy="2031325"/>
          </a:xfrm>
          <a:prstGeom prst="rect">
            <a:avLst/>
          </a:prstGeom>
          <a:noFill/>
        </p:spPr>
        <p:txBody>
          <a:bodyPr wrap="square" rtlCol="0">
            <a:spAutoFit/>
          </a:bodyPr>
          <a:lstStyle/>
          <a:p>
            <a:r>
              <a:rPr lang="zh-CN" altLang="en-US" sz="3600" dirty="0" smtClean="0"/>
              <a:t>   </a:t>
            </a:r>
            <a:r>
              <a:rPr lang="zh-CN" altLang="en-US" sz="3600" dirty="0" smtClean="0">
                <a:latin typeface="楷体" panose="02010609060101010101" charset="-122"/>
                <a:ea typeface="楷体" panose="02010609060101010101" charset="-122"/>
                <a:cs typeface="楷体" panose="02010609060101010101" charset="-122"/>
              </a:rPr>
              <a:t>   雨果</a:t>
            </a:r>
            <a:r>
              <a:rPr lang="zh-CN" altLang="en-US" sz="3600" dirty="0">
                <a:latin typeface="楷体" panose="02010609060101010101" charset="-122"/>
                <a:ea typeface="楷体" panose="02010609060101010101" charset="-122"/>
                <a:cs typeface="楷体" panose="02010609060101010101" charset="-122"/>
              </a:rPr>
              <a:t>说：“有一种比海洋更大的景象，是天空，还有一种比天空更大的景象，那就是人的内心世界。</a:t>
            </a:r>
            <a:endParaRPr lang="zh-CN" altLang="en-US" sz="3600" dirty="0"/>
          </a:p>
          <a:p>
            <a:endParaRPr lang="zh-CN" altLang="en-US" dirty="0"/>
          </a:p>
        </p:txBody>
      </p:sp>
      <p:sp>
        <p:nvSpPr>
          <p:cNvPr id="7" name="TextBox 6"/>
          <p:cNvSpPr txBox="1"/>
          <p:nvPr/>
        </p:nvSpPr>
        <p:spPr>
          <a:xfrm>
            <a:off x="1604988" y="3379658"/>
            <a:ext cx="9835911" cy="2339102"/>
          </a:xfrm>
          <a:prstGeom prst="rect">
            <a:avLst/>
          </a:prstGeom>
          <a:noFill/>
        </p:spPr>
        <p:txBody>
          <a:bodyPr wrap="square" rtlCol="0">
            <a:spAutoFit/>
          </a:bodyPr>
          <a:lstStyle/>
          <a:p>
            <a:r>
              <a:rPr lang="en-US" altLang="zh-CN" sz="2800" dirty="0" smtClean="0">
                <a:latin typeface="楷体" panose="02010609060101010101" charset="-122"/>
                <a:ea typeface="楷体" panose="02010609060101010101" charset="-122"/>
                <a:cs typeface="楷体" panose="02010609060101010101" charset="-122"/>
              </a:rPr>
              <a:t>   </a:t>
            </a:r>
            <a:r>
              <a:rPr lang="zh-CN" altLang="en-US" sz="2800" dirty="0" smtClean="0">
                <a:latin typeface="楷体" panose="02010609060101010101" charset="-122"/>
                <a:ea typeface="楷体" panose="02010609060101010101" charset="-122"/>
                <a:cs typeface="楷体" panose="02010609060101010101" charset="-122"/>
              </a:rPr>
              <a:t>小结：</a:t>
            </a:r>
            <a:r>
              <a:rPr lang="zh-CN" altLang="en-US" sz="3200" dirty="0" smtClean="0">
                <a:latin typeface="楷体" panose="02010609060101010101" charset="-122"/>
                <a:ea typeface="楷体" panose="02010609060101010101" charset="-122"/>
                <a:cs typeface="楷体" panose="02010609060101010101" charset="-122"/>
              </a:rPr>
              <a:t>生活</a:t>
            </a:r>
            <a:r>
              <a:rPr lang="zh-CN" altLang="en-US" sz="3200" dirty="0">
                <a:latin typeface="楷体" panose="02010609060101010101" charset="-122"/>
                <a:ea typeface="楷体" panose="02010609060101010101" charset="-122"/>
                <a:cs typeface="楷体" panose="02010609060101010101" charset="-122"/>
              </a:rPr>
              <a:t>中经历的一切，都会带给我们各种各样的情感体验。如果我们善于捕捉内心情感的变化，选择合适的内容和方法把情感真实自然地表达出来，就能让真情自然流露。</a:t>
            </a:r>
            <a:endParaRPr lang="zh-CN" altLang="en-US" sz="3200" dirty="0"/>
          </a:p>
          <a:p>
            <a:endParaRPr lang="zh-CN" altLang="en-US" dirty="0"/>
          </a:p>
        </p:txBody>
      </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wipe(left)">
                                      <p:cBhvr>
                                        <p:cTn id="7" dur="500"/>
                                        <p:tgtEl>
                                          <p:spTgt spid="24"/>
                                        </p:tgtEl>
                                      </p:cBhvr>
                                    </p:animEffect>
                                  </p:childTnLst>
                                </p:cTn>
                              </p:par>
                              <p:par>
                                <p:cTn id="8" presetID="53" presetClass="entr" presetSubtype="16" fill="hold" nodeType="withEffect">
                                  <p:stCondLst>
                                    <p:cond delay="0"/>
                                  </p:stCondLst>
                                  <p:childTnLst>
                                    <p:set>
                                      <p:cBhvr>
                                        <p:cTn id="9" dur="1" fill="hold">
                                          <p:stCondLst>
                                            <p:cond delay="0"/>
                                          </p:stCondLst>
                                        </p:cTn>
                                        <p:tgtEl>
                                          <p:spTgt spid="3"/>
                                        </p:tgtEl>
                                        <p:attrNameLst>
                                          <p:attrName>style.visibility</p:attrName>
                                        </p:attrNameLst>
                                      </p:cBhvr>
                                      <p:to>
                                        <p:strVal val="visible"/>
                                      </p:to>
                                    </p:set>
                                    <p:anim calcmode="lin" valueType="num">
                                      <p:cBhvr>
                                        <p:cTn id="10" dur="500" fill="hold"/>
                                        <p:tgtEl>
                                          <p:spTgt spid="3"/>
                                        </p:tgtEl>
                                        <p:attrNameLst>
                                          <p:attrName>ppt_w</p:attrName>
                                        </p:attrNameLst>
                                      </p:cBhvr>
                                      <p:tavLst>
                                        <p:tav tm="0">
                                          <p:val>
                                            <p:fltVal val="0"/>
                                          </p:val>
                                        </p:tav>
                                        <p:tav tm="100000">
                                          <p:val>
                                            <p:strVal val="#ppt_w"/>
                                          </p:val>
                                        </p:tav>
                                      </p:tavLst>
                                    </p:anim>
                                    <p:anim calcmode="lin" valueType="num">
                                      <p:cBhvr>
                                        <p:cTn id="11" dur="500" fill="hold"/>
                                        <p:tgtEl>
                                          <p:spTgt spid="3"/>
                                        </p:tgtEl>
                                        <p:attrNameLst>
                                          <p:attrName>ppt_h</p:attrName>
                                        </p:attrNameLst>
                                      </p:cBhvr>
                                      <p:tavLst>
                                        <p:tav tm="0">
                                          <p:val>
                                            <p:fltVal val="0"/>
                                          </p:val>
                                        </p:tav>
                                        <p:tav tm="100000">
                                          <p:val>
                                            <p:strVal val="#ppt_h"/>
                                          </p:val>
                                        </p:tav>
                                      </p:tavLst>
                                    </p:anim>
                                    <p:animEffect transition="in" filter="fade">
                                      <p:cBhvr>
                                        <p:cTn id="12" dur="500"/>
                                        <p:tgtEl>
                                          <p:spTgt spid="3"/>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wipe(down)">
                                      <p:cBhvr>
                                        <p:cTn id="17" dur="500"/>
                                        <p:tgtEl>
                                          <p:spTgt spid="6"/>
                                        </p:tgtEl>
                                      </p:cBhvr>
                                    </p:animEffect>
                                  </p:childTnLst>
                                </p:cTn>
                              </p:par>
                            </p:childTnLst>
                          </p:cTn>
                        </p:par>
                      </p:childTnLst>
                    </p:cTn>
                  </p:par>
                  <p:par>
                    <p:cTn id="18" fill="hold">
                      <p:stCondLst>
                        <p:cond delay="indefinite"/>
                      </p:stCondLst>
                      <p:childTnLst>
                        <p:par>
                          <p:cTn id="19" fill="hold">
                            <p:stCondLst>
                              <p:cond delay="0"/>
                            </p:stCondLst>
                            <p:childTnLst>
                              <p:par>
                                <p:cTn id="20" presetID="6" presetClass="entr" presetSubtype="16" fill="hold" grpId="0" nodeType="click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circle(in)">
                                      <p:cBhvr>
                                        <p:cTn id="22" dur="2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descr="饮料"/>
          <p:cNvPicPr>
            <a:picLocks noChangeAspect="1"/>
          </p:cNvPicPr>
          <p:nvPr/>
        </p:nvPicPr>
        <p:blipFill>
          <a:blip r:embed="rId2" cstate="screen"/>
          <a:stretch>
            <a:fillRect/>
          </a:stretch>
        </p:blipFill>
        <p:spPr>
          <a:xfrm>
            <a:off x="10730865" y="4404360"/>
            <a:ext cx="1010285" cy="2061845"/>
          </a:xfrm>
          <a:prstGeom prst="rect">
            <a:avLst/>
          </a:prstGeom>
        </p:spPr>
      </p:pic>
      <p:pic>
        <p:nvPicPr>
          <p:cNvPr id="24" name="图片 23" descr="树枝"/>
          <p:cNvPicPr>
            <a:picLocks noChangeAspect="1"/>
          </p:cNvPicPr>
          <p:nvPr/>
        </p:nvPicPr>
        <p:blipFill>
          <a:blip r:embed="rId3" cstate="screen"/>
          <a:stretch>
            <a:fillRect/>
          </a:stretch>
        </p:blipFill>
        <p:spPr>
          <a:xfrm>
            <a:off x="-10160" y="-22225"/>
            <a:ext cx="1713230" cy="1844040"/>
          </a:xfrm>
          <a:prstGeom prst="rect">
            <a:avLst/>
          </a:prstGeom>
        </p:spPr>
      </p:pic>
      <p:sp>
        <p:nvSpPr>
          <p:cNvPr id="6" name="TextBox 5"/>
          <p:cNvSpPr txBox="1"/>
          <p:nvPr/>
        </p:nvSpPr>
        <p:spPr>
          <a:xfrm>
            <a:off x="2057400" y="685800"/>
            <a:ext cx="9937376" cy="953135"/>
          </a:xfrm>
          <a:prstGeom prst="rect">
            <a:avLst/>
          </a:prstGeom>
          <a:noFill/>
        </p:spPr>
        <p:txBody>
          <a:bodyPr wrap="square" rtlCol="0">
            <a:spAutoFit/>
          </a:bodyPr>
          <a:lstStyle/>
          <a:p>
            <a:r>
              <a:rPr lang="zh-CN" altLang="en-US" sz="2800" dirty="0" smtClean="0">
                <a:latin typeface="楷体" panose="02010609060101010101" charset="-122"/>
                <a:ea typeface="楷体" panose="02010609060101010101" charset="-122"/>
                <a:cs typeface="楷体" panose="02010609060101010101" charset="-122"/>
              </a:rPr>
              <a:t>      默读</a:t>
            </a:r>
            <a:r>
              <a:rPr lang="zh-CN" altLang="en-US" sz="2800" dirty="0">
                <a:latin typeface="楷体" panose="02010609060101010101" charset="-122"/>
                <a:ea typeface="楷体" panose="02010609060101010101" charset="-122"/>
                <a:cs typeface="楷体" panose="02010609060101010101" charset="-122"/>
              </a:rPr>
              <a:t>例文</a:t>
            </a:r>
            <a:r>
              <a:rPr lang="en-US" altLang="zh-CN" sz="2800" dirty="0">
                <a:latin typeface="楷体" panose="02010609060101010101" charset="-122"/>
                <a:ea typeface="楷体" panose="02010609060101010101" charset="-122"/>
                <a:cs typeface="楷体" panose="02010609060101010101" charset="-122"/>
              </a:rPr>
              <a:t>《</a:t>
            </a:r>
            <a:r>
              <a:rPr lang="zh-CN" altLang="en-US" sz="2800" dirty="0">
                <a:latin typeface="楷体" panose="02010609060101010101" charset="-122"/>
                <a:ea typeface="楷体" panose="02010609060101010101" charset="-122"/>
                <a:cs typeface="楷体" panose="02010609060101010101" charset="-122"/>
              </a:rPr>
              <a:t>别了，语文课</a:t>
            </a:r>
            <a:r>
              <a:rPr lang="en-US" altLang="zh-CN" sz="2800" dirty="0">
                <a:latin typeface="楷体" panose="02010609060101010101" charset="-122"/>
                <a:ea typeface="楷体" panose="02010609060101010101" charset="-122"/>
                <a:cs typeface="楷体" panose="02010609060101010101" charset="-122"/>
              </a:rPr>
              <a:t>》</a:t>
            </a:r>
            <a:r>
              <a:rPr lang="zh-CN" altLang="en-US" sz="2800" dirty="0">
                <a:latin typeface="楷体" panose="02010609060101010101" charset="-122"/>
                <a:ea typeface="楷体" panose="02010609060101010101" charset="-122"/>
                <a:cs typeface="楷体" panose="02010609060101010101" charset="-122"/>
              </a:rPr>
              <a:t>，关注文章旁的批注，边读边思考：“我”对学习语文的情感和态度发生了怎样的变化，</a:t>
            </a:r>
            <a:endParaRPr lang="zh-CN" altLang="en-US" dirty="0">
              <a:latin typeface="楷体" panose="02010609060101010101" charset="-122"/>
              <a:ea typeface="楷体" panose="02010609060101010101" charset="-122"/>
              <a:cs typeface="楷体" panose="02010609060101010101" charset="-122"/>
            </a:endParaRPr>
          </a:p>
        </p:txBody>
      </p:sp>
      <p:sp>
        <p:nvSpPr>
          <p:cNvPr id="7" name="TextBox 6"/>
          <p:cNvSpPr txBox="1"/>
          <p:nvPr/>
        </p:nvSpPr>
        <p:spPr>
          <a:xfrm>
            <a:off x="1905239" y="2301485"/>
            <a:ext cx="9835911" cy="800219"/>
          </a:xfrm>
          <a:prstGeom prst="rect">
            <a:avLst/>
          </a:prstGeom>
          <a:noFill/>
        </p:spPr>
        <p:txBody>
          <a:bodyPr wrap="square" rtlCol="0">
            <a:spAutoFit/>
          </a:bodyPr>
          <a:lstStyle/>
          <a:p>
            <a:r>
              <a:rPr lang="zh-CN" altLang="en-US" sz="2800" dirty="0">
                <a:solidFill>
                  <a:srgbClr val="FF0000"/>
                </a:solidFill>
              </a:rPr>
              <a:t>“我”对学习语文的情感和态度变化：由厌恶到</a:t>
            </a:r>
            <a:r>
              <a:rPr lang="zh-CN" altLang="en-US" sz="2800" dirty="0" smtClean="0">
                <a:solidFill>
                  <a:srgbClr val="FF0000"/>
                </a:solidFill>
              </a:rPr>
              <a:t>喜欢</a:t>
            </a:r>
            <a:endParaRPr lang="zh-CN" altLang="en-US" sz="2800" dirty="0"/>
          </a:p>
          <a:p>
            <a:endParaRPr lang="zh-CN" altLang="en-US" dirty="0"/>
          </a:p>
        </p:txBody>
      </p:sp>
      <p:sp>
        <p:nvSpPr>
          <p:cNvPr id="8" name="TextBox 7"/>
          <p:cNvSpPr txBox="1"/>
          <p:nvPr/>
        </p:nvSpPr>
        <p:spPr>
          <a:xfrm>
            <a:off x="2057400" y="3744802"/>
            <a:ext cx="9835911" cy="521970"/>
          </a:xfrm>
          <a:prstGeom prst="rect">
            <a:avLst/>
          </a:prstGeom>
          <a:noFill/>
        </p:spPr>
        <p:txBody>
          <a:bodyPr wrap="square" rtlCol="0">
            <a:spAutoFit/>
          </a:bodyPr>
          <a:lstStyle/>
          <a:p>
            <a:r>
              <a:rPr lang="zh-CN" altLang="en-US" sz="2800" dirty="0">
                <a:latin typeface="楷体" panose="02010609060101010101" charset="-122"/>
                <a:ea typeface="楷体" panose="02010609060101010101" charset="-122"/>
              </a:rPr>
              <a:t>作者是怎样表达出这种变化的？</a:t>
            </a:r>
            <a:endParaRPr lang="zh-CN" altLang="en-US" dirty="0">
              <a:latin typeface="楷体" panose="02010609060101010101" charset="-122"/>
              <a:ea typeface="楷体" panose="02010609060101010101" charset="-122"/>
            </a:endParaRPr>
          </a:p>
        </p:txBody>
      </p:sp>
      <p:sp>
        <p:nvSpPr>
          <p:cNvPr id="2" name="圆角矩形 1">
            <a:hlinkClick r:id="rId4" action="ppaction://hlinksldjump"/>
          </p:cNvPr>
          <p:cNvSpPr/>
          <p:nvPr/>
        </p:nvSpPr>
        <p:spPr>
          <a:xfrm>
            <a:off x="7740015" y="3897630"/>
            <a:ext cx="642620" cy="506730"/>
          </a:xfrm>
          <a:prstGeom prst="roundRect">
            <a:avLst/>
          </a:prstGeom>
          <a:solidFill>
            <a:schemeClr val="accent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t>1</a:t>
            </a:r>
          </a:p>
        </p:txBody>
      </p:sp>
      <p:sp>
        <p:nvSpPr>
          <p:cNvPr id="4" name="圆角矩形 3">
            <a:hlinkClick r:id="rId5" action="ppaction://hlinksldjump"/>
          </p:cNvPr>
          <p:cNvSpPr/>
          <p:nvPr/>
        </p:nvSpPr>
        <p:spPr>
          <a:xfrm>
            <a:off x="8903970" y="3897630"/>
            <a:ext cx="642620" cy="506730"/>
          </a:xfrm>
          <a:prstGeom prst="roundRect">
            <a:avLst/>
          </a:prstGeom>
          <a:solidFill>
            <a:schemeClr val="tx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a:t>2</a:t>
            </a:r>
          </a:p>
        </p:txBody>
      </p:sp>
      <p:sp>
        <p:nvSpPr>
          <p:cNvPr id="5" name="圆角矩形 4">
            <a:hlinkClick r:id="rId6" action="ppaction://hlinksldjump"/>
          </p:cNvPr>
          <p:cNvSpPr/>
          <p:nvPr/>
        </p:nvSpPr>
        <p:spPr>
          <a:xfrm>
            <a:off x="10088245" y="3879215"/>
            <a:ext cx="642620" cy="506730"/>
          </a:xfrm>
          <a:prstGeom prst="roundRect">
            <a:avLst/>
          </a:prstGeom>
          <a:solidFill>
            <a:schemeClr val="accent3">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a:t>3</a:t>
            </a:r>
          </a:p>
        </p:txBody>
      </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wipe(left)">
                                      <p:cBhvr>
                                        <p:cTn id="7" dur="500"/>
                                        <p:tgtEl>
                                          <p:spTgt spid="24"/>
                                        </p:tgtEl>
                                      </p:cBhvr>
                                    </p:animEffect>
                                  </p:childTnLst>
                                </p:cTn>
                              </p:par>
                              <p:par>
                                <p:cTn id="8" presetID="53" presetClass="entr" presetSubtype="16" fill="hold" nodeType="withEffect">
                                  <p:stCondLst>
                                    <p:cond delay="0"/>
                                  </p:stCondLst>
                                  <p:childTnLst>
                                    <p:set>
                                      <p:cBhvr>
                                        <p:cTn id="9" dur="1" fill="hold">
                                          <p:stCondLst>
                                            <p:cond delay="0"/>
                                          </p:stCondLst>
                                        </p:cTn>
                                        <p:tgtEl>
                                          <p:spTgt spid="3"/>
                                        </p:tgtEl>
                                        <p:attrNameLst>
                                          <p:attrName>style.visibility</p:attrName>
                                        </p:attrNameLst>
                                      </p:cBhvr>
                                      <p:to>
                                        <p:strVal val="visible"/>
                                      </p:to>
                                    </p:set>
                                    <p:anim calcmode="lin" valueType="num">
                                      <p:cBhvr>
                                        <p:cTn id="10" dur="500" fill="hold"/>
                                        <p:tgtEl>
                                          <p:spTgt spid="3"/>
                                        </p:tgtEl>
                                        <p:attrNameLst>
                                          <p:attrName>ppt_w</p:attrName>
                                        </p:attrNameLst>
                                      </p:cBhvr>
                                      <p:tavLst>
                                        <p:tav tm="0">
                                          <p:val>
                                            <p:fltVal val="0"/>
                                          </p:val>
                                        </p:tav>
                                        <p:tav tm="100000">
                                          <p:val>
                                            <p:strVal val="#ppt_w"/>
                                          </p:val>
                                        </p:tav>
                                      </p:tavLst>
                                    </p:anim>
                                    <p:anim calcmode="lin" valueType="num">
                                      <p:cBhvr>
                                        <p:cTn id="11" dur="500" fill="hold"/>
                                        <p:tgtEl>
                                          <p:spTgt spid="3"/>
                                        </p:tgtEl>
                                        <p:attrNameLst>
                                          <p:attrName>ppt_h</p:attrName>
                                        </p:attrNameLst>
                                      </p:cBhvr>
                                      <p:tavLst>
                                        <p:tav tm="0">
                                          <p:val>
                                            <p:fltVal val="0"/>
                                          </p:val>
                                        </p:tav>
                                        <p:tav tm="100000">
                                          <p:val>
                                            <p:strVal val="#ppt_h"/>
                                          </p:val>
                                        </p:tav>
                                      </p:tavLst>
                                    </p:anim>
                                    <p:animEffect transition="in" filter="fade">
                                      <p:cBhvr>
                                        <p:cTn id="12" dur="500"/>
                                        <p:tgtEl>
                                          <p:spTgt spid="3"/>
                                        </p:tgtEl>
                                      </p:cBhvr>
                                    </p:animEffect>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additive="base">
                                        <p:cTn id="17" dur="500" fill="hold"/>
                                        <p:tgtEl>
                                          <p:spTgt spid="6"/>
                                        </p:tgtEl>
                                        <p:attrNameLst>
                                          <p:attrName>ppt_x</p:attrName>
                                        </p:attrNameLst>
                                      </p:cBhvr>
                                      <p:tavLst>
                                        <p:tav tm="0">
                                          <p:val>
                                            <p:strVal val="#ppt_x"/>
                                          </p:val>
                                        </p:tav>
                                        <p:tav tm="100000">
                                          <p:val>
                                            <p:strVal val="#ppt_x"/>
                                          </p:val>
                                        </p:tav>
                                      </p:tavLst>
                                    </p:anim>
                                    <p:anim calcmode="lin" valueType="num">
                                      <p:cBhvr additive="base">
                                        <p:cTn id="1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6" presetClass="entr" presetSubtype="16"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animEffect transition="in" filter="circle(in)">
                                      <p:cBhvr>
                                        <p:cTn id="23" dur="2000"/>
                                        <p:tgtEl>
                                          <p:spTgt spid="7"/>
                                        </p:tgtEl>
                                      </p:cBhvr>
                                    </p:animEffect>
                                  </p:childTnLst>
                                </p:cTn>
                              </p:par>
                            </p:childTnLst>
                          </p:cTn>
                        </p:par>
                      </p:childTnLst>
                    </p:cTn>
                  </p:par>
                  <p:par>
                    <p:cTn id="24" fill="hold">
                      <p:stCondLst>
                        <p:cond delay="indefinite"/>
                      </p:stCondLst>
                      <p:childTnLst>
                        <p:par>
                          <p:cTn id="25" fill="hold">
                            <p:stCondLst>
                              <p:cond delay="0"/>
                            </p:stCondLst>
                            <p:childTnLst>
                              <p:par>
                                <p:cTn id="26" presetID="14" presetClass="entr" presetSubtype="10" fill="hold" grpId="0" nodeType="clickEffect">
                                  <p:stCondLst>
                                    <p:cond delay="0"/>
                                  </p:stCondLst>
                                  <p:childTnLst>
                                    <p:set>
                                      <p:cBhvr>
                                        <p:cTn id="27" dur="1" fill="hold">
                                          <p:stCondLst>
                                            <p:cond delay="0"/>
                                          </p:stCondLst>
                                        </p:cTn>
                                        <p:tgtEl>
                                          <p:spTgt spid="8"/>
                                        </p:tgtEl>
                                        <p:attrNameLst>
                                          <p:attrName>style.visibility</p:attrName>
                                        </p:attrNameLst>
                                      </p:cBhvr>
                                      <p:to>
                                        <p:strVal val="visible"/>
                                      </p:to>
                                    </p:set>
                                    <p:animEffect transition="in" filter="randombar(horizontal)">
                                      <p:cBhvr>
                                        <p:cTn id="28" dur="500"/>
                                        <p:tgtEl>
                                          <p:spTgt spid="8"/>
                                        </p:tgtEl>
                                      </p:cBhvr>
                                    </p:animEffect>
                                  </p:childTnLst>
                                </p:cTn>
                              </p:par>
                            </p:childTnLst>
                          </p:cTn>
                        </p:par>
                      </p:childTnLst>
                    </p:cTn>
                  </p:par>
                  <p:par>
                    <p:cTn id="29" fill="hold">
                      <p:stCondLst>
                        <p:cond delay="indefinite"/>
                      </p:stCondLst>
                      <p:childTnLst>
                        <p:par>
                          <p:cTn id="30" fill="hold">
                            <p:stCondLst>
                              <p:cond delay="0"/>
                            </p:stCondLst>
                            <p:childTnLst>
                              <p:par>
                                <p:cTn id="31" presetID="2" presetClass="entr" presetSubtype="4" fill="hold" grpId="0" nodeType="clickEffect">
                                  <p:stCondLst>
                                    <p:cond delay="0"/>
                                  </p:stCondLst>
                                  <p:childTnLst>
                                    <p:set>
                                      <p:cBhvr>
                                        <p:cTn id="32" dur="1" fill="hold">
                                          <p:stCondLst>
                                            <p:cond delay="0"/>
                                          </p:stCondLst>
                                        </p:cTn>
                                        <p:tgtEl>
                                          <p:spTgt spid="2"/>
                                        </p:tgtEl>
                                        <p:attrNameLst>
                                          <p:attrName>style.visibility</p:attrName>
                                        </p:attrNameLst>
                                      </p:cBhvr>
                                      <p:to>
                                        <p:strVal val="visible"/>
                                      </p:to>
                                    </p:set>
                                    <p:anim calcmode="lin" valueType="num">
                                      <p:cBhvr additive="base">
                                        <p:cTn id="33" dur="500" fill="hold"/>
                                        <p:tgtEl>
                                          <p:spTgt spid="2"/>
                                        </p:tgtEl>
                                        <p:attrNameLst>
                                          <p:attrName>ppt_x</p:attrName>
                                        </p:attrNameLst>
                                      </p:cBhvr>
                                      <p:tavLst>
                                        <p:tav tm="0">
                                          <p:val>
                                            <p:strVal val="#ppt_x"/>
                                          </p:val>
                                        </p:tav>
                                        <p:tav tm="100000">
                                          <p:val>
                                            <p:strVal val="#ppt_x"/>
                                          </p:val>
                                        </p:tav>
                                      </p:tavLst>
                                    </p:anim>
                                    <p:anim calcmode="lin" valueType="num">
                                      <p:cBhvr additive="base">
                                        <p:cTn id="34"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2" presetClass="entr" presetSubtype="4" fill="hold" grpId="0" nodeType="clickEffect">
                                  <p:stCondLst>
                                    <p:cond delay="0"/>
                                  </p:stCondLst>
                                  <p:childTnLst>
                                    <p:set>
                                      <p:cBhvr>
                                        <p:cTn id="38" dur="1" fill="hold">
                                          <p:stCondLst>
                                            <p:cond delay="0"/>
                                          </p:stCondLst>
                                        </p:cTn>
                                        <p:tgtEl>
                                          <p:spTgt spid="4"/>
                                        </p:tgtEl>
                                        <p:attrNameLst>
                                          <p:attrName>style.visibility</p:attrName>
                                        </p:attrNameLst>
                                      </p:cBhvr>
                                      <p:to>
                                        <p:strVal val="visible"/>
                                      </p:to>
                                    </p:set>
                                    <p:anim calcmode="lin" valueType="num">
                                      <p:cBhvr additive="base">
                                        <p:cTn id="39" dur="500" fill="hold"/>
                                        <p:tgtEl>
                                          <p:spTgt spid="4"/>
                                        </p:tgtEl>
                                        <p:attrNameLst>
                                          <p:attrName>ppt_x</p:attrName>
                                        </p:attrNameLst>
                                      </p:cBhvr>
                                      <p:tavLst>
                                        <p:tav tm="0">
                                          <p:val>
                                            <p:strVal val="#ppt_x"/>
                                          </p:val>
                                        </p:tav>
                                        <p:tav tm="100000">
                                          <p:val>
                                            <p:strVal val="#ppt_x"/>
                                          </p:val>
                                        </p:tav>
                                      </p:tavLst>
                                    </p:anim>
                                    <p:anim calcmode="lin" valueType="num">
                                      <p:cBhvr additive="base">
                                        <p:cTn id="40"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2" presetClass="entr" presetSubtype="4" fill="hold" grpId="0" nodeType="clickEffect">
                                  <p:stCondLst>
                                    <p:cond delay="0"/>
                                  </p:stCondLst>
                                  <p:childTnLst>
                                    <p:set>
                                      <p:cBhvr>
                                        <p:cTn id="44" dur="1" fill="hold">
                                          <p:stCondLst>
                                            <p:cond delay="0"/>
                                          </p:stCondLst>
                                        </p:cTn>
                                        <p:tgtEl>
                                          <p:spTgt spid="5"/>
                                        </p:tgtEl>
                                        <p:attrNameLst>
                                          <p:attrName>style.visibility</p:attrName>
                                        </p:attrNameLst>
                                      </p:cBhvr>
                                      <p:to>
                                        <p:strVal val="visible"/>
                                      </p:to>
                                    </p:set>
                                    <p:anim calcmode="lin" valueType="num">
                                      <p:cBhvr additive="base">
                                        <p:cTn id="45" dur="500" fill="hold"/>
                                        <p:tgtEl>
                                          <p:spTgt spid="5"/>
                                        </p:tgtEl>
                                        <p:attrNameLst>
                                          <p:attrName>ppt_x</p:attrName>
                                        </p:attrNameLst>
                                      </p:cBhvr>
                                      <p:tavLst>
                                        <p:tav tm="0">
                                          <p:val>
                                            <p:strVal val="#ppt_x"/>
                                          </p:val>
                                        </p:tav>
                                        <p:tav tm="100000">
                                          <p:val>
                                            <p:strVal val="#ppt_x"/>
                                          </p:val>
                                        </p:tav>
                                      </p:tavLst>
                                    </p:anim>
                                    <p:anim calcmode="lin" valueType="num">
                                      <p:cBhvr additive="base">
                                        <p:cTn id="46"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6" grpId="1"/>
      <p:bldP spid="7" grpId="0"/>
      <p:bldP spid="8" grpId="0"/>
      <p:bldP spid="2" grpId="0" animBg="1"/>
      <p:bldP spid="2" grpId="1" animBg="1"/>
      <p:bldP spid="4" grpId="0" animBg="1"/>
      <p:bldP spid="4" grpId="1" animBg="1"/>
      <p:bldP spid="5" grpId="0" animBg="1"/>
      <p:bldP spid="5" grpId="1" animBg="1"/>
    </p:bldLst>
  </p:timing>
</p:sld>
</file>

<file path=ppt/slides/slide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3" name="图片 2" descr="饮料"/>
          <p:cNvPicPr>
            <a:picLocks noChangeAspect="1"/>
          </p:cNvPicPr>
          <p:nvPr/>
        </p:nvPicPr>
        <p:blipFill>
          <a:blip r:embed="rId2" cstate="screen"/>
          <a:stretch>
            <a:fillRect/>
          </a:stretch>
        </p:blipFill>
        <p:spPr>
          <a:xfrm>
            <a:off x="10730865" y="4404360"/>
            <a:ext cx="1010285" cy="2061845"/>
          </a:xfrm>
          <a:prstGeom prst="rect">
            <a:avLst/>
          </a:prstGeom>
        </p:spPr>
      </p:pic>
      <p:pic>
        <p:nvPicPr>
          <p:cNvPr id="24" name="图片 23" descr="树枝"/>
          <p:cNvPicPr>
            <a:picLocks noChangeAspect="1"/>
          </p:cNvPicPr>
          <p:nvPr/>
        </p:nvPicPr>
        <p:blipFill>
          <a:blip r:embed="rId3" cstate="screen"/>
          <a:stretch>
            <a:fillRect/>
          </a:stretch>
        </p:blipFill>
        <p:spPr>
          <a:xfrm>
            <a:off x="-10160" y="-22225"/>
            <a:ext cx="1713230" cy="1844040"/>
          </a:xfrm>
          <a:prstGeom prst="rect">
            <a:avLst/>
          </a:prstGeom>
        </p:spPr>
      </p:pic>
      <p:sp>
        <p:nvSpPr>
          <p:cNvPr id="6" name="TextBox 5"/>
          <p:cNvSpPr txBox="1"/>
          <p:nvPr/>
        </p:nvSpPr>
        <p:spPr>
          <a:xfrm>
            <a:off x="2057400" y="685800"/>
            <a:ext cx="9937376" cy="521970"/>
          </a:xfrm>
          <a:prstGeom prst="rect">
            <a:avLst/>
          </a:prstGeom>
          <a:noFill/>
        </p:spPr>
        <p:txBody>
          <a:bodyPr wrap="square" rtlCol="0">
            <a:spAutoFit/>
          </a:bodyPr>
          <a:lstStyle/>
          <a:p>
            <a:r>
              <a:rPr lang="zh-CN" altLang="en-US" sz="2800" dirty="0">
                <a:latin typeface="楷体" panose="02010609060101010101" charset="-122"/>
                <a:ea typeface="楷体" panose="02010609060101010101" charset="-122"/>
              </a:rPr>
              <a:t>①用具体事例突出变化</a:t>
            </a:r>
            <a:r>
              <a:rPr lang="zh-CN" altLang="en-US" sz="2800" dirty="0" smtClean="0">
                <a:latin typeface="楷体" panose="02010609060101010101" charset="-122"/>
                <a:ea typeface="楷体" panose="02010609060101010101" charset="-122"/>
              </a:rPr>
              <a:t>。</a:t>
            </a:r>
            <a:endParaRPr lang="zh-CN" altLang="en-US" sz="2800" dirty="0">
              <a:latin typeface="楷体" panose="02010609060101010101" charset="-122"/>
              <a:ea typeface="楷体" panose="02010609060101010101" charset="-122"/>
            </a:endParaRPr>
          </a:p>
        </p:txBody>
      </p:sp>
      <p:sp>
        <p:nvSpPr>
          <p:cNvPr id="7" name="TextBox 6"/>
          <p:cNvSpPr txBox="1"/>
          <p:nvPr/>
        </p:nvSpPr>
        <p:spPr>
          <a:xfrm>
            <a:off x="1905239" y="1588791"/>
            <a:ext cx="9835911" cy="2522855"/>
          </a:xfrm>
          <a:prstGeom prst="rect">
            <a:avLst/>
          </a:prstGeom>
          <a:noFill/>
        </p:spPr>
        <p:txBody>
          <a:bodyPr wrap="square" rtlCol="0">
            <a:spAutoFit/>
          </a:bodyPr>
          <a:lstStyle/>
          <a:p>
            <a:r>
              <a:rPr lang="zh-CN" altLang="en-US" sz="2800" dirty="0" smtClean="0"/>
              <a:t>  </a:t>
            </a:r>
            <a:r>
              <a:rPr lang="zh-CN" altLang="en-US" sz="2800" dirty="0" smtClean="0">
                <a:latin typeface="楷体" panose="02010609060101010101" charset="-122"/>
                <a:ea typeface="楷体" panose="02010609060101010101" charset="-122"/>
                <a:cs typeface="楷体" panose="02010609060101010101" charset="-122"/>
              </a:rPr>
              <a:t>“</a:t>
            </a:r>
            <a:r>
              <a:rPr lang="zh-CN" altLang="en-US" sz="2800" dirty="0">
                <a:latin typeface="楷体" panose="02010609060101010101" charset="-122"/>
                <a:ea typeface="楷体" panose="02010609060101010101" charset="-122"/>
                <a:cs typeface="楷体" panose="02010609060101010101" charset="-122"/>
              </a:rPr>
              <a:t>我拿起一张报纸，单是大字标题就有不少字不认识，不要说报纸的内文了。”</a:t>
            </a:r>
          </a:p>
          <a:p>
            <a:r>
              <a:rPr lang="zh-CN" altLang="en-US" sz="2800" dirty="0">
                <a:latin typeface="楷体" panose="02010609060101010101" charset="-122"/>
                <a:ea typeface="楷体" panose="02010609060101010101" charset="-122"/>
                <a:cs typeface="楷体" panose="02010609060101010101" charset="-122"/>
              </a:rPr>
              <a:t>“我张皇地拿</a:t>
            </a:r>
            <a:r>
              <a:rPr lang="zh-CN" altLang="en-US" sz="2800" dirty="0" smtClean="0">
                <a:latin typeface="楷体" panose="02010609060101010101" charset="-122"/>
                <a:ea typeface="楷体" panose="02010609060101010101" charset="-122"/>
                <a:cs typeface="楷体" panose="02010609060101010101" charset="-122"/>
              </a:rPr>
              <a:t>出语文书</a:t>
            </a:r>
            <a:r>
              <a:rPr lang="zh-CN" altLang="en-US" sz="2800" dirty="0">
                <a:latin typeface="楷体" panose="02010609060101010101" charset="-122"/>
                <a:ea typeface="楷体" panose="02010609060101010101" charset="-122"/>
                <a:cs typeface="楷体" panose="02010609060101010101" charset="-122"/>
              </a:rPr>
              <a:t>，</a:t>
            </a:r>
            <a:r>
              <a:rPr lang="zh-CN" altLang="en-US" sz="2800" dirty="0" smtClean="0">
                <a:latin typeface="楷体" panose="02010609060101010101" charset="-122"/>
                <a:ea typeface="楷体" panose="02010609060101010101" charset="-122"/>
                <a:cs typeface="楷体" panose="02010609060101010101" charset="-122"/>
              </a:rPr>
              <a:t>急急温习</a:t>
            </a:r>
            <a:r>
              <a:rPr lang="zh-CN" altLang="en-US" sz="2800" dirty="0">
                <a:latin typeface="楷体" panose="02010609060101010101" charset="-122"/>
                <a:ea typeface="楷体" panose="02010609060101010101" charset="-122"/>
                <a:cs typeface="楷体" panose="02010609060101010101" charset="-122"/>
              </a:rPr>
              <a:t>今天教过地课文，觉得课文内容饶有趣味。”</a:t>
            </a:r>
          </a:p>
          <a:p>
            <a:r>
              <a:rPr lang="zh-CN" altLang="en-US" sz="2800" dirty="0">
                <a:latin typeface="楷体" panose="02010609060101010101" charset="-122"/>
                <a:ea typeface="楷体" panose="02010609060101010101" charset="-122"/>
                <a:cs typeface="楷体" panose="02010609060101010101" charset="-122"/>
              </a:rPr>
              <a:t>“我又拿出纸，用笔反复写新学的生字。</a:t>
            </a:r>
            <a:r>
              <a:rPr lang="zh-CN" altLang="en-US" sz="2800" dirty="0" smtClean="0">
                <a:latin typeface="楷体" panose="02010609060101010101" charset="-122"/>
                <a:ea typeface="楷体" panose="02010609060101010101" charset="-122"/>
                <a:cs typeface="楷体" panose="02010609060101010101" charset="-122"/>
              </a:rPr>
              <a:t>”</a:t>
            </a:r>
            <a:endParaRPr lang="zh-CN" altLang="en-US" sz="2800" dirty="0"/>
          </a:p>
          <a:p>
            <a:endParaRPr lang="zh-CN" altLang="en-US" dirty="0"/>
          </a:p>
        </p:txBody>
      </p:sp>
      <p:sp>
        <p:nvSpPr>
          <p:cNvPr id="8" name="TextBox 7"/>
          <p:cNvSpPr txBox="1"/>
          <p:nvPr/>
        </p:nvSpPr>
        <p:spPr>
          <a:xfrm>
            <a:off x="2057400" y="4589929"/>
            <a:ext cx="9937376" cy="954107"/>
          </a:xfrm>
          <a:prstGeom prst="rect">
            <a:avLst/>
          </a:prstGeom>
          <a:noFill/>
        </p:spPr>
        <p:txBody>
          <a:bodyPr wrap="square" rtlCol="0">
            <a:spAutoFit/>
          </a:bodyPr>
          <a:lstStyle/>
          <a:p>
            <a:r>
              <a:rPr lang="zh-CN" altLang="en-US" sz="2800" dirty="0">
                <a:solidFill>
                  <a:srgbClr val="FF0000"/>
                </a:solidFill>
              </a:rPr>
              <a:t>作者写了“我”看报纸、温习课文、写生字这三个具体事例，写出了“我”对语文课情感的变化。</a:t>
            </a:r>
          </a:p>
        </p:txBody>
      </p:sp>
      <p:sp>
        <p:nvSpPr>
          <p:cNvPr id="4" name="左箭头 3">
            <a:hlinkClick r:id="rId4" action="ppaction://hlinksldjump"/>
          </p:cNvPr>
          <p:cNvSpPr/>
          <p:nvPr/>
        </p:nvSpPr>
        <p:spPr>
          <a:xfrm>
            <a:off x="8944610" y="5700395"/>
            <a:ext cx="1325245" cy="837565"/>
          </a:xfrm>
          <a:prstGeom prst="leftArrow">
            <a:avLst/>
          </a:prstGeom>
          <a:solidFill>
            <a:schemeClr val="accent4">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wipe(left)">
                                      <p:cBhvr>
                                        <p:cTn id="7" dur="500"/>
                                        <p:tgtEl>
                                          <p:spTgt spid="24"/>
                                        </p:tgtEl>
                                      </p:cBhvr>
                                    </p:animEffect>
                                  </p:childTnLst>
                                </p:cTn>
                              </p:par>
                              <p:par>
                                <p:cTn id="8" presetID="53" presetClass="entr" presetSubtype="16" fill="hold" nodeType="withEffect">
                                  <p:stCondLst>
                                    <p:cond delay="0"/>
                                  </p:stCondLst>
                                  <p:childTnLst>
                                    <p:set>
                                      <p:cBhvr>
                                        <p:cTn id="9" dur="1" fill="hold">
                                          <p:stCondLst>
                                            <p:cond delay="0"/>
                                          </p:stCondLst>
                                        </p:cTn>
                                        <p:tgtEl>
                                          <p:spTgt spid="3"/>
                                        </p:tgtEl>
                                        <p:attrNameLst>
                                          <p:attrName>style.visibility</p:attrName>
                                        </p:attrNameLst>
                                      </p:cBhvr>
                                      <p:to>
                                        <p:strVal val="visible"/>
                                      </p:to>
                                    </p:set>
                                    <p:anim calcmode="lin" valueType="num">
                                      <p:cBhvr>
                                        <p:cTn id="10" dur="500" fill="hold"/>
                                        <p:tgtEl>
                                          <p:spTgt spid="3"/>
                                        </p:tgtEl>
                                        <p:attrNameLst>
                                          <p:attrName>ppt_w</p:attrName>
                                        </p:attrNameLst>
                                      </p:cBhvr>
                                      <p:tavLst>
                                        <p:tav tm="0">
                                          <p:val>
                                            <p:fltVal val="0"/>
                                          </p:val>
                                        </p:tav>
                                        <p:tav tm="100000">
                                          <p:val>
                                            <p:strVal val="#ppt_w"/>
                                          </p:val>
                                        </p:tav>
                                      </p:tavLst>
                                    </p:anim>
                                    <p:anim calcmode="lin" valueType="num">
                                      <p:cBhvr>
                                        <p:cTn id="11" dur="500" fill="hold"/>
                                        <p:tgtEl>
                                          <p:spTgt spid="3"/>
                                        </p:tgtEl>
                                        <p:attrNameLst>
                                          <p:attrName>ppt_h</p:attrName>
                                        </p:attrNameLst>
                                      </p:cBhvr>
                                      <p:tavLst>
                                        <p:tav tm="0">
                                          <p:val>
                                            <p:fltVal val="0"/>
                                          </p:val>
                                        </p:tav>
                                        <p:tav tm="100000">
                                          <p:val>
                                            <p:strVal val="#ppt_h"/>
                                          </p:val>
                                        </p:tav>
                                      </p:tavLst>
                                    </p:anim>
                                    <p:animEffect transition="in" filter="fade">
                                      <p:cBhvr>
                                        <p:cTn id="12" dur="500"/>
                                        <p:tgtEl>
                                          <p:spTgt spid="3"/>
                                        </p:tgtEl>
                                      </p:cBhvr>
                                    </p:animEffect>
                                  </p:childTnLst>
                                </p:cTn>
                              </p:par>
                            </p:childTnLst>
                          </p:cTn>
                        </p:par>
                      </p:childTnLst>
                    </p:cTn>
                  </p:par>
                  <p:par>
                    <p:cTn id="13" fill="hold">
                      <p:stCondLst>
                        <p:cond delay="indefinite"/>
                      </p:stCondLst>
                      <p:childTnLst>
                        <p:par>
                          <p:cTn id="14" fill="hold">
                            <p:stCondLst>
                              <p:cond delay="0"/>
                            </p:stCondLst>
                            <p:childTnLst>
                              <p:par>
                                <p:cTn id="15" presetID="31" presetClass="entr" presetSubtype="0" fill="hold" grpId="0" nodeType="clickEffect">
                                  <p:stCondLst>
                                    <p:cond delay="0"/>
                                  </p:stCondLst>
                                  <p:childTnLst>
                                    <p:set>
                                      <p:cBhvr>
                                        <p:cTn id="16" dur="1" fill="hold">
                                          <p:stCondLst>
                                            <p:cond delay="0"/>
                                          </p:stCondLst>
                                        </p:cTn>
                                        <p:tgtEl>
                                          <p:spTgt spid="7"/>
                                        </p:tgtEl>
                                        <p:attrNameLst>
                                          <p:attrName>style.visibility</p:attrName>
                                        </p:attrNameLst>
                                      </p:cBhvr>
                                      <p:to>
                                        <p:strVal val="visible"/>
                                      </p:to>
                                    </p:set>
                                    <p:anim calcmode="lin" valueType="num">
                                      <p:cBhvr>
                                        <p:cTn id="17" dur="1000" fill="hold"/>
                                        <p:tgtEl>
                                          <p:spTgt spid="7"/>
                                        </p:tgtEl>
                                        <p:attrNameLst>
                                          <p:attrName>ppt_w</p:attrName>
                                        </p:attrNameLst>
                                      </p:cBhvr>
                                      <p:tavLst>
                                        <p:tav tm="0">
                                          <p:val>
                                            <p:fltVal val="0"/>
                                          </p:val>
                                        </p:tav>
                                        <p:tav tm="100000">
                                          <p:val>
                                            <p:strVal val="#ppt_w"/>
                                          </p:val>
                                        </p:tav>
                                      </p:tavLst>
                                    </p:anim>
                                    <p:anim calcmode="lin" valueType="num">
                                      <p:cBhvr>
                                        <p:cTn id="18" dur="1000" fill="hold"/>
                                        <p:tgtEl>
                                          <p:spTgt spid="7"/>
                                        </p:tgtEl>
                                        <p:attrNameLst>
                                          <p:attrName>ppt_h</p:attrName>
                                        </p:attrNameLst>
                                      </p:cBhvr>
                                      <p:tavLst>
                                        <p:tav tm="0">
                                          <p:val>
                                            <p:fltVal val="0"/>
                                          </p:val>
                                        </p:tav>
                                        <p:tav tm="100000">
                                          <p:val>
                                            <p:strVal val="#ppt_h"/>
                                          </p:val>
                                        </p:tav>
                                      </p:tavLst>
                                    </p:anim>
                                    <p:anim calcmode="lin" valueType="num">
                                      <p:cBhvr>
                                        <p:cTn id="19" dur="1000" fill="hold"/>
                                        <p:tgtEl>
                                          <p:spTgt spid="7"/>
                                        </p:tgtEl>
                                        <p:attrNameLst>
                                          <p:attrName>style.rotation</p:attrName>
                                        </p:attrNameLst>
                                      </p:cBhvr>
                                      <p:tavLst>
                                        <p:tav tm="0">
                                          <p:val>
                                            <p:fltVal val="90"/>
                                          </p:val>
                                        </p:tav>
                                        <p:tav tm="100000">
                                          <p:val>
                                            <p:fltVal val="0"/>
                                          </p:val>
                                        </p:tav>
                                      </p:tavLst>
                                    </p:anim>
                                    <p:animEffect transition="in" filter="fade">
                                      <p:cBhvr>
                                        <p:cTn id="20" dur="1000"/>
                                        <p:tgtEl>
                                          <p:spTgt spid="7"/>
                                        </p:tgtEl>
                                      </p:cBhvr>
                                    </p:animEffect>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8"/>
                                        </p:tgtEl>
                                        <p:attrNameLst>
                                          <p:attrName>style.visibility</p:attrName>
                                        </p:attrNameLst>
                                      </p:cBhvr>
                                      <p:to>
                                        <p:strVal val="visible"/>
                                      </p:to>
                                    </p:set>
                                    <p:anim calcmode="lin" valueType="num">
                                      <p:cBhvr additive="base">
                                        <p:cTn id="25" dur="500" fill="hold"/>
                                        <p:tgtEl>
                                          <p:spTgt spid="8"/>
                                        </p:tgtEl>
                                        <p:attrNameLst>
                                          <p:attrName>ppt_x</p:attrName>
                                        </p:attrNameLst>
                                      </p:cBhvr>
                                      <p:tavLst>
                                        <p:tav tm="0">
                                          <p:val>
                                            <p:strVal val="#ppt_x"/>
                                          </p:val>
                                        </p:tav>
                                        <p:tav tm="100000">
                                          <p:val>
                                            <p:strVal val="#ppt_x"/>
                                          </p:val>
                                        </p:tav>
                                      </p:tavLst>
                                    </p:anim>
                                    <p:anim calcmode="lin" valueType="num">
                                      <p:cBhvr additive="base">
                                        <p:cTn id="26"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1" presetClass="entr" presetSubtype="1" fill="hold" grpId="0" nodeType="clickEffect">
                                  <p:stCondLst>
                                    <p:cond delay="0"/>
                                  </p:stCondLst>
                                  <p:childTnLst>
                                    <p:set>
                                      <p:cBhvr>
                                        <p:cTn id="30" dur="1" fill="hold">
                                          <p:stCondLst>
                                            <p:cond delay="0"/>
                                          </p:stCondLst>
                                        </p:cTn>
                                        <p:tgtEl>
                                          <p:spTgt spid="6"/>
                                        </p:tgtEl>
                                        <p:attrNameLst>
                                          <p:attrName>style.visibility</p:attrName>
                                        </p:attrNameLst>
                                      </p:cBhvr>
                                      <p:to>
                                        <p:strVal val="visible"/>
                                      </p:to>
                                    </p:set>
                                    <p:animEffect transition="in" filter="wheel(1)">
                                      <p:cBhvr>
                                        <p:cTn id="31"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p:bldP spid="8" grpId="1"/>
    </p:bldLst>
  </p:timing>
</p:sld>
</file>

<file path=ppt/slides/slide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3" name="图片 2" descr="饮料"/>
          <p:cNvPicPr>
            <a:picLocks noChangeAspect="1"/>
          </p:cNvPicPr>
          <p:nvPr/>
        </p:nvPicPr>
        <p:blipFill>
          <a:blip r:embed="rId2" cstate="screen"/>
          <a:stretch>
            <a:fillRect/>
          </a:stretch>
        </p:blipFill>
        <p:spPr>
          <a:xfrm>
            <a:off x="10730865" y="4404360"/>
            <a:ext cx="1010285" cy="2061845"/>
          </a:xfrm>
          <a:prstGeom prst="rect">
            <a:avLst/>
          </a:prstGeom>
        </p:spPr>
      </p:pic>
      <p:pic>
        <p:nvPicPr>
          <p:cNvPr id="24" name="图片 23" descr="树枝"/>
          <p:cNvPicPr>
            <a:picLocks noChangeAspect="1"/>
          </p:cNvPicPr>
          <p:nvPr/>
        </p:nvPicPr>
        <p:blipFill>
          <a:blip r:embed="rId3" cstate="screen"/>
          <a:stretch>
            <a:fillRect/>
          </a:stretch>
        </p:blipFill>
        <p:spPr>
          <a:xfrm>
            <a:off x="-10160" y="-22225"/>
            <a:ext cx="1713230" cy="1844040"/>
          </a:xfrm>
          <a:prstGeom prst="rect">
            <a:avLst/>
          </a:prstGeom>
        </p:spPr>
      </p:pic>
      <p:sp>
        <p:nvSpPr>
          <p:cNvPr id="6" name="TextBox 5"/>
          <p:cNvSpPr txBox="1"/>
          <p:nvPr/>
        </p:nvSpPr>
        <p:spPr>
          <a:xfrm>
            <a:off x="2057400" y="685800"/>
            <a:ext cx="9937376" cy="521970"/>
          </a:xfrm>
          <a:prstGeom prst="rect">
            <a:avLst/>
          </a:prstGeom>
          <a:noFill/>
        </p:spPr>
        <p:txBody>
          <a:bodyPr wrap="square" rtlCol="0">
            <a:spAutoFit/>
          </a:bodyPr>
          <a:lstStyle/>
          <a:p>
            <a:r>
              <a:rPr lang="zh-CN" altLang="en-US" sz="2800" dirty="0">
                <a:latin typeface="楷体" panose="02010609060101010101" charset="-122"/>
                <a:ea typeface="楷体" panose="02010609060101010101" charset="-122"/>
              </a:rPr>
              <a:t>②借内心独白抒发情感</a:t>
            </a:r>
            <a:r>
              <a:rPr lang="zh-CN" altLang="en-US" sz="2800" dirty="0" smtClean="0">
                <a:latin typeface="楷体" panose="02010609060101010101" charset="-122"/>
                <a:ea typeface="楷体" panose="02010609060101010101" charset="-122"/>
              </a:rPr>
              <a:t>。</a:t>
            </a:r>
            <a:endParaRPr lang="zh-CN" altLang="en-US" sz="2800" dirty="0">
              <a:latin typeface="楷体" panose="02010609060101010101" charset="-122"/>
              <a:ea typeface="楷体" panose="02010609060101010101" charset="-122"/>
            </a:endParaRPr>
          </a:p>
        </p:txBody>
      </p:sp>
      <p:sp>
        <p:nvSpPr>
          <p:cNvPr id="7" name="TextBox 6"/>
          <p:cNvSpPr txBox="1"/>
          <p:nvPr/>
        </p:nvSpPr>
        <p:spPr>
          <a:xfrm>
            <a:off x="1905238" y="1850747"/>
            <a:ext cx="9835911" cy="1660525"/>
          </a:xfrm>
          <a:prstGeom prst="rect">
            <a:avLst/>
          </a:prstGeom>
          <a:noFill/>
        </p:spPr>
        <p:txBody>
          <a:bodyPr wrap="square" rtlCol="0">
            <a:spAutoFit/>
          </a:bodyPr>
          <a:lstStyle/>
          <a:p>
            <a:r>
              <a:rPr lang="zh-CN" altLang="en-US" sz="2800" dirty="0">
                <a:latin typeface="楷体" panose="02010609060101010101" charset="-122"/>
                <a:ea typeface="楷体" panose="02010609060101010101" charset="-122"/>
                <a:cs typeface="楷体" panose="02010609060101010101" charset="-122"/>
              </a:rPr>
              <a:t>  </a:t>
            </a:r>
            <a:r>
              <a:rPr lang="zh-CN" altLang="en-US" sz="2800" dirty="0" smtClean="0">
                <a:latin typeface="楷体" panose="02010609060101010101" charset="-122"/>
                <a:ea typeface="楷体" panose="02010609060101010101" charset="-122"/>
                <a:cs typeface="楷体" panose="02010609060101010101" charset="-122"/>
              </a:rPr>
              <a:t>“</a:t>
            </a:r>
            <a:r>
              <a:rPr lang="zh-CN" altLang="en-US" sz="2800" dirty="0">
                <a:latin typeface="楷体" panose="02010609060101010101" charset="-122"/>
                <a:ea typeface="楷体" panose="02010609060101010101" charset="-122"/>
                <a:cs typeface="楷体" panose="02010609060101010101" charset="-122"/>
              </a:rPr>
              <a:t>有谁知道我心里的痛</a:t>
            </a:r>
            <a:r>
              <a:rPr lang="zh-CN" altLang="en-US" sz="2800" dirty="0" smtClean="0">
                <a:latin typeface="楷体" panose="02010609060101010101" charset="-122"/>
                <a:ea typeface="楷体" panose="02010609060101010101" charset="-122"/>
                <a:cs typeface="楷体" panose="02010609060101010101" charset="-122"/>
              </a:rPr>
              <a:t>！唉，</a:t>
            </a:r>
            <a:r>
              <a:rPr lang="zh-CN" altLang="en-US" sz="2800" dirty="0">
                <a:latin typeface="楷体" panose="02010609060101010101" charset="-122"/>
                <a:ea typeface="楷体" panose="02010609060101010101" charset="-122"/>
                <a:cs typeface="楷体" panose="02010609060101010101" charset="-122"/>
              </a:rPr>
              <a:t>语文课，在我深深喜爱上你的时候，我就要离开你了，我</a:t>
            </a:r>
            <a:r>
              <a:rPr lang="zh-CN" altLang="en-US" sz="2800" dirty="0" smtClean="0">
                <a:latin typeface="楷体" panose="02010609060101010101" charset="-122"/>
                <a:ea typeface="楷体" panose="02010609060101010101" charset="-122"/>
                <a:cs typeface="楷体" panose="02010609060101010101" charset="-122"/>
              </a:rPr>
              <a:t>将要学习另</a:t>
            </a:r>
            <a:r>
              <a:rPr lang="zh-CN" altLang="en-US" sz="2800" dirty="0">
                <a:latin typeface="楷体" panose="02010609060101010101" charset="-122"/>
                <a:ea typeface="楷体" panose="02010609060101010101" charset="-122"/>
                <a:cs typeface="楷体" panose="02010609060101010101" charset="-122"/>
              </a:rPr>
              <a:t>一种完全不同</a:t>
            </a:r>
            <a:r>
              <a:rPr lang="zh-CN" altLang="en-US" sz="2800" dirty="0" smtClean="0">
                <a:latin typeface="楷体" panose="02010609060101010101" charset="-122"/>
                <a:ea typeface="楷体" panose="02010609060101010101" charset="-122"/>
                <a:cs typeface="楷体" panose="02010609060101010101" charset="-122"/>
              </a:rPr>
              <a:t>的语言了</a:t>
            </a:r>
            <a:r>
              <a:rPr lang="zh-CN" altLang="en-US" sz="2800" dirty="0">
                <a:latin typeface="楷体" panose="02010609060101010101" charset="-122"/>
                <a:ea typeface="楷体" panose="02010609060101010101" charset="-122"/>
                <a:cs typeface="楷体" panose="02010609060101010101" charset="-122"/>
              </a:rPr>
              <a:t>，想到这里，我噙着泪。”</a:t>
            </a:r>
            <a:endParaRPr lang="zh-CN" altLang="en-US" sz="2800" dirty="0"/>
          </a:p>
          <a:p>
            <a:endParaRPr lang="zh-CN" altLang="en-US" dirty="0"/>
          </a:p>
        </p:txBody>
      </p:sp>
      <p:sp>
        <p:nvSpPr>
          <p:cNvPr id="8" name="TextBox 7"/>
          <p:cNvSpPr txBox="1"/>
          <p:nvPr/>
        </p:nvSpPr>
        <p:spPr>
          <a:xfrm>
            <a:off x="2057400" y="4449183"/>
            <a:ext cx="9937376" cy="1384995"/>
          </a:xfrm>
          <a:prstGeom prst="rect">
            <a:avLst/>
          </a:prstGeom>
          <a:noFill/>
        </p:spPr>
        <p:txBody>
          <a:bodyPr wrap="square" rtlCol="0">
            <a:spAutoFit/>
          </a:bodyPr>
          <a:lstStyle/>
          <a:p>
            <a:r>
              <a:rPr lang="zh-CN" altLang="en-US" sz="2800" dirty="0" smtClean="0">
                <a:solidFill>
                  <a:srgbClr val="FF0000"/>
                </a:solidFill>
              </a:rPr>
              <a:t>内心</a:t>
            </a:r>
            <a:r>
              <a:rPr lang="zh-CN" altLang="en-US" sz="2800" dirty="0">
                <a:solidFill>
                  <a:srgbClr val="FF0000"/>
                </a:solidFill>
              </a:rPr>
              <a:t>独白是指在采用第一人称叙述的文章里，作者让人物自言自语，说出自己的心里话。这种方法更能直接而强烈地表达心情。</a:t>
            </a:r>
          </a:p>
        </p:txBody>
      </p:sp>
      <p:sp>
        <p:nvSpPr>
          <p:cNvPr id="4" name="左箭头 3">
            <a:hlinkClick r:id="rId4" action="ppaction://hlinksldjump"/>
          </p:cNvPr>
          <p:cNvSpPr/>
          <p:nvPr/>
        </p:nvSpPr>
        <p:spPr>
          <a:xfrm>
            <a:off x="8944610" y="5700395"/>
            <a:ext cx="1325245" cy="837565"/>
          </a:xfrm>
          <a:prstGeom prst="leftArrow">
            <a:avLst/>
          </a:prstGeom>
          <a:solidFill>
            <a:schemeClr val="accent4">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wipe(left)">
                                      <p:cBhvr>
                                        <p:cTn id="7" dur="500"/>
                                        <p:tgtEl>
                                          <p:spTgt spid="24"/>
                                        </p:tgtEl>
                                      </p:cBhvr>
                                    </p:animEffect>
                                  </p:childTnLst>
                                </p:cTn>
                              </p:par>
                              <p:par>
                                <p:cTn id="8" presetID="53" presetClass="entr" presetSubtype="16" fill="hold" nodeType="withEffect">
                                  <p:stCondLst>
                                    <p:cond delay="0"/>
                                  </p:stCondLst>
                                  <p:childTnLst>
                                    <p:set>
                                      <p:cBhvr>
                                        <p:cTn id="9" dur="1" fill="hold">
                                          <p:stCondLst>
                                            <p:cond delay="0"/>
                                          </p:stCondLst>
                                        </p:cTn>
                                        <p:tgtEl>
                                          <p:spTgt spid="3"/>
                                        </p:tgtEl>
                                        <p:attrNameLst>
                                          <p:attrName>style.visibility</p:attrName>
                                        </p:attrNameLst>
                                      </p:cBhvr>
                                      <p:to>
                                        <p:strVal val="visible"/>
                                      </p:to>
                                    </p:set>
                                    <p:anim calcmode="lin" valueType="num">
                                      <p:cBhvr>
                                        <p:cTn id="10" dur="500" fill="hold"/>
                                        <p:tgtEl>
                                          <p:spTgt spid="3"/>
                                        </p:tgtEl>
                                        <p:attrNameLst>
                                          <p:attrName>ppt_w</p:attrName>
                                        </p:attrNameLst>
                                      </p:cBhvr>
                                      <p:tavLst>
                                        <p:tav tm="0">
                                          <p:val>
                                            <p:fltVal val="0"/>
                                          </p:val>
                                        </p:tav>
                                        <p:tav tm="100000">
                                          <p:val>
                                            <p:strVal val="#ppt_w"/>
                                          </p:val>
                                        </p:tav>
                                      </p:tavLst>
                                    </p:anim>
                                    <p:anim calcmode="lin" valueType="num">
                                      <p:cBhvr>
                                        <p:cTn id="11" dur="500" fill="hold"/>
                                        <p:tgtEl>
                                          <p:spTgt spid="3"/>
                                        </p:tgtEl>
                                        <p:attrNameLst>
                                          <p:attrName>ppt_h</p:attrName>
                                        </p:attrNameLst>
                                      </p:cBhvr>
                                      <p:tavLst>
                                        <p:tav tm="0">
                                          <p:val>
                                            <p:fltVal val="0"/>
                                          </p:val>
                                        </p:tav>
                                        <p:tav tm="100000">
                                          <p:val>
                                            <p:strVal val="#ppt_h"/>
                                          </p:val>
                                        </p:tav>
                                      </p:tavLst>
                                    </p:anim>
                                    <p:animEffect transition="in" filter="fade">
                                      <p:cBhvr>
                                        <p:cTn id="12" dur="500"/>
                                        <p:tgtEl>
                                          <p:spTgt spid="3"/>
                                        </p:tgtEl>
                                      </p:cBhvr>
                                    </p:animEffect>
                                  </p:childTnLst>
                                </p:cTn>
                              </p:par>
                            </p:childTnLst>
                          </p:cTn>
                        </p:par>
                      </p:childTnLst>
                    </p:cTn>
                  </p:par>
                  <p:par>
                    <p:cTn id="13" fill="hold">
                      <p:stCondLst>
                        <p:cond delay="indefinite"/>
                      </p:stCondLst>
                      <p:childTnLst>
                        <p:par>
                          <p:cTn id="14" fill="hold">
                            <p:stCondLst>
                              <p:cond delay="0"/>
                            </p:stCondLst>
                            <p:childTnLst>
                              <p:par>
                                <p:cTn id="15" presetID="42" presetClass="entr" presetSubtype="0" fill="hold" grpId="0"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fade">
                                      <p:cBhvr>
                                        <p:cTn id="17" dur="1000"/>
                                        <p:tgtEl>
                                          <p:spTgt spid="7"/>
                                        </p:tgtEl>
                                      </p:cBhvr>
                                    </p:animEffect>
                                    <p:anim calcmode="lin" valueType="num">
                                      <p:cBhvr>
                                        <p:cTn id="18" dur="1000" fill="hold"/>
                                        <p:tgtEl>
                                          <p:spTgt spid="7"/>
                                        </p:tgtEl>
                                        <p:attrNameLst>
                                          <p:attrName>ppt_x</p:attrName>
                                        </p:attrNameLst>
                                      </p:cBhvr>
                                      <p:tavLst>
                                        <p:tav tm="0">
                                          <p:val>
                                            <p:strVal val="#ppt_x"/>
                                          </p:val>
                                        </p:tav>
                                        <p:tav tm="100000">
                                          <p:val>
                                            <p:strVal val="#ppt_x"/>
                                          </p:val>
                                        </p:tav>
                                      </p:tavLst>
                                    </p:anim>
                                    <p:anim calcmode="lin" valueType="num">
                                      <p:cBhvr>
                                        <p:cTn id="19"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4" fill="hold" grpId="0" nodeType="clickEffect">
                                  <p:stCondLst>
                                    <p:cond delay="0"/>
                                  </p:stCondLst>
                                  <p:childTnLst>
                                    <p:set>
                                      <p:cBhvr>
                                        <p:cTn id="23" dur="1" fill="hold">
                                          <p:stCondLst>
                                            <p:cond delay="0"/>
                                          </p:stCondLst>
                                        </p:cTn>
                                        <p:tgtEl>
                                          <p:spTgt spid="8"/>
                                        </p:tgtEl>
                                        <p:attrNameLst>
                                          <p:attrName>style.visibility</p:attrName>
                                        </p:attrNameLst>
                                      </p:cBhvr>
                                      <p:to>
                                        <p:strVal val="visible"/>
                                      </p:to>
                                    </p:set>
                                    <p:anim calcmode="lin" valueType="num">
                                      <p:cBhvr additive="base">
                                        <p:cTn id="24" dur="500" fill="hold"/>
                                        <p:tgtEl>
                                          <p:spTgt spid="8"/>
                                        </p:tgtEl>
                                        <p:attrNameLst>
                                          <p:attrName>ppt_x</p:attrName>
                                        </p:attrNameLst>
                                      </p:cBhvr>
                                      <p:tavLst>
                                        <p:tav tm="0">
                                          <p:val>
                                            <p:strVal val="#ppt_x"/>
                                          </p:val>
                                        </p:tav>
                                        <p:tav tm="100000">
                                          <p:val>
                                            <p:strVal val="#ppt_x"/>
                                          </p:val>
                                        </p:tav>
                                      </p:tavLst>
                                    </p:anim>
                                    <p:anim calcmode="lin" valueType="num">
                                      <p:cBhvr additive="base">
                                        <p:cTn id="25"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2" presetClass="entr" presetSubtype="4" fill="hold" grpId="0" nodeType="clickEffect">
                                  <p:stCondLst>
                                    <p:cond delay="0"/>
                                  </p:stCondLst>
                                  <p:childTnLst>
                                    <p:set>
                                      <p:cBhvr>
                                        <p:cTn id="29" dur="1" fill="hold">
                                          <p:stCondLst>
                                            <p:cond delay="0"/>
                                          </p:stCondLst>
                                        </p:cTn>
                                        <p:tgtEl>
                                          <p:spTgt spid="6"/>
                                        </p:tgtEl>
                                        <p:attrNameLst>
                                          <p:attrName>style.visibility</p:attrName>
                                        </p:attrNameLst>
                                      </p:cBhvr>
                                      <p:to>
                                        <p:strVal val="visible"/>
                                      </p:to>
                                    </p:set>
                                    <p:anim calcmode="lin" valueType="num">
                                      <p:cBhvr additive="base">
                                        <p:cTn id="30" dur="500" fill="hold"/>
                                        <p:tgtEl>
                                          <p:spTgt spid="6"/>
                                        </p:tgtEl>
                                        <p:attrNameLst>
                                          <p:attrName>ppt_x</p:attrName>
                                        </p:attrNameLst>
                                      </p:cBhvr>
                                      <p:tavLst>
                                        <p:tav tm="0">
                                          <p:val>
                                            <p:strVal val="#ppt_x"/>
                                          </p:val>
                                        </p:tav>
                                        <p:tav tm="100000">
                                          <p:val>
                                            <p:strVal val="#ppt_x"/>
                                          </p:val>
                                        </p:tav>
                                      </p:tavLst>
                                    </p:anim>
                                    <p:anim calcmode="lin" valueType="num">
                                      <p:cBhvr additive="base">
                                        <p:cTn id="31"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p:bldP spid="8" grpId="1"/>
    </p:bldLst>
  </p:timing>
</p:sld>
</file>

<file path=ppt/slides/slide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3" name="图片 2" descr="饮料"/>
          <p:cNvPicPr>
            <a:picLocks noChangeAspect="1"/>
          </p:cNvPicPr>
          <p:nvPr/>
        </p:nvPicPr>
        <p:blipFill>
          <a:blip r:embed="rId2" cstate="screen"/>
          <a:stretch>
            <a:fillRect/>
          </a:stretch>
        </p:blipFill>
        <p:spPr>
          <a:xfrm>
            <a:off x="10730865" y="4404360"/>
            <a:ext cx="1010285" cy="2061845"/>
          </a:xfrm>
          <a:prstGeom prst="rect">
            <a:avLst/>
          </a:prstGeom>
        </p:spPr>
      </p:pic>
      <p:pic>
        <p:nvPicPr>
          <p:cNvPr id="24" name="图片 23" descr="树枝"/>
          <p:cNvPicPr>
            <a:picLocks noChangeAspect="1"/>
          </p:cNvPicPr>
          <p:nvPr/>
        </p:nvPicPr>
        <p:blipFill>
          <a:blip r:embed="rId3" cstate="screen"/>
          <a:stretch>
            <a:fillRect/>
          </a:stretch>
        </p:blipFill>
        <p:spPr>
          <a:xfrm>
            <a:off x="-10160" y="-22225"/>
            <a:ext cx="1713230" cy="1844040"/>
          </a:xfrm>
          <a:prstGeom prst="rect">
            <a:avLst/>
          </a:prstGeom>
        </p:spPr>
      </p:pic>
      <p:sp>
        <p:nvSpPr>
          <p:cNvPr id="6" name="TextBox 5"/>
          <p:cNvSpPr txBox="1"/>
          <p:nvPr/>
        </p:nvSpPr>
        <p:spPr>
          <a:xfrm>
            <a:off x="2057400" y="685800"/>
            <a:ext cx="9937376" cy="521970"/>
          </a:xfrm>
          <a:prstGeom prst="rect">
            <a:avLst/>
          </a:prstGeom>
          <a:noFill/>
        </p:spPr>
        <p:txBody>
          <a:bodyPr wrap="square" rtlCol="0">
            <a:spAutoFit/>
          </a:bodyPr>
          <a:lstStyle/>
          <a:p>
            <a:r>
              <a:rPr lang="zh-CN" altLang="en-US" sz="2800" dirty="0">
                <a:latin typeface="楷体" panose="02010609060101010101" charset="-122"/>
                <a:ea typeface="楷体" panose="02010609060101010101" charset="-122"/>
              </a:rPr>
              <a:t>③选典型事例凸显心情</a:t>
            </a:r>
            <a:r>
              <a:rPr lang="zh-CN" altLang="en-US" sz="2800" dirty="0" smtClean="0">
                <a:latin typeface="楷体" panose="02010609060101010101" charset="-122"/>
                <a:ea typeface="楷体" panose="02010609060101010101" charset="-122"/>
              </a:rPr>
              <a:t>。</a:t>
            </a:r>
            <a:endParaRPr lang="zh-CN" altLang="en-US" sz="2800" dirty="0">
              <a:latin typeface="楷体" panose="02010609060101010101" charset="-122"/>
              <a:ea typeface="楷体" panose="02010609060101010101" charset="-122"/>
            </a:endParaRPr>
          </a:p>
        </p:txBody>
      </p:sp>
      <p:sp>
        <p:nvSpPr>
          <p:cNvPr id="7" name="TextBox 6"/>
          <p:cNvSpPr txBox="1"/>
          <p:nvPr/>
        </p:nvSpPr>
        <p:spPr>
          <a:xfrm>
            <a:off x="1905239" y="1588791"/>
            <a:ext cx="9835911" cy="1814830"/>
          </a:xfrm>
          <a:prstGeom prst="rect">
            <a:avLst/>
          </a:prstGeom>
          <a:noFill/>
        </p:spPr>
        <p:txBody>
          <a:bodyPr wrap="square" rtlCol="0">
            <a:spAutoFit/>
          </a:bodyPr>
          <a:lstStyle/>
          <a:p>
            <a:r>
              <a:rPr lang="zh-CN" altLang="en-US" sz="2800" dirty="0" smtClean="0">
                <a:latin typeface="楷体" panose="02010609060101010101" charset="-122"/>
                <a:ea typeface="楷体" panose="02010609060101010101" charset="-122"/>
                <a:cs typeface="楷体" panose="02010609060101010101" charset="-122"/>
              </a:rPr>
              <a:t>写</a:t>
            </a:r>
            <a:r>
              <a:rPr lang="zh-CN" altLang="en-US" sz="2800" dirty="0" smtClean="0">
                <a:latin typeface="楷体" panose="02010609060101010101" charset="-122"/>
                <a:ea typeface="楷体" panose="02010609060101010101" charset="-122"/>
                <a:cs typeface="楷体" panose="02010609060101010101" charset="-122"/>
              </a:rPr>
              <a:t>告别语文课</a:t>
            </a:r>
            <a:r>
              <a:rPr lang="zh-CN" altLang="en-US" sz="2800" dirty="0">
                <a:latin typeface="楷体" panose="02010609060101010101" charset="-122"/>
                <a:ea typeface="楷体" panose="02010609060101010101" charset="-122"/>
                <a:cs typeface="楷体" panose="02010609060101010101" charset="-122"/>
              </a:rPr>
              <a:t>，可能由很多事情可写</a:t>
            </a:r>
            <a:r>
              <a:rPr lang="zh-CN" altLang="en-US" sz="2800" dirty="0" smtClean="0">
                <a:latin typeface="楷体" panose="02010609060101010101" charset="-122"/>
                <a:ea typeface="楷体" panose="02010609060101010101" charset="-122"/>
                <a:cs typeface="楷体" panose="02010609060101010101" charset="-122"/>
              </a:rPr>
              <a:t>，这里只选择</a:t>
            </a:r>
            <a:r>
              <a:rPr lang="zh-CN" altLang="en-US" sz="2800" dirty="0">
                <a:latin typeface="楷体" panose="02010609060101010101" charset="-122"/>
                <a:ea typeface="楷体" panose="02010609060101010101" charset="-122"/>
                <a:cs typeface="楷体" panose="02010609060101010101" charset="-122"/>
              </a:rPr>
              <a:t>了哪两件事情来写？（老师留言和同学送书）这两件事情就很好地把</a:t>
            </a:r>
            <a:r>
              <a:rPr lang="zh-CN" altLang="en-US" sz="2800" dirty="0" smtClean="0">
                <a:latin typeface="楷体" panose="02010609060101010101" charset="-122"/>
                <a:ea typeface="楷体" panose="02010609060101010101" charset="-122"/>
                <a:cs typeface="楷体" panose="02010609060101010101" charset="-122"/>
              </a:rPr>
              <a:t>气氛与心情凸</a:t>
            </a:r>
            <a:r>
              <a:rPr lang="zh-CN" altLang="en-US" sz="2800" dirty="0">
                <a:latin typeface="楷体" panose="02010609060101010101" charset="-122"/>
                <a:ea typeface="楷体" panose="02010609060101010101" charset="-122"/>
                <a:cs typeface="楷体" panose="02010609060101010101" charset="-122"/>
              </a:rPr>
              <a:t>显了出来，表现出“我”对语文课的依依不舍</a:t>
            </a:r>
            <a:r>
              <a:rPr lang="zh-CN" altLang="en-US" sz="2800" dirty="0" smtClean="0">
                <a:latin typeface="楷体" panose="02010609060101010101" charset="-122"/>
                <a:ea typeface="楷体" panose="02010609060101010101" charset="-122"/>
                <a:cs typeface="楷体" panose="02010609060101010101" charset="-122"/>
              </a:rPr>
              <a:t>。</a:t>
            </a:r>
            <a:endParaRPr lang="zh-CN" altLang="en-US" sz="2800" dirty="0"/>
          </a:p>
          <a:p>
            <a:endParaRPr lang="zh-CN" altLang="en-US" sz="2800" dirty="0"/>
          </a:p>
        </p:txBody>
      </p:sp>
      <p:sp>
        <p:nvSpPr>
          <p:cNvPr id="8" name="TextBox 7"/>
          <p:cNvSpPr txBox="1"/>
          <p:nvPr/>
        </p:nvSpPr>
        <p:spPr>
          <a:xfrm>
            <a:off x="1905239" y="4130804"/>
            <a:ext cx="9937376" cy="954107"/>
          </a:xfrm>
          <a:prstGeom prst="rect">
            <a:avLst/>
          </a:prstGeom>
          <a:noFill/>
        </p:spPr>
        <p:txBody>
          <a:bodyPr wrap="square" rtlCol="0">
            <a:spAutoFit/>
          </a:bodyPr>
          <a:lstStyle/>
          <a:p>
            <a:r>
              <a:rPr lang="zh-CN" altLang="en-US" sz="2800" dirty="0" smtClean="0">
                <a:solidFill>
                  <a:srgbClr val="FF0000"/>
                </a:solidFill>
              </a:rPr>
              <a:t>通过</a:t>
            </a:r>
            <a:r>
              <a:rPr lang="zh-CN" altLang="en-US" sz="2800" dirty="0">
                <a:solidFill>
                  <a:srgbClr val="FF0000"/>
                </a:solidFill>
              </a:rPr>
              <a:t>学习这篇例文，我们了解到运用恰当的写作方法能够表现人物丰富而复杂的情感世界，让真情自然流露，打动读者。</a:t>
            </a:r>
          </a:p>
        </p:txBody>
      </p:sp>
      <p:sp>
        <p:nvSpPr>
          <p:cNvPr id="4" name="左箭头 3">
            <a:hlinkClick r:id="rId4" action="ppaction://hlinksldjump"/>
          </p:cNvPr>
          <p:cNvSpPr/>
          <p:nvPr/>
        </p:nvSpPr>
        <p:spPr>
          <a:xfrm>
            <a:off x="8944610" y="5700395"/>
            <a:ext cx="1325245" cy="837565"/>
          </a:xfrm>
          <a:prstGeom prst="leftArrow">
            <a:avLst/>
          </a:prstGeom>
          <a:solidFill>
            <a:schemeClr val="accent4">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wipe(left)">
                                      <p:cBhvr>
                                        <p:cTn id="7" dur="500"/>
                                        <p:tgtEl>
                                          <p:spTgt spid="24"/>
                                        </p:tgtEl>
                                      </p:cBhvr>
                                    </p:animEffect>
                                  </p:childTnLst>
                                </p:cTn>
                              </p:par>
                              <p:par>
                                <p:cTn id="8" presetID="53" presetClass="entr" presetSubtype="16" fill="hold" nodeType="withEffect">
                                  <p:stCondLst>
                                    <p:cond delay="0"/>
                                  </p:stCondLst>
                                  <p:childTnLst>
                                    <p:set>
                                      <p:cBhvr>
                                        <p:cTn id="9" dur="1" fill="hold">
                                          <p:stCondLst>
                                            <p:cond delay="0"/>
                                          </p:stCondLst>
                                        </p:cTn>
                                        <p:tgtEl>
                                          <p:spTgt spid="3"/>
                                        </p:tgtEl>
                                        <p:attrNameLst>
                                          <p:attrName>style.visibility</p:attrName>
                                        </p:attrNameLst>
                                      </p:cBhvr>
                                      <p:to>
                                        <p:strVal val="visible"/>
                                      </p:to>
                                    </p:set>
                                    <p:anim calcmode="lin" valueType="num">
                                      <p:cBhvr>
                                        <p:cTn id="10" dur="500" fill="hold"/>
                                        <p:tgtEl>
                                          <p:spTgt spid="3"/>
                                        </p:tgtEl>
                                        <p:attrNameLst>
                                          <p:attrName>ppt_w</p:attrName>
                                        </p:attrNameLst>
                                      </p:cBhvr>
                                      <p:tavLst>
                                        <p:tav tm="0">
                                          <p:val>
                                            <p:fltVal val="0"/>
                                          </p:val>
                                        </p:tav>
                                        <p:tav tm="100000">
                                          <p:val>
                                            <p:strVal val="#ppt_w"/>
                                          </p:val>
                                        </p:tav>
                                      </p:tavLst>
                                    </p:anim>
                                    <p:anim calcmode="lin" valueType="num">
                                      <p:cBhvr>
                                        <p:cTn id="11" dur="500" fill="hold"/>
                                        <p:tgtEl>
                                          <p:spTgt spid="3"/>
                                        </p:tgtEl>
                                        <p:attrNameLst>
                                          <p:attrName>ppt_h</p:attrName>
                                        </p:attrNameLst>
                                      </p:cBhvr>
                                      <p:tavLst>
                                        <p:tav tm="0">
                                          <p:val>
                                            <p:fltVal val="0"/>
                                          </p:val>
                                        </p:tav>
                                        <p:tav tm="100000">
                                          <p:val>
                                            <p:strVal val="#ppt_h"/>
                                          </p:val>
                                        </p:tav>
                                      </p:tavLst>
                                    </p:anim>
                                    <p:animEffect transition="in" filter="fade">
                                      <p:cBhvr>
                                        <p:cTn id="12" dur="500"/>
                                        <p:tgtEl>
                                          <p:spTgt spid="3"/>
                                        </p:tgtEl>
                                      </p:cBhvr>
                                    </p:animEffect>
                                  </p:childTnLst>
                                </p:cTn>
                              </p:par>
                            </p:childTnLst>
                          </p:cTn>
                        </p:par>
                      </p:childTnLst>
                    </p:cTn>
                  </p:par>
                  <p:par>
                    <p:cTn id="13" fill="hold">
                      <p:stCondLst>
                        <p:cond delay="indefinite"/>
                      </p:stCondLst>
                      <p:childTnLst>
                        <p:par>
                          <p:cTn id="14" fill="hold">
                            <p:stCondLst>
                              <p:cond delay="0"/>
                            </p:stCondLst>
                            <p:childTnLst>
                              <p:par>
                                <p:cTn id="15" presetID="7" presetClass="entr" presetSubtype="4" fill="hold" grpId="0" nodeType="clickEffect">
                                  <p:stCondLst>
                                    <p:cond delay="0"/>
                                  </p:stCondLst>
                                  <p:childTnLst>
                                    <p:set>
                                      <p:cBhvr>
                                        <p:cTn id="16" dur="1" fill="hold">
                                          <p:stCondLst>
                                            <p:cond delay="0"/>
                                          </p:stCondLst>
                                        </p:cTn>
                                        <p:tgtEl>
                                          <p:spTgt spid="7"/>
                                        </p:tgtEl>
                                        <p:attrNameLst>
                                          <p:attrName>style.visibility</p:attrName>
                                        </p:attrNameLst>
                                      </p:cBhvr>
                                      <p:to>
                                        <p:strVal val="visible"/>
                                      </p:to>
                                    </p:set>
                                    <p:anim calcmode="lin" valueType="num">
                                      <p:cBhvr additive="base">
                                        <p:cTn id="17" dur="5000" fill="hold"/>
                                        <p:tgtEl>
                                          <p:spTgt spid="7"/>
                                        </p:tgtEl>
                                        <p:attrNameLst>
                                          <p:attrName>ppt_x</p:attrName>
                                        </p:attrNameLst>
                                      </p:cBhvr>
                                      <p:tavLst>
                                        <p:tav tm="0">
                                          <p:val>
                                            <p:strVal val="#ppt_x"/>
                                          </p:val>
                                        </p:tav>
                                        <p:tav tm="100000">
                                          <p:val>
                                            <p:strVal val="#ppt_x"/>
                                          </p:val>
                                        </p:tav>
                                      </p:tavLst>
                                    </p:anim>
                                    <p:anim calcmode="lin" valueType="num">
                                      <p:cBhvr additive="base">
                                        <p:cTn id="18" dur="50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grpId="0" nodeType="clickEffect">
                                  <p:stCondLst>
                                    <p:cond delay="0"/>
                                  </p:stCondLst>
                                  <p:childTnLst>
                                    <p:set>
                                      <p:cBhvr>
                                        <p:cTn id="22" dur="1" fill="hold">
                                          <p:stCondLst>
                                            <p:cond delay="0"/>
                                          </p:stCondLst>
                                        </p:cTn>
                                        <p:tgtEl>
                                          <p:spTgt spid="8"/>
                                        </p:tgtEl>
                                        <p:attrNameLst>
                                          <p:attrName>style.visibility</p:attrName>
                                        </p:attrNameLst>
                                      </p:cBhvr>
                                      <p:to>
                                        <p:strVal val="visible"/>
                                      </p:to>
                                    </p:set>
                                    <p:anim calcmode="lin" valueType="num">
                                      <p:cBhvr additive="base">
                                        <p:cTn id="23" dur="500" fill="hold"/>
                                        <p:tgtEl>
                                          <p:spTgt spid="8"/>
                                        </p:tgtEl>
                                        <p:attrNameLst>
                                          <p:attrName>ppt_x</p:attrName>
                                        </p:attrNameLst>
                                      </p:cBhvr>
                                      <p:tavLst>
                                        <p:tav tm="0">
                                          <p:val>
                                            <p:strVal val="#ppt_x"/>
                                          </p:val>
                                        </p:tav>
                                        <p:tav tm="100000">
                                          <p:val>
                                            <p:strVal val="#ppt_x"/>
                                          </p:val>
                                        </p:tav>
                                      </p:tavLst>
                                    </p:anim>
                                    <p:anim calcmode="lin" valueType="num">
                                      <p:cBhvr additive="base">
                                        <p:cTn id="24"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2" presetClass="entr" presetSubtype="4" fill="hold" grpId="0" nodeType="clickEffect">
                                  <p:stCondLst>
                                    <p:cond delay="0"/>
                                  </p:stCondLst>
                                  <p:childTnLst>
                                    <p:set>
                                      <p:cBhvr>
                                        <p:cTn id="28" dur="1" fill="hold">
                                          <p:stCondLst>
                                            <p:cond delay="0"/>
                                          </p:stCondLst>
                                        </p:cTn>
                                        <p:tgtEl>
                                          <p:spTgt spid="6"/>
                                        </p:tgtEl>
                                        <p:attrNameLst>
                                          <p:attrName>style.visibility</p:attrName>
                                        </p:attrNameLst>
                                      </p:cBhvr>
                                      <p:to>
                                        <p:strVal val="visible"/>
                                      </p:to>
                                    </p:set>
                                    <p:animEffect transition="in" filter="wipe(down)">
                                      <p:cBhvr>
                                        <p:cTn id="29"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6" grpId="1"/>
      <p:bldP spid="7" grpId="0"/>
      <p:bldP spid="7" grpId="1"/>
      <p:bldP spid="8" grpId="0"/>
      <p:bldP spid="8" grpId="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descr="饮料"/>
          <p:cNvPicPr>
            <a:picLocks noChangeAspect="1"/>
          </p:cNvPicPr>
          <p:nvPr/>
        </p:nvPicPr>
        <p:blipFill>
          <a:blip r:embed="rId2" cstate="screen"/>
          <a:stretch>
            <a:fillRect/>
          </a:stretch>
        </p:blipFill>
        <p:spPr>
          <a:xfrm>
            <a:off x="10730865" y="4404360"/>
            <a:ext cx="1010285" cy="2061845"/>
          </a:xfrm>
          <a:prstGeom prst="rect">
            <a:avLst/>
          </a:prstGeom>
        </p:spPr>
      </p:pic>
      <p:pic>
        <p:nvPicPr>
          <p:cNvPr id="24" name="图片 23" descr="树枝"/>
          <p:cNvPicPr>
            <a:picLocks noChangeAspect="1"/>
          </p:cNvPicPr>
          <p:nvPr/>
        </p:nvPicPr>
        <p:blipFill>
          <a:blip r:embed="rId3" cstate="screen"/>
          <a:stretch>
            <a:fillRect/>
          </a:stretch>
        </p:blipFill>
        <p:spPr>
          <a:xfrm>
            <a:off x="-10160" y="-22225"/>
            <a:ext cx="1713230" cy="1844040"/>
          </a:xfrm>
          <a:prstGeom prst="rect">
            <a:avLst/>
          </a:prstGeom>
        </p:spPr>
      </p:pic>
      <p:sp>
        <p:nvSpPr>
          <p:cNvPr id="6" name="TextBox 5"/>
          <p:cNvSpPr txBox="1"/>
          <p:nvPr/>
        </p:nvSpPr>
        <p:spPr>
          <a:xfrm>
            <a:off x="1505243" y="409926"/>
            <a:ext cx="10489533" cy="1569660"/>
          </a:xfrm>
          <a:prstGeom prst="rect">
            <a:avLst/>
          </a:prstGeom>
          <a:noFill/>
        </p:spPr>
        <p:txBody>
          <a:bodyPr wrap="square" rtlCol="0">
            <a:spAutoFit/>
          </a:bodyPr>
          <a:lstStyle/>
          <a:p>
            <a:r>
              <a:rPr lang="zh-CN" altLang="en-US" sz="3200" dirty="0">
                <a:latin typeface="楷体" panose="02010609060101010101" charset="-122"/>
                <a:ea typeface="楷体" panose="02010609060101010101" charset="-122"/>
              </a:rPr>
              <a:t>接下来请大家有感情地朗读</a:t>
            </a:r>
            <a:r>
              <a:rPr lang="en-US" altLang="zh-CN" sz="3200" dirty="0">
                <a:latin typeface="楷体" panose="02010609060101010101" charset="-122"/>
                <a:ea typeface="楷体" panose="02010609060101010101" charset="-122"/>
              </a:rPr>
              <a:t>《</a:t>
            </a:r>
            <a:r>
              <a:rPr lang="zh-CN" altLang="en-US" sz="3200" dirty="0">
                <a:latin typeface="楷体" panose="02010609060101010101" charset="-122"/>
                <a:ea typeface="楷体" panose="02010609060101010101" charset="-122"/>
              </a:rPr>
              <a:t>阳光的两种用法</a:t>
            </a:r>
            <a:r>
              <a:rPr lang="en-US" altLang="zh-CN" sz="3200" dirty="0">
                <a:latin typeface="楷体" panose="02010609060101010101" charset="-122"/>
                <a:ea typeface="楷体" panose="02010609060101010101" charset="-122"/>
              </a:rPr>
              <a:t>》</a:t>
            </a:r>
            <a:r>
              <a:rPr lang="zh-CN" altLang="en-US" sz="3200" dirty="0">
                <a:latin typeface="楷体" panose="02010609060101010101" charset="-122"/>
                <a:ea typeface="楷体" panose="02010609060101010101" charset="-122"/>
              </a:rPr>
              <a:t>这篇文章，边读边想想阳光有哪两种用法？从两家人的生活中，你体会到</a:t>
            </a:r>
            <a:r>
              <a:rPr lang="zh-CN" altLang="en-US" sz="3200" dirty="0" smtClean="0">
                <a:latin typeface="楷体" panose="02010609060101010101" charset="-122"/>
                <a:ea typeface="楷体" panose="02010609060101010101" charset="-122"/>
              </a:rPr>
              <a:t>了怎样</a:t>
            </a:r>
            <a:r>
              <a:rPr lang="zh-CN" altLang="en-US" sz="3200" dirty="0">
                <a:latin typeface="楷体" panose="02010609060101010101" charset="-122"/>
                <a:ea typeface="楷体" panose="02010609060101010101" charset="-122"/>
              </a:rPr>
              <a:t>的情感</a:t>
            </a:r>
            <a:r>
              <a:rPr lang="zh-CN" altLang="en-US" sz="3200" dirty="0" smtClean="0">
                <a:latin typeface="楷体" panose="02010609060101010101" charset="-122"/>
                <a:ea typeface="楷体" panose="02010609060101010101" charset="-122"/>
              </a:rPr>
              <a:t>。</a:t>
            </a:r>
            <a:endParaRPr lang="zh-CN" altLang="en-US" sz="3200" dirty="0">
              <a:latin typeface="楷体" panose="02010609060101010101" charset="-122"/>
              <a:ea typeface="楷体" panose="02010609060101010101" charset="-122"/>
            </a:endParaRPr>
          </a:p>
        </p:txBody>
      </p:sp>
      <p:sp>
        <p:nvSpPr>
          <p:cNvPr id="7" name="TextBox 6"/>
          <p:cNvSpPr txBox="1"/>
          <p:nvPr/>
        </p:nvSpPr>
        <p:spPr>
          <a:xfrm>
            <a:off x="1512585" y="2043892"/>
            <a:ext cx="9835911" cy="2677656"/>
          </a:xfrm>
          <a:prstGeom prst="rect">
            <a:avLst/>
          </a:prstGeom>
          <a:noFill/>
        </p:spPr>
        <p:txBody>
          <a:bodyPr wrap="square" rtlCol="0">
            <a:spAutoFit/>
          </a:bodyPr>
          <a:lstStyle/>
          <a:p>
            <a:r>
              <a:rPr lang="zh-CN" altLang="en-US" sz="2800" dirty="0" smtClean="0">
                <a:latin typeface="楷体" panose="02010609060101010101" charset="-122"/>
                <a:ea typeface="楷体" panose="02010609060101010101" charset="-122"/>
                <a:cs typeface="楷体" panose="02010609060101010101" charset="-122"/>
              </a:rPr>
              <a:t>（</a:t>
            </a:r>
            <a:r>
              <a:rPr lang="en-US" altLang="zh-CN" sz="2800" dirty="0">
                <a:latin typeface="楷体" panose="02010609060101010101" charset="-122"/>
                <a:ea typeface="楷体" panose="02010609060101010101" charset="-122"/>
                <a:cs typeface="楷体" panose="02010609060101010101" charset="-122"/>
              </a:rPr>
              <a:t>1</a:t>
            </a:r>
            <a:r>
              <a:rPr lang="zh-CN" altLang="en-US" sz="2800" dirty="0" smtClean="0">
                <a:latin typeface="楷体" panose="02010609060101010101" charset="-122"/>
                <a:ea typeface="楷体" panose="02010609060101010101" charset="-122"/>
                <a:cs typeface="楷体" panose="02010609060101010101" charset="-122"/>
              </a:rPr>
              <a:t>）自由</a:t>
            </a:r>
            <a:r>
              <a:rPr lang="zh-CN" altLang="en-US" sz="2800" dirty="0">
                <a:latin typeface="楷体" panose="02010609060101010101" charset="-122"/>
                <a:ea typeface="楷体" panose="02010609060101010101" charset="-122"/>
                <a:cs typeface="楷体" panose="02010609060101010101" charset="-122"/>
              </a:rPr>
              <a:t>朗读课文，把自己感受深刻的</a:t>
            </a:r>
            <a:r>
              <a:rPr lang="zh-CN" altLang="en-US" sz="2800" dirty="0" smtClean="0">
                <a:latin typeface="楷体" panose="02010609060101010101" charset="-122"/>
                <a:ea typeface="楷体" panose="02010609060101010101" charset="-122"/>
                <a:cs typeface="楷体" panose="02010609060101010101" charset="-122"/>
              </a:rPr>
              <a:t>地方</a:t>
            </a:r>
            <a:r>
              <a:rPr lang="zh-CN" altLang="zh-CN" sz="2800" dirty="0"/>
              <a:t>画</a:t>
            </a:r>
            <a:r>
              <a:rPr lang="zh-CN" altLang="en-US" sz="2800" dirty="0" smtClean="0">
                <a:latin typeface="楷体" panose="02010609060101010101" charset="-122"/>
                <a:ea typeface="楷体" panose="02010609060101010101" charset="-122"/>
                <a:cs typeface="楷体" panose="02010609060101010101" charset="-122"/>
              </a:rPr>
              <a:t>下来</a:t>
            </a:r>
            <a:r>
              <a:rPr lang="zh-CN" altLang="en-US" sz="2800" dirty="0">
                <a:latin typeface="楷体" panose="02010609060101010101" charset="-122"/>
                <a:ea typeface="楷体" panose="02010609060101010101" charset="-122"/>
                <a:cs typeface="楷体" panose="02010609060101010101" charset="-122"/>
              </a:rPr>
              <a:t>，做好批注；</a:t>
            </a:r>
          </a:p>
          <a:p>
            <a:r>
              <a:rPr lang="zh-CN" altLang="en-US" sz="2800" dirty="0">
                <a:latin typeface="楷体" panose="02010609060101010101" charset="-122"/>
                <a:ea typeface="楷体" panose="02010609060101010101" charset="-122"/>
                <a:cs typeface="楷体" panose="02010609060101010101" charset="-122"/>
              </a:rPr>
              <a:t>（</a:t>
            </a:r>
            <a:r>
              <a:rPr lang="en-US" altLang="zh-CN" sz="2800" dirty="0">
                <a:latin typeface="楷体" panose="02010609060101010101" charset="-122"/>
                <a:ea typeface="楷体" panose="02010609060101010101" charset="-122"/>
                <a:cs typeface="楷体" panose="02010609060101010101" charset="-122"/>
              </a:rPr>
              <a:t>2</a:t>
            </a:r>
            <a:r>
              <a:rPr lang="zh-CN" altLang="en-US" sz="2800" dirty="0">
                <a:latin typeface="楷体" panose="02010609060101010101" charset="-122"/>
                <a:ea typeface="楷体" panose="02010609060101010101" charset="-122"/>
                <a:cs typeface="楷体" panose="02010609060101010101" charset="-122"/>
              </a:rPr>
              <a:t>）集体交流：谁能用简单的句子概括出阳光有哪两种用法？ </a:t>
            </a:r>
          </a:p>
          <a:p>
            <a:r>
              <a:rPr lang="zh-CN" altLang="en-US" sz="2800" dirty="0" smtClean="0">
                <a:latin typeface="楷体" panose="02010609060101010101" charset="-122"/>
                <a:ea typeface="楷体" panose="02010609060101010101" charset="-122"/>
                <a:cs typeface="楷体" panose="02010609060101010101" charset="-122"/>
              </a:rPr>
              <a:t>（</a:t>
            </a:r>
            <a:r>
              <a:rPr lang="en-US" altLang="zh-CN" sz="2800" dirty="0">
                <a:latin typeface="楷体" panose="02010609060101010101" charset="-122"/>
                <a:ea typeface="楷体" panose="02010609060101010101" charset="-122"/>
                <a:cs typeface="楷体" panose="02010609060101010101" charset="-122"/>
              </a:rPr>
              <a:t>3</a:t>
            </a:r>
            <a:r>
              <a:rPr lang="zh-CN" altLang="en-US" sz="2800" dirty="0">
                <a:latin typeface="楷体" panose="02010609060101010101" charset="-122"/>
                <a:ea typeface="楷体" panose="02010609060101010101" charset="-122"/>
                <a:cs typeface="楷体" panose="02010609060101010101" charset="-122"/>
              </a:rPr>
              <a:t>）从两家人的生活中，你体会到</a:t>
            </a:r>
            <a:r>
              <a:rPr lang="zh-CN" altLang="en-US" sz="2800" dirty="0" smtClean="0">
                <a:latin typeface="楷体" panose="02010609060101010101" charset="-122"/>
                <a:ea typeface="楷体" panose="02010609060101010101" charset="-122"/>
                <a:cs typeface="楷体" panose="02010609060101010101" charset="-122"/>
              </a:rPr>
              <a:t>了怎样</a:t>
            </a:r>
            <a:r>
              <a:rPr lang="zh-CN" altLang="en-US" sz="2800" dirty="0">
                <a:latin typeface="楷体" panose="02010609060101010101" charset="-122"/>
                <a:ea typeface="楷体" panose="02010609060101010101" charset="-122"/>
                <a:cs typeface="楷体" panose="02010609060101010101" charset="-122"/>
              </a:rPr>
              <a:t>的情感，请结合具体语句来谈一谈</a:t>
            </a:r>
            <a:r>
              <a:rPr lang="zh-CN" altLang="en-US" sz="2800" dirty="0" smtClean="0">
                <a:latin typeface="楷体" panose="02010609060101010101" charset="-122"/>
                <a:ea typeface="楷体" panose="02010609060101010101" charset="-122"/>
                <a:cs typeface="楷体" panose="02010609060101010101" charset="-122"/>
              </a:rPr>
              <a:t>。）</a:t>
            </a:r>
            <a:endParaRPr lang="zh-CN" altLang="en-US" sz="2800" dirty="0"/>
          </a:p>
          <a:p>
            <a:endParaRPr lang="zh-CN" altLang="en-US" sz="2800" dirty="0"/>
          </a:p>
        </p:txBody>
      </p:sp>
      <p:sp>
        <p:nvSpPr>
          <p:cNvPr id="8" name="TextBox 7"/>
          <p:cNvSpPr txBox="1"/>
          <p:nvPr/>
        </p:nvSpPr>
        <p:spPr>
          <a:xfrm>
            <a:off x="2271365" y="5277220"/>
            <a:ext cx="7975294" cy="954107"/>
          </a:xfrm>
          <a:prstGeom prst="rect">
            <a:avLst/>
          </a:prstGeom>
          <a:noFill/>
        </p:spPr>
        <p:txBody>
          <a:bodyPr wrap="square" rtlCol="0">
            <a:spAutoFit/>
          </a:bodyPr>
          <a:lstStyle/>
          <a:p>
            <a:r>
              <a:rPr lang="zh-CN" altLang="en-US" sz="2800" dirty="0" smtClean="0">
                <a:solidFill>
                  <a:srgbClr val="FF0000"/>
                </a:solidFill>
              </a:rPr>
              <a:t>在</a:t>
            </a:r>
            <a:r>
              <a:rPr lang="zh-CN" altLang="en-US" sz="2800" dirty="0">
                <a:solidFill>
                  <a:srgbClr val="FF0000"/>
                </a:solidFill>
              </a:rPr>
              <a:t>艰苦日子里，母亲就是照亮和温暖我们生命的阳光，是我们所有幸福和感恩的来源。</a:t>
            </a:r>
          </a:p>
        </p:txBody>
      </p:sp>
      <p:sp>
        <p:nvSpPr>
          <p:cNvPr id="9" name="圆角矩形 8">
            <a:hlinkClick r:id="rId4" action="ppaction://hlinksldjump"/>
          </p:cNvPr>
          <p:cNvSpPr/>
          <p:nvPr/>
        </p:nvSpPr>
        <p:spPr>
          <a:xfrm>
            <a:off x="7740015" y="3897630"/>
            <a:ext cx="642620" cy="506730"/>
          </a:xfrm>
          <a:prstGeom prst="roundRect">
            <a:avLst/>
          </a:prstGeom>
          <a:solidFill>
            <a:schemeClr val="accent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t>1</a:t>
            </a:r>
          </a:p>
        </p:txBody>
      </p:sp>
      <p:sp>
        <p:nvSpPr>
          <p:cNvPr id="10" name="圆角矩形 9">
            <a:hlinkClick r:id="rId5" action="ppaction://hlinksldjump"/>
          </p:cNvPr>
          <p:cNvSpPr/>
          <p:nvPr/>
        </p:nvSpPr>
        <p:spPr>
          <a:xfrm>
            <a:off x="8903970" y="3897630"/>
            <a:ext cx="642620" cy="506730"/>
          </a:xfrm>
          <a:prstGeom prst="roundRect">
            <a:avLst/>
          </a:prstGeom>
          <a:solidFill>
            <a:schemeClr val="tx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a:t>2</a:t>
            </a:r>
          </a:p>
        </p:txBody>
      </p:sp>
      <p:sp>
        <p:nvSpPr>
          <p:cNvPr id="11" name="圆角矩形 10">
            <a:hlinkClick r:id="rId6" action="ppaction://hlinksldjump"/>
          </p:cNvPr>
          <p:cNvSpPr/>
          <p:nvPr/>
        </p:nvSpPr>
        <p:spPr>
          <a:xfrm>
            <a:off x="10088245" y="3879215"/>
            <a:ext cx="642620" cy="506730"/>
          </a:xfrm>
          <a:prstGeom prst="roundRect">
            <a:avLst/>
          </a:prstGeom>
          <a:solidFill>
            <a:schemeClr val="accent3">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a:t>3</a:t>
            </a:r>
          </a:p>
        </p:txBody>
      </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wipe(left)">
                                      <p:cBhvr>
                                        <p:cTn id="7" dur="500"/>
                                        <p:tgtEl>
                                          <p:spTgt spid="24"/>
                                        </p:tgtEl>
                                      </p:cBhvr>
                                    </p:animEffect>
                                  </p:childTnLst>
                                </p:cTn>
                              </p:par>
                              <p:par>
                                <p:cTn id="8" presetID="53" presetClass="entr" presetSubtype="16" fill="hold" nodeType="withEffect">
                                  <p:stCondLst>
                                    <p:cond delay="0"/>
                                  </p:stCondLst>
                                  <p:childTnLst>
                                    <p:set>
                                      <p:cBhvr>
                                        <p:cTn id="9" dur="1" fill="hold">
                                          <p:stCondLst>
                                            <p:cond delay="0"/>
                                          </p:stCondLst>
                                        </p:cTn>
                                        <p:tgtEl>
                                          <p:spTgt spid="3"/>
                                        </p:tgtEl>
                                        <p:attrNameLst>
                                          <p:attrName>style.visibility</p:attrName>
                                        </p:attrNameLst>
                                      </p:cBhvr>
                                      <p:to>
                                        <p:strVal val="visible"/>
                                      </p:to>
                                    </p:set>
                                    <p:anim calcmode="lin" valueType="num">
                                      <p:cBhvr>
                                        <p:cTn id="10" dur="500" fill="hold"/>
                                        <p:tgtEl>
                                          <p:spTgt spid="3"/>
                                        </p:tgtEl>
                                        <p:attrNameLst>
                                          <p:attrName>ppt_w</p:attrName>
                                        </p:attrNameLst>
                                      </p:cBhvr>
                                      <p:tavLst>
                                        <p:tav tm="0">
                                          <p:val>
                                            <p:fltVal val="0"/>
                                          </p:val>
                                        </p:tav>
                                        <p:tav tm="100000">
                                          <p:val>
                                            <p:strVal val="#ppt_w"/>
                                          </p:val>
                                        </p:tav>
                                      </p:tavLst>
                                    </p:anim>
                                    <p:anim calcmode="lin" valueType="num">
                                      <p:cBhvr>
                                        <p:cTn id="11" dur="500" fill="hold"/>
                                        <p:tgtEl>
                                          <p:spTgt spid="3"/>
                                        </p:tgtEl>
                                        <p:attrNameLst>
                                          <p:attrName>ppt_h</p:attrName>
                                        </p:attrNameLst>
                                      </p:cBhvr>
                                      <p:tavLst>
                                        <p:tav tm="0">
                                          <p:val>
                                            <p:fltVal val="0"/>
                                          </p:val>
                                        </p:tav>
                                        <p:tav tm="100000">
                                          <p:val>
                                            <p:strVal val="#ppt_h"/>
                                          </p:val>
                                        </p:tav>
                                      </p:tavLst>
                                    </p:anim>
                                    <p:animEffect transition="in" filter="fade">
                                      <p:cBhvr>
                                        <p:cTn id="12" dur="500"/>
                                        <p:tgtEl>
                                          <p:spTgt spid="3"/>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wipe(down)">
                                      <p:cBhvr>
                                        <p:cTn id="17" dur="500"/>
                                        <p:tgtEl>
                                          <p:spTgt spid="6"/>
                                        </p:tgtEl>
                                      </p:cBhvr>
                                    </p:animEffect>
                                  </p:childTnLst>
                                </p:cTn>
                              </p:par>
                            </p:childTnLst>
                          </p:cTn>
                        </p:par>
                      </p:childTnLst>
                    </p:cTn>
                  </p:par>
                  <p:par>
                    <p:cTn id="18" fill="hold">
                      <p:stCondLst>
                        <p:cond delay="indefinite"/>
                      </p:stCondLst>
                      <p:childTnLst>
                        <p:par>
                          <p:cTn id="19" fill="hold">
                            <p:stCondLst>
                              <p:cond delay="0"/>
                            </p:stCondLst>
                            <p:childTnLst>
                              <p:par>
                                <p:cTn id="20" presetID="14" presetClass="entr" presetSubtype="10" fill="hold" grpId="0" nodeType="click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randombar(horizontal)">
                                      <p:cBhvr>
                                        <p:cTn id="22" dur="500"/>
                                        <p:tgtEl>
                                          <p:spTgt spid="7"/>
                                        </p:tgtEl>
                                      </p:cBhvr>
                                    </p:animEffect>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9"/>
                                        </p:tgtEl>
                                        <p:attrNameLst>
                                          <p:attrName>style.visibility</p:attrName>
                                        </p:attrNameLst>
                                      </p:cBhvr>
                                      <p:to>
                                        <p:strVal val="visible"/>
                                      </p:to>
                                    </p:set>
                                    <p:anim calcmode="lin" valueType="num">
                                      <p:cBhvr additive="base">
                                        <p:cTn id="27" dur="500" fill="hold"/>
                                        <p:tgtEl>
                                          <p:spTgt spid="9"/>
                                        </p:tgtEl>
                                        <p:attrNameLst>
                                          <p:attrName>ppt_x</p:attrName>
                                        </p:attrNameLst>
                                      </p:cBhvr>
                                      <p:tavLst>
                                        <p:tav tm="0">
                                          <p:val>
                                            <p:strVal val="#ppt_x"/>
                                          </p:val>
                                        </p:tav>
                                        <p:tav tm="100000">
                                          <p:val>
                                            <p:strVal val="#ppt_x"/>
                                          </p:val>
                                        </p:tav>
                                      </p:tavLst>
                                    </p:anim>
                                    <p:anim calcmode="lin" valueType="num">
                                      <p:cBhvr additive="base">
                                        <p:cTn id="28"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 presetClass="entr" presetSubtype="4" fill="hold" grpId="0" nodeType="clickEffect">
                                  <p:stCondLst>
                                    <p:cond delay="0"/>
                                  </p:stCondLst>
                                  <p:childTnLst>
                                    <p:set>
                                      <p:cBhvr>
                                        <p:cTn id="32" dur="1" fill="hold">
                                          <p:stCondLst>
                                            <p:cond delay="0"/>
                                          </p:stCondLst>
                                        </p:cTn>
                                        <p:tgtEl>
                                          <p:spTgt spid="10"/>
                                        </p:tgtEl>
                                        <p:attrNameLst>
                                          <p:attrName>style.visibility</p:attrName>
                                        </p:attrNameLst>
                                      </p:cBhvr>
                                      <p:to>
                                        <p:strVal val="visible"/>
                                      </p:to>
                                    </p:set>
                                    <p:anim calcmode="lin" valueType="num">
                                      <p:cBhvr additive="base">
                                        <p:cTn id="33" dur="500" fill="hold"/>
                                        <p:tgtEl>
                                          <p:spTgt spid="10"/>
                                        </p:tgtEl>
                                        <p:attrNameLst>
                                          <p:attrName>ppt_x</p:attrName>
                                        </p:attrNameLst>
                                      </p:cBhvr>
                                      <p:tavLst>
                                        <p:tav tm="0">
                                          <p:val>
                                            <p:strVal val="#ppt_x"/>
                                          </p:val>
                                        </p:tav>
                                        <p:tav tm="100000">
                                          <p:val>
                                            <p:strVal val="#ppt_x"/>
                                          </p:val>
                                        </p:tav>
                                      </p:tavLst>
                                    </p:anim>
                                    <p:anim calcmode="lin" valueType="num">
                                      <p:cBhvr additive="base">
                                        <p:cTn id="34"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2" presetClass="entr" presetSubtype="4" fill="hold" grpId="0" nodeType="clickEffect">
                                  <p:stCondLst>
                                    <p:cond delay="0"/>
                                  </p:stCondLst>
                                  <p:childTnLst>
                                    <p:set>
                                      <p:cBhvr>
                                        <p:cTn id="38" dur="1" fill="hold">
                                          <p:stCondLst>
                                            <p:cond delay="0"/>
                                          </p:stCondLst>
                                        </p:cTn>
                                        <p:tgtEl>
                                          <p:spTgt spid="11"/>
                                        </p:tgtEl>
                                        <p:attrNameLst>
                                          <p:attrName>style.visibility</p:attrName>
                                        </p:attrNameLst>
                                      </p:cBhvr>
                                      <p:to>
                                        <p:strVal val="visible"/>
                                      </p:to>
                                    </p:set>
                                    <p:anim calcmode="lin" valueType="num">
                                      <p:cBhvr additive="base">
                                        <p:cTn id="39" dur="500" fill="hold"/>
                                        <p:tgtEl>
                                          <p:spTgt spid="11"/>
                                        </p:tgtEl>
                                        <p:attrNameLst>
                                          <p:attrName>ppt_x</p:attrName>
                                        </p:attrNameLst>
                                      </p:cBhvr>
                                      <p:tavLst>
                                        <p:tav tm="0">
                                          <p:val>
                                            <p:strVal val="#ppt_x"/>
                                          </p:val>
                                        </p:tav>
                                        <p:tav tm="100000">
                                          <p:val>
                                            <p:strVal val="#ppt_x"/>
                                          </p:val>
                                        </p:tav>
                                      </p:tavLst>
                                    </p:anim>
                                    <p:anim calcmode="lin" valueType="num">
                                      <p:cBhvr additive="base">
                                        <p:cTn id="40"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2" presetClass="entr" presetSubtype="4" fill="hold" grpId="0" nodeType="clickEffect">
                                  <p:stCondLst>
                                    <p:cond delay="0"/>
                                  </p:stCondLst>
                                  <p:childTnLst>
                                    <p:set>
                                      <p:cBhvr>
                                        <p:cTn id="44" dur="1" fill="hold">
                                          <p:stCondLst>
                                            <p:cond delay="0"/>
                                          </p:stCondLst>
                                        </p:cTn>
                                        <p:tgtEl>
                                          <p:spTgt spid="8"/>
                                        </p:tgtEl>
                                        <p:attrNameLst>
                                          <p:attrName>style.visibility</p:attrName>
                                        </p:attrNameLst>
                                      </p:cBhvr>
                                      <p:to>
                                        <p:strVal val="visible"/>
                                      </p:to>
                                    </p:set>
                                    <p:anim calcmode="lin" valueType="num">
                                      <p:cBhvr additive="base">
                                        <p:cTn id="45" dur="500" fill="hold"/>
                                        <p:tgtEl>
                                          <p:spTgt spid="8"/>
                                        </p:tgtEl>
                                        <p:attrNameLst>
                                          <p:attrName>ppt_x</p:attrName>
                                        </p:attrNameLst>
                                      </p:cBhvr>
                                      <p:tavLst>
                                        <p:tav tm="0">
                                          <p:val>
                                            <p:strVal val="#ppt_x"/>
                                          </p:val>
                                        </p:tav>
                                        <p:tav tm="100000">
                                          <p:val>
                                            <p:strVal val="#ppt_x"/>
                                          </p:val>
                                        </p:tav>
                                      </p:tavLst>
                                    </p:anim>
                                    <p:anim calcmode="lin" valueType="num">
                                      <p:cBhvr additive="base">
                                        <p:cTn id="46"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6" grpId="1"/>
      <p:bldP spid="7" grpId="0"/>
      <p:bldP spid="8" grpId="0"/>
      <p:bldP spid="8" grpId="1"/>
      <p:bldP spid="9" grpId="0" animBg="1"/>
      <p:bldP spid="9" grpId="1" animBg="1"/>
      <p:bldP spid="10" grpId="0" animBg="1"/>
      <p:bldP spid="10" grpId="1" animBg="1"/>
      <p:bldP spid="11" grpId="0" animBg="1"/>
      <p:bldP spid="11" grpId="1" animBg="1"/>
    </p:bldLst>
  </p:timing>
</p:sld>
</file>

<file path=ppt/slides/slide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3" name="图片 2" descr="饮料"/>
          <p:cNvPicPr>
            <a:picLocks noChangeAspect="1"/>
          </p:cNvPicPr>
          <p:nvPr/>
        </p:nvPicPr>
        <p:blipFill>
          <a:blip r:embed="rId2" cstate="screen"/>
          <a:stretch>
            <a:fillRect/>
          </a:stretch>
        </p:blipFill>
        <p:spPr>
          <a:xfrm>
            <a:off x="10730865" y="4404360"/>
            <a:ext cx="1010285" cy="2061845"/>
          </a:xfrm>
          <a:prstGeom prst="rect">
            <a:avLst/>
          </a:prstGeom>
        </p:spPr>
      </p:pic>
      <p:pic>
        <p:nvPicPr>
          <p:cNvPr id="24" name="图片 23" descr="树枝"/>
          <p:cNvPicPr>
            <a:picLocks noChangeAspect="1"/>
          </p:cNvPicPr>
          <p:nvPr/>
        </p:nvPicPr>
        <p:blipFill>
          <a:blip r:embed="rId3" cstate="screen"/>
          <a:stretch>
            <a:fillRect/>
          </a:stretch>
        </p:blipFill>
        <p:spPr>
          <a:xfrm>
            <a:off x="-10160" y="-22225"/>
            <a:ext cx="1713230" cy="1844040"/>
          </a:xfrm>
          <a:prstGeom prst="rect">
            <a:avLst/>
          </a:prstGeom>
        </p:spPr>
      </p:pic>
      <p:sp>
        <p:nvSpPr>
          <p:cNvPr id="6" name="TextBox 5"/>
          <p:cNvSpPr txBox="1"/>
          <p:nvPr/>
        </p:nvSpPr>
        <p:spPr>
          <a:xfrm>
            <a:off x="1241060" y="1124688"/>
            <a:ext cx="9937376" cy="2554545"/>
          </a:xfrm>
          <a:prstGeom prst="rect">
            <a:avLst/>
          </a:prstGeom>
          <a:noFill/>
        </p:spPr>
        <p:txBody>
          <a:bodyPr wrap="square" rtlCol="0">
            <a:spAutoFit/>
          </a:bodyPr>
          <a:lstStyle/>
          <a:p>
            <a:r>
              <a:rPr lang="zh-CN" altLang="en-US" sz="3200" dirty="0">
                <a:latin typeface="楷体" panose="02010609060101010101" charset="-122"/>
                <a:ea typeface="楷体" panose="02010609060101010101" charset="-122"/>
                <a:cs typeface="楷体" panose="02010609060101010101" charset="-122"/>
              </a:rPr>
              <a:t>①冬天，屋子里冷，特别是晚上睡觉的时候，被窝里冰凉如铁，那时家里连个暖水袋都没有</a:t>
            </a:r>
            <a:r>
              <a:rPr lang="en-US" altLang="zh-CN" sz="3200" dirty="0">
                <a:latin typeface="楷体" panose="02010609060101010101" charset="-122"/>
                <a:ea typeface="楷体" panose="02010609060101010101" charset="-122"/>
                <a:cs typeface="楷体" panose="02010609060101010101" charset="-122"/>
              </a:rPr>
              <a:t>……</a:t>
            </a:r>
            <a:r>
              <a:rPr lang="zh-CN" altLang="en-US" sz="3200" dirty="0">
                <a:latin typeface="楷体" panose="02010609060101010101" charset="-122"/>
                <a:ea typeface="楷体" panose="02010609060101010101" charset="-122"/>
                <a:cs typeface="楷体" panose="02010609060101010101" charset="-122"/>
              </a:rPr>
              <a:t>有意思的是，母亲把被子从绳子上取下来，抱回屋里，赶紧就把被子叠好，铺成被窝状，留着晚上睡觉时我好钻进去，被子里就是暖呼呼的了</a:t>
            </a:r>
            <a:r>
              <a:rPr lang="zh-CN" altLang="en-US" sz="3200" dirty="0" smtClean="0">
                <a:latin typeface="楷体" panose="02010609060101010101" charset="-122"/>
                <a:ea typeface="楷体" panose="02010609060101010101" charset="-122"/>
                <a:cs typeface="楷体" panose="02010609060101010101" charset="-122"/>
              </a:rPr>
              <a:t>。</a:t>
            </a:r>
            <a:endParaRPr lang="zh-CN" altLang="en-US" sz="3200" dirty="0">
              <a:latin typeface="楷体" panose="02010609060101010101" charset="-122"/>
              <a:ea typeface="楷体" panose="02010609060101010101" charset="-122"/>
              <a:cs typeface="楷体" panose="02010609060101010101" charset="-122"/>
            </a:endParaRPr>
          </a:p>
        </p:txBody>
      </p:sp>
      <p:sp>
        <p:nvSpPr>
          <p:cNvPr id="9" name="TextBox 8"/>
          <p:cNvSpPr txBox="1"/>
          <p:nvPr/>
        </p:nvSpPr>
        <p:spPr>
          <a:xfrm>
            <a:off x="1178859" y="3926280"/>
            <a:ext cx="11013141" cy="584775"/>
          </a:xfrm>
          <a:prstGeom prst="rect">
            <a:avLst/>
          </a:prstGeom>
          <a:noFill/>
        </p:spPr>
        <p:txBody>
          <a:bodyPr wrap="square" rtlCol="0">
            <a:spAutoFit/>
          </a:bodyPr>
          <a:lstStyle/>
          <a:p>
            <a:r>
              <a:rPr lang="zh-CN" altLang="en-US" sz="3200" dirty="0" smtClean="0">
                <a:solidFill>
                  <a:srgbClr val="FF0000"/>
                </a:solidFill>
              </a:rPr>
              <a:t>圈出描写母亲动作的词语，你体会到了什么？</a:t>
            </a:r>
            <a:endParaRPr lang="zh-CN" altLang="en-US" sz="3200" dirty="0">
              <a:solidFill>
                <a:srgbClr val="FF0000"/>
              </a:solidFill>
            </a:endParaRPr>
          </a:p>
        </p:txBody>
      </p:sp>
      <p:sp>
        <p:nvSpPr>
          <p:cNvPr id="7" name="左箭头 6">
            <a:hlinkClick r:id="rId4" action="ppaction://hlinksldjump"/>
          </p:cNvPr>
          <p:cNvSpPr/>
          <p:nvPr/>
        </p:nvSpPr>
        <p:spPr>
          <a:xfrm flipV="1">
            <a:off x="11406458" y="6316393"/>
            <a:ext cx="551081" cy="323555"/>
          </a:xfrm>
          <a:prstGeom prst="leftArrow">
            <a:avLst/>
          </a:prstGeom>
          <a:solidFill>
            <a:schemeClr val="accent4">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椭圆 7"/>
          <p:cNvSpPr/>
          <p:nvPr/>
        </p:nvSpPr>
        <p:spPr>
          <a:xfrm>
            <a:off x="4905508" y="2142700"/>
            <a:ext cx="526301" cy="532262"/>
          </a:xfrm>
          <a:prstGeom prst="ellipse">
            <a:avLst/>
          </a:prstGeom>
          <a:noFill/>
          <a:ln w="28575" cmpd="sng">
            <a:solidFill>
              <a:srgbClr val="FF0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 9"/>
          <p:cNvSpPr/>
          <p:nvPr/>
        </p:nvSpPr>
        <p:spPr>
          <a:xfrm>
            <a:off x="1291126" y="2690885"/>
            <a:ext cx="526301" cy="532262"/>
          </a:xfrm>
          <a:prstGeom prst="ellipse">
            <a:avLst/>
          </a:prstGeom>
          <a:noFill/>
          <a:ln w="28575" cmpd="sng">
            <a:solidFill>
              <a:srgbClr val="FF0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p:cNvSpPr/>
          <p:nvPr/>
        </p:nvSpPr>
        <p:spPr>
          <a:xfrm>
            <a:off x="6616028" y="2160897"/>
            <a:ext cx="526301" cy="532262"/>
          </a:xfrm>
          <a:prstGeom prst="ellipse">
            <a:avLst/>
          </a:prstGeom>
          <a:noFill/>
          <a:ln w="28575" cmpd="sng">
            <a:solidFill>
              <a:srgbClr val="FF0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椭圆 11"/>
          <p:cNvSpPr/>
          <p:nvPr/>
        </p:nvSpPr>
        <p:spPr>
          <a:xfrm>
            <a:off x="2508051" y="2624921"/>
            <a:ext cx="526301" cy="532262"/>
          </a:xfrm>
          <a:prstGeom prst="ellipse">
            <a:avLst/>
          </a:prstGeom>
          <a:noFill/>
          <a:ln w="28575" cmpd="sng">
            <a:solidFill>
              <a:srgbClr val="FF0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wipe(left)">
                                      <p:cBhvr>
                                        <p:cTn id="7" dur="500"/>
                                        <p:tgtEl>
                                          <p:spTgt spid="24"/>
                                        </p:tgtEl>
                                      </p:cBhvr>
                                    </p:animEffect>
                                  </p:childTnLst>
                                </p:cTn>
                              </p:par>
                              <p:par>
                                <p:cTn id="8" presetID="53" presetClass="entr" presetSubtype="16" fill="hold" nodeType="withEffect">
                                  <p:stCondLst>
                                    <p:cond delay="0"/>
                                  </p:stCondLst>
                                  <p:childTnLst>
                                    <p:set>
                                      <p:cBhvr>
                                        <p:cTn id="9" dur="1" fill="hold">
                                          <p:stCondLst>
                                            <p:cond delay="0"/>
                                          </p:stCondLst>
                                        </p:cTn>
                                        <p:tgtEl>
                                          <p:spTgt spid="3"/>
                                        </p:tgtEl>
                                        <p:attrNameLst>
                                          <p:attrName>style.visibility</p:attrName>
                                        </p:attrNameLst>
                                      </p:cBhvr>
                                      <p:to>
                                        <p:strVal val="visible"/>
                                      </p:to>
                                    </p:set>
                                    <p:anim calcmode="lin" valueType="num">
                                      <p:cBhvr>
                                        <p:cTn id="10" dur="500" fill="hold"/>
                                        <p:tgtEl>
                                          <p:spTgt spid="3"/>
                                        </p:tgtEl>
                                        <p:attrNameLst>
                                          <p:attrName>ppt_w</p:attrName>
                                        </p:attrNameLst>
                                      </p:cBhvr>
                                      <p:tavLst>
                                        <p:tav tm="0">
                                          <p:val>
                                            <p:fltVal val="0"/>
                                          </p:val>
                                        </p:tav>
                                        <p:tav tm="100000">
                                          <p:val>
                                            <p:strVal val="#ppt_w"/>
                                          </p:val>
                                        </p:tav>
                                      </p:tavLst>
                                    </p:anim>
                                    <p:anim calcmode="lin" valueType="num">
                                      <p:cBhvr>
                                        <p:cTn id="11" dur="500" fill="hold"/>
                                        <p:tgtEl>
                                          <p:spTgt spid="3"/>
                                        </p:tgtEl>
                                        <p:attrNameLst>
                                          <p:attrName>ppt_h</p:attrName>
                                        </p:attrNameLst>
                                      </p:cBhvr>
                                      <p:tavLst>
                                        <p:tav tm="0">
                                          <p:val>
                                            <p:fltVal val="0"/>
                                          </p:val>
                                        </p:tav>
                                        <p:tav tm="100000">
                                          <p:val>
                                            <p:strVal val="#ppt_h"/>
                                          </p:val>
                                        </p:tav>
                                      </p:tavLst>
                                    </p:anim>
                                    <p:animEffect transition="in" filter="fade">
                                      <p:cBhvr>
                                        <p:cTn id="12" dur="500"/>
                                        <p:tgtEl>
                                          <p:spTgt spid="3"/>
                                        </p:tgtEl>
                                      </p:cBhvr>
                                    </p:animEffect>
                                  </p:childTnLst>
                                </p:cTn>
                              </p:par>
                            </p:childTnLst>
                          </p:cTn>
                        </p:par>
                      </p:childTnLst>
                    </p:cTn>
                  </p:par>
                  <p:par>
                    <p:cTn id="13" fill="hold">
                      <p:stCondLst>
                        <p:cond delay="indefinite"/>
                      </p:stCondLst>
                      <p:childTnLst>
                        <p:par>
                          <p:cTn id="14" fill="hold">
                            <p:stCondLst>
                              <p:cond delay="0"/>
                            </p:stCondLst>
                            <p:childTnLst>
                              <p:par>
                                <p:cTn id="15" presetID="42" presetClass="entr" presetSubtype="0"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1000"/>
                                        <p:tgtEl>
                                          <p:spTgt spid="6"/>
                                        </p:tgtEl>
                                      </p:cBhvr>
                                    </p:animEffect>
                                    <p:anim calcmode="lin" valueType="num">
                                      <p:cBhvr>
                                        <p:cTn id="18" dur="1000" fill="hold"/>
                                        <p:tgtEl>
                                          <p:spTgt spid="6"/>
                                        </p:tgtEl>
                                        <p:attrNameLst>
                                          <p:attrName>ppt_x</p:attrName>
                                        </p:attrNameLst>
                                      </p:cBhvr>
                                      <p:tavLst>
                                        <p:tav tm="0">
                                          <p:val>
                                            <p:strVal val="#ppt_x"/>
                                          </p:val>
                                        </p:tav>
                                        <p:tav tm="100000">
                                          <p:val>
                                            <p:strVal val="#ppt_x"/>
                                          </p:val>
                                        </p:tav>
                                      </p:tavLst>
                                    </p:anim>
                                    <p:anim calcmode="lin" valueType="num">
                                      <p:cBhvr>
                                        <p:cTn id="19"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1" presetClass="entr" presetSubtype="1" fill="hold" grpId="0" nodeType="clickEffect">
                                  <p:stCondLst>
                                    <p:cond delay="0"/>
                                  </p:stCondLst>
                                  <p:childTnLst>
                                    <p:set>
                                      <p:cBhvr>
                                        <p:cTn id="23" dur="1" fill="hold">
                                          <p:stCondLst>
                                            <p:cond delay="0"/>
                                          </p:stCondLst>
                                        </p:cTn>
                                        <p:tgtEl>
                                          <p:spTgt spid="9"/>
                                        </p:tgtEl>
                                        <p:attrNameLst>
                                          <p:attrName>style.visibility</p:attrName>
                                        </p:attrNameLst>
                                      </p:cBhvr>
                                      <p:to>
                                        <p:strVal val="visible"/>
                                      </p:to>
                                    </p:set>
                                    <p:animEffect transition="in" filter="wheel(1)">
                                      <p:cBhvr>
                                        <p:cTn id="24" dur="2000"/>
                                        <p:tgtEl>
                                          <p:spTgt spid="9"/>
                                        </p:tgtEl>
                                      </p:cBhvr>
                                    </p:animEffect>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grpId="0" nodeType="clickEffect">
                                  <p:stCondLst>
                                    <p:cond delay="0"/>
                                  </p:stCondLst>
                                  <p:childTnLst>
                                    <p:set>
                                      <p:cBhvr>
                                        <p:cTn id="28" dur="1" fill="hold">
                                          <p:stCondLst>
                                            <p:cond delay="0"/>
                                          </p:stCondLst>
                                        </p:cTn>
                                        <p:tgtEl>
                                          <p:spTgt spid="8"/>
                                        </p:tgtEl>
                                        <p:attrNameLst>
                                          <p:attrName>style.visibility</p:attrName>
                                        </p:attrNameLst>
                                      </p:cBhvr>
                                      <p:to>
                                        <p:strVal val="visible"/>
                                      </p:to>
                                    </p:set>
                                    <p:anim calcmode="lin" valueType="num">
                                      <p:cBhvr additive="base">
                                        <p:cTn id="29" dur="500" fill="hold"/>
                                        <p:tgtEl>
                                          <p:spTgt spid="8"/>
                                        </p:tgtEl>
                                        <p:attrNameLst>
                                          <p:attrName>ppt_x</p:attrName>
                                        </p:attrNameLst>
                                      </p:cBhvr>
                                      <p:tavLst>
                                        <p:tav tm="0">
                                          <p:val>
                                            <p:strVal val="#ppt_x"/>
                                          </p:val>
                                        </p:tav>
                                        <p:tav tm="100000">
                                          <p:val>
                                            <p:strVal val="#ppt_x"/>
                                          </p:val>
                                        </p:tav>
                                      </p:tavLst>
                                    </p:anim>
                                    <p:anim calcmode="lin" valueType="num">
                                      <p:cBhvr additive="base">
                                        <p:cTn id="30"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grpId="0" nodeType="clickEffect">
                                  <p:stCondLst>
                                    <p:cond delay="0"/>
                                  </p:stCondLst>
                                  <p:childTnLst>
                                    <p:set>
                                      <p:cBhvr>
                                        <p:cTn id="34" dur="1" fill="hold">
                                          <p:stCondLst>
                                            <p:cond delay="0"/>
                                          </p:stCondLst>
                                        </p:cTn>
                                        <p:tgtEl>
                                          <p:spTgt spid="11"/>
                                        </p:tgtEl>
                                        <p:attrNameLst>
                                          <p:attrName>style.visibility</p:attrName>
                                        </p:attrNameLst>
                                      </p:cBhvr>
                                      <p:to>
                                        <p:strVal val="visible"/>
                                      </p:to>
                                    </p:set>
                                    <p:anim calcmode="lin" valueType="num">
                                      <p:cBhvr additive="base">
                                        <p:cTn id="35" dur="500" fill="hold"/>
                                        <p:tgtEl>
                                          <p:spTgt spid="11"/>
                                        </p:tgtEl>
                                        <p:attrNameLst>
                                          <p:attrName>ppt_x</p:attrName>
                                        </p:attrNameLst>
                                      </p:cBhvr>
                                      <p:tavLst>
                                        <p:tav tm="0">
                                          <p:val>
                                            <p:strVal val="#ppt_x"/>
                                          </p:val>
                                        </p:tav>
                                        <p:tav tm="100000">
                                          <p:val>
                                            <p:strVal val="#ppt_x"/>
                                          </p:val>
                                        </p:tav>
                                      </p:tavLst>
                                    </p:anim>
                                    <p:anim calcmode="lin" valueType="num">
                                      <p:cBhvr additive="base">
                                        <p:cTn id="36"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2" presetClass="entr" presetSubtype="4" fill="hold" grpId="0" nodeType="clickEffect">
                                  <p:stCondLst>
                                    <p:cond delay="0"/>
                                  </p:stCondLst>
                                  <p:childTnLst>
                                    <p:set>
                                      <p:cBhvr>
                                        <p:cTn id="40" dur="1" fill="hold">
                                          <p:stCondLst>
                                            <p:cond delay="0"/>
                                          </p:stCondLst>
                                        </p:cTn>
                                        <p:tgtEl>
                                          <p:spTgt spid="10"/>
                                        </p:tgtEl>
                                        <p:attrNameLst>
                                          <p:attrName>style.visibility</p:attrName>
                                        </p:attrNameLst>
                                      </p:cBhvr>
                                      <p:to>
                                        <p:strVal val="visible"/>
                                      </p:to>
                                    </p:set>
                                    <p:anim calcmode="lin" valueType="num">
                                      <p:cBhvr additive="base">
                                        <p:cTn id="41" dur="500" fill="hold"/>
                                        <p:tgtEl>
                                          <p:spTgt spid="10"/>
                                        </p:tgtEl>
                                        <p:attrNameLst>
                                          <p:attrName>ppt_x</p:attrName>
                                        </p:attrNameLst>
                                      </p:cBhvr>
                                      <p:tavLst>
                                        <p:tav tm="0">
                                          <p:val>
                                            <p:strVal val="#ppt_x"/>
                                          </p:val>
                                        </p:tav>
                                        <p:tav tm="100000">
                                          <p:val>
                                            <p:strVal val="#ppt_x"/>
                                          </p:val>
                                        </p:tav>
                                      </p:tavLst>
                                    </p:anim>
                                    <p:anim calcmode="lin" valueType="num">
                                      <p:cBhvr additive="base">
                                        <p:cTn id="42"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2" presetClass="entr" presetSubtype="4" fill="hold" grpId="0" nodeType="clickEffect">
                                  <p:stCondLst>
                                    <p:cond delay="0"/>
                                  </p:stCondLst>
                                  <p:childTnLst>
                                    <p:set>
                                      <p:cBhvr>
                                        <p:cTn id="46" dur="1" fill="hold">
                                          <p:stCondLst>
                                            <p:cond delay="0"/>
                                          </p:stCondLst>
                                        </p:cTn>
                                        <p:tgtEl>
                                          <p:spTgt spid="12"/>
                                        </p:tgtEl>
                                        <p:attrNameLst>
                                          <p:attrName>style.visibility</p:attrName>
                                        </p:attrNameLst>
                                      </p:cBhvr>
                                      <p:to>
                                        <p:strVal val="visible"/>
                                      </p:to>
                                    </p:set>
                                    <p:anim calcmode="lin" valueType="num">
                                      <p:cBhvr additive="base">
                                        <p:cTn id="47" dur="500" fill="hold"/>
                                        <p:tgtEl>
                                          <p:spTgt spid="12"/>
                                        </p:tgtEl>
                                        <p:attrNameLst>
                                          <p:attrName>ppt_x</p:attrName>
                                        </p:attrNameLst>
                                      </p:cBhvr>
                                      <p:tavLst>
                                        <p:tav tm="0">
                                          <p:val>
                                            <p:strVal val="#ppt_x"/>
                                          </p:val>
                                        </p:tav>
                                        <p:tav tm="100000">
                                          <p:val>
                                            <p:strVal val="#ppt_x"/>
                                          </p:val>
                                        </p:tav>
                                      </p:tavLst>
                                    </p:anim>
                                    <p:anim calcmode="lin" valueType="num">
                                      <p:cBhvr additive="base">
                                        <p:cTn id="48"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9" grpId="0"/>
      <p:bldP spid="8" grpId="0" animBg="1"/>
      <p:bldP spid="8" grpId="1" animBg="1"/>
      <p:bldP spid="10" grpId="0" animBg="1"/>
      <p:bldP spid="10" grpId="1" animBg="1"/>
      <p:bldP spid="11" grpId="0" animBg="1"/>
      <p:bldP spid="11" grpId="1" animBg="1"/>
      <p:bldP spid="12" grpId="0" animBg="1"/>
      <p:bldP spid="12" grpId="1" animBg="1"/>
    </p:bldLst>
  </p:timing>
</p:sld>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91</TotalTime>
  <Words>1564</Words>
  <Application>Microsoft Office PowerPoint</Application>
  <PresentationFormat>自定义</PresentationFormat>
  <Paragraphs>74</Paragraphs>
  <Slides>21</Slides>
  <Notes>1</Notes>
  <HiddenSlides>6</HiddenSlides>
  <MMClips>0</MMClips>
  <ScaleCrop>false</ScaleCrop>
  <HeadingPairs>
    <vt:vector size="4" baseType="variant">
      <vt:variant>
        <vt:lpstr>主题</vt:lpstr>
      </vt:variant>
      <vt:variant>
        <vt:i4>1</vt:i4>
      </vt:variant>
      <vt:variant>
        <vt:lpstr>幻灯片标题</vt:lpstr>
      </vt:variant>
      <vt:variant>
        <vt:i4>21</vt:i4>
      </vt:variant>
    </vt:vector>
  </HeadingPairs>
  <TitlesOfParts>
    <vt:vector size="22" baseType="lpstr">
      <vt:lpstr>第一PPT，www.1ppt.com</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清新手绘</dc:title>
  <dc:creator>第一PPT</dc:creator>
  <cp:keywords>www.1ppt.com</cp:keywords>
  <dc:description>www.1ppt.com</dc:description>
  <cp:lastModifiedBy>Microsoft</cp:lastModifiedBy>
  <cp:revision>63</cp:revision>
  <dcterms:created xsi:type="dcterms:W3CDTF">2017-05-09T08:28:00Z</dcterms:created>
  <dcterms:modified xsi:type="dcterms:W3CDTF">2019-12-29T03:15:24Z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2052-11.1.0.8986</vt:lpwstr>
  </property>
</Properties>
</file>