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sldIdLst>
    <p:sldId id="257" r:id="rId2"/>
    <p:sldId id="258" r:id="rId3"/>
    <p:sldId id="259" r:id="rId4"/>
    <p:sldId id="260" r:id="rId5"/>
  </p:sldIdLst>
  <p:sldSz cx="9144000" cy="5143500" type="screen16x9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342" y="-90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/>
        </p:nvSpPr>
        <p:spPr>
          <a:xfrm>
            <a:off x="685800" y="2397515"/>
            <a:ext cx="7772400" cy="13500"/>
          </a:xfrm>
          <a:prstGeom prst="rect">
            <a:avLst/>
          </a:prstGeom>
          <a:gradFill>
            <a:gsLst>
              <a:gs pos="0">
                <a:schemeClr val="accent1">
                  <a:tint val="40000"/>
                  <a:alpha val="20000"/>
                </a:schemeClr>
              </a:gs>
              <a:gs pos="50000">
                <a:schemeClr val="accent1">
                  <a:alpha val="40000"/>
                </a:schemeClr>
              </a:gs>
              <a:gs pos="100000">
                <a:schemeClr val="accent1">
                  <a:tint val="40000"/>
                  <a:alpha val="50000"/>
                </a:schemeClr>
              </a:gs>
            </a:gsLst>
            <a:lin ang="0" scaled="1"/>
          </a:gradFill>
          <a:ln w="25400" cap="rnd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1257301"/>
            <a:ext cx="7772400" cy="1153715"/>
          </a:xfrm>
        </p:spPr>
        <p:txBody>
          <a:bodyPr anchor="b"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2411015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0" lang="zh-CN" altLang="en-US" smtClean="0"/>
              <a:t>单击此处编辑母版副标题样式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457200" y="1058052"/>
            <a:ext cx="8229600" cy="13500"/>
          </a:xfrm>
          <a:prstGeom prst="rect">
            <a:avLst/>
          </a:prstGeom>
          <a:gradFill>
            <a:gsLst>
              <a:gs pos="0">
                <a:schemeClr val="accent1">
                  <a:tint val="40000"/>
                  <a:alpha val="20000"/>
                </a:schemeClr>
              </a:gs>
              <a:gs pos="50000">
                <a:schemeClr val="accent1">
                  <a:alpha val="40000"/>
                </a:schemeClr>
              </a:gs>
              <a:gs pos="100000">
                <a:schemeClr val="accent1">
                  <a:tint val="40000"/>
                  <a:alpha val="50000"/>
                </a:schemeClr>
              </a:gs>
            </a:gsLst>
            <a:lin ang="0" scaled="1"/>
          </a:gradFill>
          <a:ln w="25400" cap="rnd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7215206" y="205978"/>
            <a:ext cx="1471594" cy="4508912"/>
          </a:xfrm>
        </p:spPr>
        <p:txBody>
          <a:bodyPr vert="eaVert"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05978"/>
            <a:ext cx="6686568" cy="4508912"/>
          </a:xfrm>
        </p:spPr>
        <p:txBody>
          <a:bodyPr vert="eaVert"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070863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内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032333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/>
        </p:nvSpPr>
        <p:spPr>
          <a:xfrm>
            <a:off x="457200" y="1058052"/>
            <a:ext cx="8229600" cy="13500"/>
          </a:xfrm>
          <a:prstGeom prst="rect">
            <a:avLst/>
          </a:prstGeom>
          <a:gradFill>
            <a:gsLst>
              <a:gs pos="0">
                <a:schemeClr val="accent1">
                  <a:tint val="40000"/>
                  <a:alpha val="20000"/>
                </a:schemeClr>
              </a:gs>
              <a:gs pos="50000">
                <a:schemeClr val="accent1">
                  <a:alpha val="40000"/>
                </a:schemeClr>
              </a:gs>
              <a:gs pos="100000">
                <a:schemeClr val="accent1">
                  <a:tint val="40000"/>
                  <a:alpha val="50000"/>
                </a:schemeClr>
              </a:gs>
            </a:gsLst>
            <a:lin ang="0" scaled="1"/>
          </a:gradFill>
          <a:ln w="25400" cap="rnd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73152" y="4800600"/>
            <a:ext cx="3200400" cy="212850"/>
          </a:xfrm>
        </p:spPr>
        <p:txBody>
          <a:bodyPr/>
          <a:lstStyle/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5330952" y="4800600"/>
            <a:ext cx="3733800" cy="212850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/>
        </p:nvSpPr>
        <p:spPr>
          <a:xfrm>
            <a:off x="685800" y="2357436"/>
            <a:ext cx="7772400" cy="13500"/>
          </a:xfrm>
          <a:prstGeom prst="rect">
            <a:avLst/>
          </a:prstGeom>
          <a:gradFill>
            <a:gsLst>
              <a:gs pos="0">
                <a:schemeClr val="accent1">
                  <a:tint val="40000"/>
                  <a:alpha val="20000"/>
                </a:schemeClr>
              </a:gs>
              <a:gs pos="50000">
                <a:schemeClr val="accent1">
                  <a:alpha val="40000"/>
                </a:schemeClr>
              </a:gs>
              <a:gs pos="100000">
                <a:schemeClr val="accent1">
                  <a:tint val="40000"/>
                  <a:alpha val="50000"/>
                </a:schemeClr>
              </a:gs>
            </a:gsLst>
            <a:lin ang="0" scaled="1"/>
          </a:gradFill>
          <a:ln w="25400" cap="rnd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2357437"/>
            <a:ext cx="7772400" cy="1021556"/>
          </a:xfrm>
        </p:spPr>
        <p:txBody>
          <a:bodyPr anchor="t"/>
          <a:lstStyle>
            <a:lvl1pPr algn="ctr">
              <a:defRPr sz="4000" b="0" cap="all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1232296"/>
            <a:ext cx="7772400" cy="1125140"/>
          </a:xfrm>
        </p:spPr>
        <p:txBody>
          <a:bodyPr anchor="b"/>
          <a:lstStyle>
            <a:lvl1pPr marL="0" indent="0" algn="ct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/>
        </p:nvSpPr>
        <p:spPr>
          <a:xfrm>
            <a:off x="457200" y="1058052"/>
            <a:ext cx="8229600" cy="13500"/>
          </a:xfrm>
          <a:prstGeom prst="rect">
            <a:avLst/>
          </a:prstGeom>
          <a:gradFill>
            <a:gsLst>
              <a:gs pos="0">
                <a:schemeClr val="accent1">
                  <a:tint val="40000"/>
                  <a:alpha val="20000"/>
                </a:schemeClr>
              </a:gs>
              <a:gs pos="50000">
                <a:schemeClr val="accent1">
                  <a:alpha val="40000"/>
                </a:schemeClr>
              </a:gs>
              <a:gs pos="100000">
                <a:schemeClr val="accent1">
                  <a:tint val="40000"/>
                  <a:alpha val="50000"/>
                </a:schemeClr>
              </a:gs>
            </a:gsLst>
            <a:lin ang="0" scaled="1"/>
          </a:gradFill>
          <a:ln w="25400" cap="rnd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/>
        </p:nvSpPr>
        <p:spPr>
          <a:xfrm>
            <a:off x="457200" y="1058052"/>
            <a:ext cx="8229600" cy="13500"/>
          </a:xfrm>
          <a:prstGeom prst="rect">
            <a:avLst/>
          </a:prstGeom>
          <a:gradFill>
            <a:gsLst>
              <a:gs pos="0">
                <a:schemeClr val="accent1">
                  <a:tint val="40000"/>
                  <a:alpha val="20000"/>
                </a:schemeClr>
              </a:gs>
              <a:gs pos="50000">
                <a:schemeClr val="accent1">
                  <a:alpha val="40000"/>
                </a:schemeClr>
              </a:gs>
              <a:gs pos="100000">
                <a:schemeClr val="accent1">
                  <a:tint val="40000"/>
                  <a:alpha val="50000"/>
                </a:schemeClr>
              </a:gs>
            </a:gsLst>
            <a:lin ang="0" scaled="1"/>
          </a:gradFill>
          <a:ln w="25400" cap="rnd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>
                <a:effectLst>
                  <a:outerShdw blurRad="50800" dist="25400" dir="5400000" algn="tl" rotWithShape="0">
                    <a:srgbClr val="000000">
                      <a:alpha val="43137"/>
                    </a:srgbClr>
                  </a:outerShdw>
                </a:effectLst>
              </a:defRPr>
            </a:lvl1pPr>
            <a:lvl2pPr marL="457200" indent="0">
              <a:buNone/>
              <a:defRPr sz="2000" b="1">
                <a:effectLst>
                  <a:outerShdw blurRad="50800" dist="25400" dir="5400000" algn="tl" rotWithShape="0">
                    <a:srgbClr val="000000">
                      <a:alpha val="43137"/>
                    </a:srgbClr>
                  </a:outerShdw>
                </a:effectLst>
              </a:defRPr>
            </a:lvl2pPr>
            <a:lvl3pPr marL="914400" indent="0">
              <a:buNone/>
              <a:defRPr sz="1800" b="1">
                <a:effectLst>
                  <a:outerShdw blurRad="50800" dist="25400" dir="5400000" algn="tl" rotWithShape="0">
                    <a:srgbClr val="000000">
                      <a:alpha val="43137"/>
                    </a:srgbClr>
                  </a:outerShdw>
                </a:effectLst>
              </a:defRPr>
            </a:lvl3pPr>
            <a:lvl4pPr marL="1371600" indent="0">
              <a:buNone/>
              <a:defRPr sz="1600" b="1">
                <a:effectLst>
                  <a:outerShdw blurRad="50800" dist="25400" dir="5400000" algn="tl" rotWithShape="0">
                    <a:srgbClr val="000000">
                      <a:alpha val="43137"/>
                    </a:srgbClr>
                  </a:outerShdw>
                </a:effectLst>
              </a:defRPr>
            </a:lvl4pPr>
            <a:lvl5pPr marL="1828800" indent="0">
              <a:buNone/>
              <a:defRPr sz="1600" b="1">
                <a:effectLst>
                  <a:outerShdw blurRad="50800" dist="25400" dir="5400000" algn="tl" rotWithShape="0">
                    <a:srgbClr val="000000">
                      <a:alpha val="43137"/>
                    </a:srgbClr>
                  </a:outerShdw>
                </a:effectLst>
              </a:defRPr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>
                <a:effectLst>
                  <a:outerShdw blurRad="50800" dist="25400" dir="5400000" algn="tl" rotWithShape="0">
                    <a:srgbClr val="000000">
                      <a:alpha val="43137"/>
                    </a:srgbClr>
                  </a:outerShdw>
                </a:effectLst>
              </a:defRPr>
            </a:lvl1pPr>
            <a:lvl2pPr marL="457200" indent="0">
              <a:buNone/>
              <a:defRPr sz="2000" b="1">
                <a:effectLst>
                  <a:outerShdw blurRad="50800" dist="25400" dir="5400000" algn="tl" rotWithShape="0">
                    <a:srgbClr val="000000">
                      <a:alpha val="43137"/>
                    </a:srgbClr>
                  </a:outerShdw>
                </a:effectLst>
              </a:defRPr>
            </a:lvl2pPr>
            <a:lvl3pPr marL="914400" indent="0">
              <a:buNone/>
              <a:defRPr sz="1800" b="1">
                <a:effectLst>
                  <a:outerShdw blurRad="50800" dist="25400" dir="5400000" algn="tl" rotWithShape="0">
                    <a:srgbClr val="000000">
                      <a:alpha val="43137"/>
                    </a:srgbClr>
                  </a:outerShdw>
                </a:effectLst>
              </a:defRPr>
            </a:lvl3pPr>
            <a:lvl4pPr marL="1371600" indent="0">
              <a:buNone/>
              <a:defRPr sz="1600" b="1">
                <a:effectLst>
                  <a:outerShdw blurRad="50800" dist="25400" dir="5400000" algn="tl" rotWithShape="0">
                    <a:srgbClr val="000000">
                      <a:alpha val="43137"/>
                    </a:srgbClr>
                  </a:outerShdw>
                </a:effectLst>
              </a:defRPr>
            </a:lvl4pPr>
            <a:lvl5pPr marL="1828800" indent="0">
              <a:buNone/>
              <a:defRPr sz="1600" b="1">
                <a:effectLst>
                  <a:outerShdw blurRad="50800" dist="25400" dir="5400000" algn="tl" rotWithShape="0">
                    <a:srgbClr val="000000">
                      <a:alpha val="43137"/>
                    </a:srgbClr>
                  </a:outerShdw>
                </a:effectLst>
              </a:defRPr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/>
        </p:nvSpPr>
        <p:spPr>
          <a:xfrm>
            <a:off x="457200" y="1058052"/>
            <a:ext cx="8229600" cy="13500"/>
          </a:xfrm>
          <a:prstGeom prst="rect">
            <a:avLst/>
          </a:prstGeom>
          <a:gradFill>
            <a:gsLst>
              <a:gs pos="0">
                <a:schemeClr val="accent1">
                  <a:tint val="40000"/>
                  <a:alpha val="20000"/>
                </a:schemeClr>
              </a:gs>
              <a:gs pos="50000">
                <a:schemeClr val="accent1">
                  <a:alpha val="40000"/>
                </a:schemeClr>
              </a:gs>
              <a:gs pos="100000">
                <a:schemeClr val="accent1">
                  <a:tint val="40000"/>
                  <a:alpha val="50000"/>
                </a:schemeClr>
              </a:gs>
            </a:gsLst>
            <a:lin ang="0" scaled="1"/>
          </a:gradFill>
          <a:ln w="25400" cap="rnd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/>
        </p:nvSpPr>
        <p:spPr>
          <a:xfrm>
            <a:off x="2786050" y="790160"/>
            <a:ext cx="5904000" cy="13500"/>
          </a:xfrm>
          <a:prstGeom prst="rect">
            <a:avLst/>
          </a:prstGeom>
          <a:gradFill>
            <a:gsLst>
              <a:gs pos="0">
                <a:schemeClr val="accent1">
                  <a:tint val="40000"/>
                  <a:alpha val="20000"/>
                </a:schemeClr>
              </a:gs>
              <a:gs pos="50000">
                <a:schemeClr val="accent1">
                  <a:alpha val="40000"/>
                </a:schemeClr>
              </a:gs>
              <a:gs pos="100000">
                <a:schemeClr val="accent1">
                  <a:tint val="40000"/>
                  <a:alpha val="50000"/>
                </a:schemeClr>
              </a:gs>
            </a:gsLst>
            <a:lin ang="0" scaled="1"/>
          </a:gradFill>
          <a:ln w="25400" cap="rnd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786050" y="171450"/>
            <a:ext cx="5900752" cy="632210"/>
          </a:xfrm>
        </p:spPr>
        <p:txBody>
          <a:bodyPr anchor="b"/>
          <a:lstStyle>
            <a:lvl1pPr algn="ctr">
              <a:defRPr sz="2800" b="0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2786050" y="857238"/>
            <a:ext cx="5900750" cy="38576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5" y="857238"/>
            <a:ext cx="2257408" cy="3857652"/>
          </a:xfrm>
        </p:spPr>
        <p:txBody>
          <a:bodyPr anchor="ctr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33400" y="228600"/>
            <a:ext cx="6400800" cy="514350"/>
          </a:xfrm>
        </p:spPr>
        <p:txBody>
          <a:bodyPr anchor="ctr"/>
          <a:lstStyle>
            <a:lvl1pPr algn="l">
              <a:defRPr sz="2400" b="0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701552" y="857250"/>
            <a:ext cx="7223248" cy="2985129"/>
          </a:xfrm>
          <a:prstGeom prst="roundRect">
            <a:avLst>
              <a:gd name="adj" fmla="val 18278"/>
            </a:avLst>
          </a:prstGeom>
          <a:solidFill>
            <a:schemeClr val="accent1">
              <a:tint val="40000"/>
            </a:schemeClr>
          </a:solidFill>
          <a:ln w="50800" cap="rnd">
            <a:gradFill flip="none" rotWithShape="1">
              <a:gsLst>
                <a:gs pos="0">
                  <a:schemeClr val="accent1">
                    <a:shade val="50000"/>
                  </a:schemeClr>
                </a:gs>
                <a:gs pos="20000">
                  <a:schemeClr val="accent2">
                    <a:shade val="50000"/>
                  </a:schemeClr>
                </a:gs>
                <a:gs pos="40000">
                  <a:schemeClr val="accent3">
                    <a:shade val="50000"/>
                  </a:schemeClr>
                </a:gs>
                <a:gs pos="60000">
                  <a:schemeClr val="accent4">
                    <a:shade val="50000"/>
                  </a:schemeClr>
                </a:gs>
                <a:gs pos="80000">
                  <a:schemeClr val="accent5">
                    <a:shade val="50000"/>
                  </a:schemeClr>
                </a:gs>
                <a:gs pos="100000">
                  <a:schemeClr val="accent6">
                    <a:shade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round/>
          </a:ln>
          <a:effectLst>
            <a:outerShdw blurRad="50800" dist="38100" dir="5400000" algn="tl" rotWithShape="0">
              <a:prstClr val="black">
                <a:alpha val="50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0" lang="zh-CN" altLang="en-US" smtClean="0"/>
              <a:t>单击图标添加图片</a:t>
            </a:r>
            <a:endParaRPr kumimoji="0" 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62200" y="4057650"/>
            <a:ext cx="5657888" cy="603647"/>
          </a:xfrm>
        </p:spPr>
        <p:txBody>
          <a:bodyPr anchor="ctr"/>
          <a:lstStyle>
            <a:lvl1pPr marL="0" indent="0" algn="r">
              <a:buNone/>
              <a:defRPr sz="1200" b="0"/>
            </a:lvl1pPr>
            <a:lvl2pPr marL="457200" indent="0" algn="r">
              <a:buNone/>
              <a:defRPr sz="1200" b="0"/>
            </a:lvl2pPr>
            <a:lvl3pPr marL="914400" indent="0" algn="r">
              <a:buNone/>
              <a:defRPr sz="1200" b="0"/>
            </a:lvl3pPr>
            <a:lvl4pPr marL="1371600" indent="0" algn="r">
              <a:buNone/>
              <a:defRPr sz="1200" b="0"/>
            </a:lvl4pPr>
            <a:lvl5pPr marL="1828800" indent="0" algn="r">
              <a:buNone/>
              <a:defRPr sz="1200" b="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/>
        </p:nvSpPr>
        <p:spPr>
          <a:xfrm>
            <a:off x="0" y="5008500"/>
            <a:ext cx="9144000" cy="135000"/>
          </a:xfrm>
          <a:prstGeom prst="rect">
            <a:avLst/>
          </a:prstGeom>
          <a:gradFill>
            <a:gsLst>
              <a:gs pos="0">
                <a:schemeClr val="accent1">
                  <a:alpha val="50000"/>
                </a:schemeClr>
              </a:gs>
              <a:gs pos="50000">
                <a:schemeClr val="accent1">
                  <a:tint val="20000"/>
                </a:schemeClr>
              </a:gs>
              <a:gs pos="100000">
                <a:schemeClr val="accent1">
                  <a:alpha val="40000"/>
                </a:schemeClr>
              </a:gs>
            </a:gsLst>
            <a:lin ang="0" scaled="1"/>
          </a:gradFill>
          <a:ln w="25400" cap="rnd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zh-CN" altLang="en-US"/>
          </a:p>
        </p:txBody>
      </p:sp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rtlCol="0" anchor="ctr">
            <a:normAutofit/>
          </a:bodyPr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200150"/>
            <a:ext cx="8229600" cy="351474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 eaLnBrk="1" latinLnBrk="0" hangingPunct="1"/>
            <a:r>
              <a:rPr kumimoji="0" lang="zh-CN" altLang="en-US" smtClean="0"/>
              <a:t>单击此处编辑母版文本样式</a:t>
            </a:r>
          </a:p>
          <a:p>
            <a:pPr lvl="1" eaLnBrk="1" latinLnBrk="0" hangingPunct="1"/>
            <a:r>
              <a:rPr kumimoji="0" lang="zh-CN" altLang="en-US" smtClean="0"/>
              <a:t>第二级</a:t>
            </a:r>
          </a:p>
          <a:p>
            <a:pPr lvl="2" eaLnBrk="1" latinLnBrk="0" hangingPunct="1"/>
            <a:r>
              <a:rPr kumimoji="0" lang="zh-CN" altLang="en-US" smtClean="0"/>
              <a:t>第三级</a:t>
            </a:r>
          </a:p>
          <a:p>
            <a:pPr lvl="3" eaLnBrk="1" latinLnBrk="0" hangingPunct="1"/>
            <a:r>
              <a:rPr kumimoji="0" lang="zh-CN" altLang="en-US" smtClean="0"/>
              <a:t>第四级</a:t>
            </a:r>
          </a:p>
          <a:p>
            <a:pPr lvl="4" eaLnBrk="1" latinLnBrk="0" hangingPunct="1"/>
            <a:r>
              <a:rPr kumimoji="0"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76200" y="4800600"/>
            <a:ext cx="3200400" cy="212850"/>
          </a:xfrm>
          <a:prstGeom prst="rect">
            <a:avLst/>
          </a:prstGeom>
        </p:spPr>
        <p:txBody>
          <a:bodyPr vert="horz" rtlCol="0" anchor="b"/>
          <a:lstStyle>
            <a:lvl1pPr algn="l" eaLnBrk="1" latinLnBrk="0" hangingPunct="1">
              <a:defRPr kumimoji="0" sz="110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2019/11/12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334000" y="4800600"/>
            <a:ext cx="3733800" cy="212850"/>
          </a:xfrm>
          <a:prstGeom prst="rect">
            <a:avLst/>
          </a:prstGeom>
        </p:spPr>
        <p:txBody>
          <a:bodyPr vert="horz" rtlCol="0" anchor="ctr"/>
          <a:lstStyle>
            <a:lvl1pPr algn="r" eaLnBrk="1" latinLnBrk="0" hangingPunct="1">
              <a:defRPr kumimoji="0" sz="110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4114800" y="4800600"/>
            <a:ext cx="914400" cy="212598"/>
          </a:xfrm>
          <a:prstGeom prst="rect">
            <a:avLst/>
          </a:prstGeom>
          <a:noFill/>
        </p:spPr>
        <p:txBody>
          <a:bodyPr vert="horz" lIns="45720" rIns="45720" rtlCol="0" anchor="ctr"/>
          <a:lstStyle>
            <a:lvl1pPr algn="ctr" eaLnBrk="1" latinLnBrk="0" hangingPunct="1">
              <a:defRPr kumimoji="0" sz="1100" b="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0" y="0"/>
            <a:ext cx="9144000" cy="81000"/>
          </a:xfrm>
          <a:prstGeom prst="rect">
            <a:avLst/>
          </a:prstGeom>
          <a:gradFill>
            <a:gsLst>
              <a:gs pos="0">
                <a:schemeClr val="accent1">
                  <a:alpha val="50000"/>
                </a:schemeClr>
              </a:gs>
              <a:gs pos="50000">
                <a:schemeClr val="accent1">
                  <a:tint val="20000"/>
                </a:schemeClr>
              </a:gs>
              <a:gs pos="100000">
                <a:schemeClr val="accent1">
                  <a:alpha val="40000"/>
                </a:schemeClr>
              </a:gs>
            </a:gsLst>
            <a:lin ang="0" scaled="1"/>
          </a:gradFill>
          <a:ln w="25400" cap="rnd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89" r:id="rId13"/>
  </p:sldLayoutIdLst>
  <p:txStyles>
    <p:titleStyle>
      <a:lvl1pPr algn="ctr" rtl="0" eaLnBrk="1" latinLnBrk="0" hangingPunct="1">
        <a:spcBef>
          <a:spcPct val="0"/>
        </a:spcBef>
        <a:buNone/>
        <a:defRPr kumimoji="0" sz="440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latinLnBrk="0" hangingPunct="1">
        <a:defRPr kumimoji="0">
          <a:solidFill>
            <a:schemeClr val="tx2"/>
          </a:solidFill>
        </a:defRPr>
      </a:lvl2pPr>
      <a:lvl3pPr eaLnBrk="1" latinLnBrk="0" hangingPunct="1">
        <a:defRPr kumimoji="0">
          <a:solidFill>
            <a:schemeClr val="tx2"/>
          </a:solidFill>
        </a:defRPr>
      </a:lvl3pPr>
      <a:lvl4pPr eaLnBrk="1" latinLnBrk="0" hangingPunct="1">
        <a:defRPr kumimoji="0">
          <a:solidFill>
            <a:schemeClr val="tx2"/>
          </a:solidFill>
        </a:defRPr>
      </a:lvl4pPr>
      <a:lvl5pPr eaLnBrk="1" latinLnBrk="0" hangingPunct="1">
        <a:defRPr kumimoji="0">
          <a:solidFill>
            <a:schemeClr val="tx2"/>
          </a:solidFill>
        </a:defRPr>
      </a:lvl5pPr>
      <a:lvl6pPr eaLnBrk="1" latinLnBrk="0" hangingPunct="1">
        <a:defRPr kumimoji="0">
          <a:solidFill>
            <a:schemeClr val="tx2"/>
          </a:solidFill>
        </a:defRPr>
      </a:lvl6pPr>
      <a:lvl7pPr eaLnBrk="1" latinLnBrk="0" hangingPunct="1">
        <a:defRPr kumimoji="0">
          <a:solidFill>
            <a:schemeClr val="tx2"/>
          </a:solidFill>
        </a:defRPr>
      </a:lvl7pPr>
      <a:lvl8pPr eaLnBrk="1" latinLnBrk="0" hangingPunct="1">
        <a:defRPr kumimoji="0">
          <a:solidFill>
            <a:schemeClr val="tx2"/>
          </a:solidFill>
        </a:defRPr>
      </a:lvl8pPr>
      <a:lvl9pPr eaLnBrk="1" latinLnBrk="0" hangingPunct="1">
        <a:defRPr kumimoji="0">
          <a:solidFill>
            <a:schemeClr val="tx2"/>
          </a:solidFill>
        </a:defRPr>
      </a:lvl9pPr>
    </p:titleStyle>
    <p:bodyStyle>
      <a:lvl1pPr marL="342900" indent="-342900" algn="l" rtl="0" eaLnBrk="1" latinLnBrk="0" hangingPunct="1">
        <a:spcBef>
          <a:spcPct val="20000"/>
        </a:spcBef>
        <a:buClr>
          <a:schemeClr val="tx2"/>
        </a:buClr>
        <a:buSzPct val="50000"/>
        <a:buFont typeface="Wingdings 2"/>
        <a:buChar char="ß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tx2"/>
        </a:buClr>
        <a:buSzPct val="50000"/>
        <a:buFont typeface="Wingdings 2"/>
        <a:buChar char="Þ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tx2"/>
        </a:buClr>
        <a:buSzPct val="50000"/>
        <a:buFont typeface="Wingdings 2"/>
        <a:buChar char="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tx2"/>
        </a:buClr>
        <a:buSzPct val="50000"/>
        <a:buFont typeface="Wingdings 2"/>
        <a:buChar char="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tx2"/>
        </a:buClr>
        <a:buSzPct val="50000"/>
        <a:buFont typeface="Wingdings 2"/>
        <a:buChar char="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Font typeface="Arial"/>
        <a:buChar char="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Font typeface="Arial"/>
        <a:buChar char="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Font typeface="Arial"/>
        <a:buChar char="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Font typeface="Arial"/>
        <a:buChar char="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99"/>
          <p:cNvSpPr txBox="1"/>
          <p:nvPr/>
        </p:nvSpPr>
        <p:spPr>
          <a:xfrm>
            <a:off x="1004194" y="123478"/>
            <a:ext cx="5080000" cy="769441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indent="0"/>
            <a:r>
              <a:rPr lang="en-US" altLang="zh-CN" sz="2400" b="1" dirty="0" smtClean="0">
                <a:ea typeface="宋体" panose="02010600030101010101" pitchFamily="2" charset="-122"/>
              </a:rPr>
              <a:t>                   </a:t>
            </a:r>
            <a:r>
              <a:rPr lang="zh-CN" altLang="en-US" sz="2400" b="1" dirty="0" smtClean="0">
                <a:ea typeface="宋体" panose="02010600030101010101" pitchFamily="2" charset="-122"/>
              </a:rPr>
              <a:t>夜行记</a:t>
            </a:r>
            <a:endParaRPr lang="en-US" sz="2000" b="0" dirty="0">
              <a:latin typeface="宋体" panose="02010600030101010101" pitchFamily="2" charset="-122"/>
              <a:ea typeface="宋体" panose="02010600030101010101" pitchFamily="2" charset="-122"/>
              <a:cs typeface="Times New Roman" panose="02020603050405020304" charset="0"/>
            </a:endParaRPr>
          </a:p>
          <a:p>
            <a:pPr indent="0" algn="ctr"/>
            <a:r>
              <a:rPr lang="zh-CN" altLang="en-US" sz="2000" dirty="0" smtClean="0"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charset="0"/>
              </a:rPr>
              <a:t>   王喜超</a:t>
            </a:r>
            <a:endParaRPr lang="zh-CN" altLang="en-US" sz="2400" dirty="0"/>
          </a:p>
        </p:txBody>
      </p:sp>
      <p:sp>
        <p:nvSpPr>
          <p:cNvPr id="5" name="矩形 4"/>
          <p:cNvSpPr/>
          <p:nvPr/>
        </p:nvSpPr>
        <p:spPr>
          <a:xfrm>
            <a:off x="179512" y="892919"/>
            <a:ext cx="7089378" cy="4154984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lvl="0"/>
            <a:r>
              <a:rPr lang="zh-CN" altLang="en-US" sz="2400" b="1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    那天</a:t>
            </a:r>
            <a:r>
              <a:rPr lang="zh-CN" altLang="en-US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，我们一家去外婆家做客。可是晚上，爸爸喝醉了，妈妈要留下来陪爸爸，我只能一个人回家了。</a:t>
            </a:r>
            <a:r>
              <a:rPr lang="zh-CN" altLang="en-US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一想到要独自一人走那段“鬼火”出没的山路，我就害怕。</a:t>
            </a:r>
          </a:p>
          <a:p>
            <a:pPr lvl="0"/>
            <a:r>
              <a:rPr lang="zh-CN" altLang="en-US" sz="2400" b="1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    其实</a:t>
            </a:r>
            <a:r>
              <a:rPr lang="zh-CN" altLang="en-US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我家离外婆家很近。可是自从我九岁那年独自回家后，我心里便有了一层抹不去的阴影</a:t>
            </a:r>
            <a:r>
              <a:rPr lang="en-US" altLang="zh-CN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——</a:t>
            </a:r>
            <a:r>
              <a:rPr lang="zh-CN" altLang="en-US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那是一个阴雨天的夜晚，我一个人走在回家的路上，一群“鬼火”飞速奔跑，差点把我吓死！虽然爸爸妈妈反复给我解释，那是路边坟冢里的磷与水气混合后产生的磷化氢，是一种自然现象，但毕竟与死人有关呀，能不怕吗</a:t>
            </a:r>
            <a:r>
              <a:rPr lang="zh-CN" altLang="en-US" sz="2400" b="1" dirty="0" smtClean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？！</a:t>
            </a:r>
            <a:r>
              <a:rPr lang="en-US" altLang="zh-CN" sz="2400" b="1" dirty="0" smtClean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     </a:t>
            </a:r>
            <a:endParaRPr lang="en-US" altLang="zh-CN" sz="2400" b="1" dirty="0">
              <a:solidFill>
                <a:srgbClr val="C00000"/>
              </a:solidFill>
              <a:latin typeface="宋体" panose="02010600030101010101" pitchFamily="2" charset="-122"/>
              <a:ea typeface="宋体" panose="02010600030101010101" pitchFamily="2" charset="-122"/>
              <a:cs typeface="宋体" panose="02010600030101010101" pitchFamily="2" charset="-122"/>
            </a:endParaRPr>
          </a:p>
        </p:txBody>
      </p:sp>
      <p:cxnSp>
        <p:nvCxnSpPr>
          <p:cNvPr id="7" name="直接连接符 6"/>
          <p:cNvCxnSpPr/>
          <p:nvPr/>
        </p:nvCxnSpPr>
        <p:spPr>
          <a:xfrm>
            <a:off x="7232886" y="892919"/>
            <a:ext cx="36004" cy="405509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矩形 8"/>
          <p:cNvSpPr/>
          <p:nvPr/>
        </p:nvSpPr>
        <p:spPr>
          <a:xfrm>
            <a:off x="7268890" y="892919"/>
            <a:ext cx="1767606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zh-CN" altLang="en-US" sz="2000" b="1" dirty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交代故事背景。“害怕”引出主要情感</a:t>
            </a:r>
            <a:r>
              <a:rPr lang="zh-CN" altLang="en-US" sz="2000" b="1" dirty="0" smtClean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体验</a:t>
            </a:r>
            <a:r>
              <a:rPr lang="en-US" altLang="zh-CN" sz="2000" b="1" dirty="0" smtClean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。 </a:t>
            </a:r>
            <a:endParaRPr lang="en-US" altLang="zh-CN" sz="2000" b="1" dirty="0">
              <a:solidFill>
                <a:prstClr val="black"/>
              </a:solidFill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7380312" y="3147814"/>
            <a:ext cx="1476164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zh-CN" altLang="en-US" sz="2000" b="1" dirty="0" smtClean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回忆那时候</a:t>
            </a:r>
            <a:r>
              <a:rPr lang="zh-CN" altLang="en-US" sz="2000" b="1" dirty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的夜行记忆，强调自己的恐惧</a:t>
            </a:r>
            <a:r>
              <a:rPr lang="zh-CN" altLang="en-US" sz="2000" b="1" dirty="0" smtClean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记忆</a:t>
            </a:r>
            <a:r>
              <a:rPr lang="en-US" altLang="zh-CN" sz="2000" b="1" dirty="0" smtClean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。</a:t>
            </a:r>
            <a:r>
              <a:rPr lang="en-US" altLang="zh-CN" sz="2000" b="1" dirty="0" smtClean="0">
                <a:solidFill>
                  <a:prstClr val="black"/>
                </a:solidFill>
                <a:latin typeface="楷体_GB2312" charset="0"/>
                <a:cs typeface="楷体_GB2312" charset="0"/>
              </a:rPr>
              <a:t>  </a:t>
            </a:r>
            <a:endParaRPr lang="en-US" altLang="zh-CN" sz="2000" b="1" dirty="0">
              <a:solidFill>
                <a:prstClr val="black"/>
              </a:solidFill>
              <a:latin typeface="楷体_GB2312" charset="0"/>
              <a:cs typeface="楷体_GB231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121673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0"/>
    </mc:Choice>
    <mc:Fallback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/>
        </p:nvSpPr>
        <p:spPr>
          <a:xfrm>
            <a:off x="129440" y="346020"/>
            <a:ext cx="7089378" cy="4524315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lvl="0"/>
            <a:r>
              <a:rPr lang="zh-CN" altLang="en-US" sz="2400" b="1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    可</a:t>
            </a:r>
            <a:r>
              <a:rPr lang="zh-CN" altLang="en-US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我又有个怪毛病，在别人家怎么也睡不着。</a:t>
            </a:r>
            <a:r>
              <a:rPr lang="zh-CN" altLang="en-US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再说，我已经长大了，这几年学到的科学知识不少，明知没有鬼，为什么不锻炼一下自己的胆量呢？</a:t>
            </a:r>
            <a:r>
              <a:rPr lang="zh-CN" altLang="en-US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于是，我便着头皮自己一个人回家。</a:t>
            </a:r>
          </a:p>
          <a:p>
            <a:pPr lvl="0"/>
            <a:r>
              <a:rPr lang="zh-CN" altLang="en-US" sz="2400" b="1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    </a:t>
            </a:r>
            <a:r>
              <a:rPr lang="zh-CN" altLang="en-US" sz="2400" b="1" dirty="0" smtClean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开始</a:t>
            </a:r>
            <a:r>
              <a:rPr lang="zh-CN" altLang="en-US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，我还不是很害怕。可半路上，月色渐渐变得阴暗，我心里有点忐忑不安。肆虐的风“呼呼”地刮着，就像鬼哭狼嚎似的，我越来越恐惧了。再看看月亮，已经躲进云里去了，这情境几乎和</a:t>
            </a:r>
            <a:r>
              <a:rPr lang="en-US" altLang="zh-CN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《</a:t>
            </a:r>
            <a:r>
              <a:rPr lang="zh-CN" altLang="en-US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聊斋</a:t>
            </a:r>
            <a:r>
              <a:rPr lang="en-US" altLang="zh-CN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》</a:t>
            </a:r>
            <a:r>
              <a:rPr lang="zh-CN" altLang="en-US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里的一模一样，莫非这是鬼出现的前兆？越想越害怕。</a:t>
            </a:r>
            <a:r>
              <a:rPr lang="zh-CN" altLang="en-US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“唉，早知道这样，就不该看</a:t>
            </a:r>
            <a:r>
              <a:rPr lang="en-US" altLang="zh-CN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《</a:t>
            </a:r>
            <a:r>
              <a:rPr lang="zh-CN" altLang="en-US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聊斋</a:t>
            </a:r>
            <a:r>
              <a:rPr lang="en-US" altLang="zh-CN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》</a:t>
            </a:r>
            <a:r>
              <a:rPr lang="zh-CN" altLang="en-US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了！”我后悔莫及！不知不觉，我紧握拳头</a:t>
            </a:r>
            <a:r>
              <a:rPr lang="en-US" altLang="zh-CN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,</a:t>
            </a:r>
            <a:r>
              <a:rPr lang="zh-CN" altLang="en-US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手心已经满是汗水</a:t>
            </a:r>
            <a:r>
              <a:rPr lang="zh-CN" altLang="en-US" sz="2400" b="1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了</a:t>
            </a:r>
            <a:r>
              <a:rPr lang="en-US" altLang="zh-CN" sz="2400" b="1" dirty="0" smtClean="0"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。</a:t>
            </a:r>
            <a:r>
              <a:rPr lang="en-US" altLang="zh-CN" sz="2400" b="1" dirty="0" smtClean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     </a:t>
            </a:r>
            <a:endParaRPr lang="en-US" altLang="zh-CN" sz="2400" b="1" dirty="0">
              <a:solidFill>
                <a:srgbClr val="C00000"/>
              </a:solidFill>
              <a:latin typeface="宋体" panose="02010600030101010101" pitchFamily="2" charset="-122"/>
              <a:ea typeface="宋体" panose="02010600030101010101" pitchFamily="2" charset="-122"/>
              <a:cs typeface="宋体" panose="02010600030101010101" pitchFamily="2" charset="-122"/>
            </a:endParaRPr>
          </a:p>
        </p:txBody>
      </p:sp>
      <p:cxnSp>
        <p:nvCxnSpPr>
          <p:cNvPr id="7" name="直接连接符 6"/>
          <p:cNvCxnSpPr/>
          <p:nvPr/>
        </p:nvCxnSpPr>
        <p:spPr>
          <a:xfrm>
            <a:off x="7232886" y="483518"/>
            <a:ext cx="36004" cy="410445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矩形 8"/>
          <p:cNvSpPr/>
          <p:nvPr/>
        </p:nvSpPr>
        <p:spPr>
          <a:xfrm>
            <a:off x="7268890" y="315243"/>
            <a:ext cx="187511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zh-CN" altLang="en-US" sz="2000" b="1" dirty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这一段心理描写，对自己积极的心理暗示，引出下文故事</a:t>
            </a:r>
            <a:r>
              <a:rPr lang="en-US" altLang="zh-CN" sz="2000" b="1" dirty="0" smtClean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。</a:t>
            </a:r>
            <a:r>
              <a:rPr lang="en-US" altLang="zh-CN" sz="2000" b="1" dirty="0" smtClean="0">
                <a:solidFill>
                  <a:prstClr val="black"/>
                </a:solidFill>
                <a:latin typeface="楷体_GB2312" charset="0"/>
                <a:cs typeface="楷体_GB2312" charset="0"/>
              </a:rPr>
              <a:t>  </a:t>
            </a:r>
            <a:endParaRPr lang="en-US" altLang="zh-CN" sz="2000" b="1" dirty="0">
              <a:solidFill>
                <a:prstClr val="black"/>
              </a:solidFill>
              <a:latin typeface="楷体_GB2312" charset="0"/>
              <a:cs typeface="楷体_GB2312" charset="0"/>
            </a:endParaRPr>
          </a:p>
        </p:txBody>
      </p:sp>
      <p:sp>
        <p:nvSpPr>
          <p:cNvPr id="8" name="矩形 7"/>
          <p:cNvSpPr/>
          <p:nvPr/>
        </p:nvSpPr>
        <p:spPr>
          <a:xfrm>
            <a:off x="7283103" y="2381857"/>
            <a:ext cx="187511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zh-CN" altLang="en-US" sz="2000" b="1" dirty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随着故事情节的发展，作者心理变化</a:t>
            </a:r>
            <a:r>
              <a:rPr lang="zh-CN" altLang="en-US" sz="2000" b="1" dirty="0" smtClean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明显</a:t>
            </a:r>
            <a:r>
              <a:rPr lang="en-US" altLang="zh-CN" sz="2000" b="1" dirty="0" smtClean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。</a:t>
            </a:r>
            <a:r>
              <a:rPr lang="en-US" altLang="zh-CN" sz="2000" b="1" dirty="0" smtClean="0">
                <a:solidFill>
                  <a:prstClr val="black"/>
                </a:solidFill>
                <a:latin typeface="楷体_GB2312" charset="0"/>
                <a:cs typeface="楷体_GB2312" charset="0"/>
              </a:rPr>
              <a:t>  </a:t>
            </a:r>
            <a:endParaRPr lang="en-US" altLang="zh-CN" sz="2000" b="1" dirty="0">
              <a:solidFill>
                <a:prstClr val="black"/>
              </a:solidFill>
              <a:latin typeface="楷体_GB2312" charset="0"/>
              <a:cs typeface="楷体_GB231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92808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0"/>
    </mc:Choice>
    <mc:Fallback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/>
        </p:nvSpPr>
        <p:spPr>
          <a:xfrm>
            <a:off x="140764" y="124926"/>
            <a:ext cx="7089378" cy="4893647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lstStyle/>
          <a:p>
            <a:pPr lvl="0"/>
            <a:r>
              <a:rPr lang="zh-CN" altLang="en-US" sz="2400" b="1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    </a:t>
            </a:r>
            <a:r>
              <a:rPr lang="zh-CN" altLang="en-US" sz="2400" b="1" dirty="0" smtClean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忽然</a:t>
            </a:r>
            <a:r>
              <a:rPr lang="zh-CN" altLang="en-US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，远处有一个黑斑若隐若现，还在不停地向我这边跑来。我不禁大叫一声：“鬼来了！”那黑斑一下子跳入路边不见了。这时我好像听见有什么声音，再仔细一听，不远处传来了“喵</a:t>
            </a:r>
            <a:r>
              <a:rPr lang="en-US" altLang="zh-CN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……</a:t>
            </a:r>
            <a:r>
              <a:rPr lang="zh-CN" altLang="en-US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喵</a:t>
            </a:r>
            <a:r>
              <a:rPr lang="en-US" altLang="zh-CN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……”</a:t>
            </a:r>
            <a:r>
              <a:rPr lang="zh-CN" altLang="en-US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的叫声。嗨，原来是只野猫，我不自觉地挥了一把汗。</a:t>
            </a:r>
            <a:r>
              <a:rPr lang="zh-CN" altLang="en-US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“好呀，竟然是你在吓我！今天我要回家了，下次再跟你算账！”我心里嘀咕着，便一路小跑回到了家。</a:t>
            </a:r>
          </a:p>
          <a:p>
            <a:pPr lvl="0"/>
            <a:r>
              <a:rPr lang="zh-CN" altLang="en-US" sz="2400" b="1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    姐姐</a:t>
            </a:r>
            <a:r>
              <a:rPr lang="zh-CN" altLang="en-US" sz="2400" b="1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看到我狼狈的样子大笑不止：“世上哪有鬼，是你自己在疑神疑鬼罢了。” 姐姐说得对。</a:t>
            </a:r>
          </a:p>
          <a:p>
            <a:pPr lvl="0"/>
            <a:r>
              <a:rPr lang="zh-CN" altLang="en-US" sz="2400" b="1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    </a:t>
            </a:r>
            <a:r>
              <a:rPr lang="zh-CN" altLang="en-US" sz="2400" b="1" dirty="0" smtClean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说来</a:t>
            </a:r>
            <a:r>
              <a:rPr lang="zh-CN" altLang="en-US" sz="2400" b="1" dirty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也怪，从那以后我再也不怕什么鬼啊神的，因为我坚信世上没有什么鬼神，疑心才生“心鬼”。从此以后，我做事的胆大多了</a:t>
            </a:r>
            <a:r>
              <a:rPr lang="zh-CN" altLang="en-US" sz="2400" b="1" dirty="0" smtClean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！</a:t>
            </a:r>
            <a:r>
              <a:rPr lang="en-US" altLang="zh-CN" sz="2400" b="1" dirty="0" smtClean="0">
                <a:solidFill>
                  <a:srgbClr val="C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     </a:t>
            </a:r>
            <a:endParaRPr lang="en-US" altLang="zh-CN" sz="2400" b="1" dirty="0">
              <a:solidFill>
                <a:srgbClr val="C00000"/>
              </a:solidFill>
              <a:latin typeface="宋体" panose="02010600030101010101" pitchFamily="2" charset="-122"/>
              <a:ea typeface="宋体" panose="02010600030101010101" pitchFamily="2" charset="-122"/>
              <a:cs typeface="宋体" panose="02010600030101010101" pitchFamily="2" charset="-122"/>
            </a:endParaRPr>
          </a:p>
        </p:txBody>
      </p:sp>
      <p:cxnSp>
        <p:nvCxnSpPr>
          <p:cNvPr id="7" name="直接连接符 6"/>
          <p:cNvCxnSpPr/>
          <p:nvPr/>
        </p:nvCxnSpPr>
        <p:spPr>
          <a:xfrm>
            <a:off x="7230142" y="267494"/>
            <a:ext cx="38748" cy="45365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矩形 8"/>
          <p:cNvSpPr/>
          <p:nvPr/>
        </p:nvSpPr>
        <p:spPr>
          <a:xfrm>
            <a:off x="7264956" y="612536"/>
            <a:ext cx="1767606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zh-CN" altLang="en-US" sz="2000" b="1" dirty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最高潮的故事情节，把恐惧的心情描写 得生动细致。 </a:t>
            </a:r>
          </a:p>
        </p:txBody>
      </p:sp>
      <p:sp>
        <p:nvSpPr>
          <p:cNvPr id="8" name="矩形 7"/>
          <p:cNvSpPr/>
          <p:nvPr/>
        </p:nvSpPr>
        <p:spPr>
          <a:xfrm>
            <a:off x="7376394" y="3880088"/>
            <a:ext cx="1767606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zh-CN" altLang="en-US" sz="2000" b="1" dirty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故事结尾，写出了自己的</a:t>
            </a:r>
            <a:r>
              <a:rPr lang="zh-CN" altLang="en-US" sz="2000" b="1" dirty="0" smtClean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感悟</a:t>
            </a:r>
            <a:r>
              <a:rPr lang="en-US" altLang="zh-CN" sz="2000" b="1" dirty="0" smtClean="0">
                <a:solidFill>
                  <a:prstClr val="black"/>
                </a:solidFill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。</a:t>
            </a:r>
            <a:r>
              <a:rPr lang="en-US" altLang="zh-CN" sz="2000" b="1" dirty="0" smtClean="0">
                <a:solidFill>
                  <a:prstClr val="black"/>
                </a:solidFill>
                <a:latin typeface="楷体_GB2312" charset="0"/>
                <a:cs typeface="楷体_GB2312" charset="0"/>
              </a:rPr>
              <a:t>  </a:t>
            </a:r>
            <a:endParaRPr lang="en-US" altLang="zh-CN" sz="2000" b="1" dirty="0">
              <a:solidFill>
                <a:prstClr val="black"/>
              </a:solidFill>
              <a:latin typeface="楷体_GB2312" charset="0"/>
              <a:cs typeface="楷体_GB231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2250250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0"/>
    </mc:Choice>
    <mc:Fallback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8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文本框 99"/>
          <p:cNvSpPr txBox="1"/>
          <p:nvPr/>
        </p:nvSpPr>
        <p:spPr>
          <a:xfrm>
            <a:off x="899591" y="915566"/>
            <a:ext cx="7599373" cy="273921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noFill/>
          </a:ln>
        </p:spPr>
        <p:txBody>
          <a:bodyPr wrap="square">
            <a:spAutoFit/>
          </a:bodyPr>
          <a:lstStyle/>
          <a:p>
            <a:pPr indent="306070"/>
            <a:r>
              <a:rPr lang="en-US" altLang="zh-CN" sz="2800" b="1" dirty="0" smtClean="0">
                <a:solidFill>
                  <a:srgbClr val="7030A0"/>
                </a:solidFill>
                <a:latin typeface="楷体" panose="02010609060101010101" pitchFamily="49" charset="-122"/>
                <a:ea typeface="楷体" panose="02010609060101010101" pitchFamily="49" charset="-122"/>
                <a:cs typeface="楷体" panose="02010609060101010101" pitchFamily="49" charset="-122"/>
              </a:rPr>
              <a:t>  </a:t>
            </a:r>
            <a:r>
              <a:rPr lang="zh-CN" sz="2800" b="1" dirty="0" smtClean="0">
                <a:solidFill>
                  <a:srgbClr val="7030A0"/>
                </a:solidFill>
                <a:latin typeface="楷体" panose="02010609060101010101" pitchFamily="49" charset="-122"/>
                <a:ea typeface="楷体" panose="02010609060101010101" pitchFamily="49" charset="-122"/>
                <a:cs typeface="楷体" panose="02010609060101010101" pitchFamily="49" charset="-122"/>
              </a:rPr>
              <a:t>点评</a:t>
            </a:r>
            <a:r>
              <a:rPr lang="zh-CN" sz="2800" b="1" dirty="0">
                <a:solidFill>
                  <a:srgbClr val="7030A0"/>
                </a:solidFill>
                <a:latin typeface="楷体" panose="02010609060101010101" pitchFamily="49" charset="-122"/>
                <a:ea typeface="楷体" panose="02010609060101010101" pitchFamily="49" charset="-122"/>
                <a:cs typeface="楷体" panose="02010609060101010101" pitchFamily="49" charset="-122"/>
              </a:rPr>
              <a:t>：</a:t>
            </a:r>
            <a:r>
              <a:rPr lang="zh-CN" sz="2400" b="1" dirty="0">
                <a:latin typeface="楷体" panose="02010609060101010101" pitchFamily="49" charset="-122"/>
                <a:ea typeface="楷体" panose="02010609060101010101" pitchFamily="49" charset="-122"/>
                <a:cs typeface="楷体" panose="02010609060101010101" pitchFamily="49" charset="-122"/>
              </a:rPr>
              <a:t>这篇</a:t>
            </a:r>
            <a:r>
              <a:rPr lang="zh-CN" sz="2400" b="1" dirty="0" smtClean="0">
                <a:latin typeface="楷体" panose="02010609060101010101" pitchFamily="49" charset="-122"/>
                <a:ea typeface="楷体" panose="02010609060101010101" pitchFamily="49" charset="-122"/>
                <a:cs typeface="楷体" panose="02010609060101010101" pitchFamily="49" charset="-122"/>
              </a:rPr>
              <a:t>习作</a:t>
            </a:r>
            <a:r>
              <a:rPr lang="zh-CN" altLang="en-US" sz="2400" b="1" dirty="0" smtClean="0">
                <a:latin typeface="楷体" panose="02010609060101010101" pitchFamily="49" charset="-122"/>
                <a:ea typeface="楷体" panose="02010609060101010101" pitchFamily="49" charset="-122"/>
                <a:cs typeface="楷体" panose="02010609060101010101" pitchFamily="49" charset="-122"/>
              </a:rPr>
              <a:t>，作者</a:t>
            </a:r>
            <a:r>
              <a:rPr lang="zh-CN" altLang="en-US" sz="2400" b="1" dirty="0">
                <a:latin typeface="楷体" panose="02010609060101010101" pitchFamily="49" charset="-122"/>
                <a:ea typeface="楷体" panose="02010609060101010101" pitchFamily="49" charset="-122"/>
                <a:cs typeface="楷体" panose="02010609060101010101" pitchFamily="49" charset="-122"/>
              </a:rPr>
              <a:t>选择的情感体验是“恐惧”，主要写了第一次独自一人走夜路的经历。由于胆子小，在作者看来一切风吹草动皆为鬼神；但作者最终还是战胜了自己，明白了“世上本没有鬼，疑心才生心鬼”的道理。一段夜路，走得如此惊心动魄；一件小事，写得如此扣人心弦。文中心理描写尤为成功，将一个胆小多疑的小孩子形象刻画得</a:t>
            </a:r>
            <a:r>
              <a:rPr lang="zh-CN" altLang="en-US" sz="2400" b="1" dirty="0" smtClean="0">
                <a:latin typeface="楷体" panose="02010609060101010101" pitchFamily="49" charset="-122"/>
                <a:ea typeface="楷体" panose="02010609060101010101" pitchFamily="49" charset="-122"/>
                <a:cs typeface="楷体" panose="02010609060101010101" pitchFamily="49" charset="-122"/>
              </a:rPr>
              <a:t>栩栩如生</a:t>
            </a:r>
            <a:r>
              <a:rPr lang="zh-CN" sz="2400" b="1" dirty="0" smtClean="0">
                <a:latin typeface="楷体" panose="02010609060101010101" pitchFamily="49" charset="-122"/>
                <a:ea typeface="楷体" panose="02010609060101010101" pitchFamily="49" charset="-122"/>
                <a:cs typeface="楷体" panose="02010609060101010101" pitchFamily="49" charset="-122"/>
              </a:rPr>
              <a:t>。  </a:t>
            </a:r>
            <a:endParaRPr lang="zh-CN" altLang="en-US" sz="2400" b="1" dirty="0">
              <a:latin typeface="楷体" panose="02010609060101010101" pitchFamily="49" charset="-122"/>
              <a:ea typeface="楷体" panose="02010609060101010101" pitchFamily="49" charset="-122"/>
              <a:cs typeface="楷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1542380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0"/>
    </mc:Choice>
    <mc:Fallback>
      <p:transition/>
    </mc:Fallback>
  </mc:AlternateContent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暗香扑面">
  <a:themeElements>
    <a:clrScheme name="暗香扑面">
      <a:dk1>
        <a:sysClr val="windowText" lastClr="000000"/>
      </a:dk1>
      <a:lt1>
        <a:sysClr val="window" lastClr="FFFFFF"/>
      </a:lt1>
      <a:dk2>
        <a:srgbClr val="2F2F2F"/>
      </a:dk2>
      <a:lt2>
        <a:srgbClr val="FFFFF4"/>
      </a:lt2>
      <a:accent1>
        <a:srgbClr val="918415"/>
      </a:accent1>
      <a:accent2>
        <a:srgbClr val="C47546"/>
      </a:accent2>
      <a:accent3>
        <a:srgbClr val="AFB591"/>
      </a:accent3>
      <a:accent4>
        <a:srgbClr val="B9945B"/>
      </a:accent4>
      <a:accent5>
        <a:srgbClr val="85ADBC"/>
      </a:accent5>
      <a:accent6>
        <a:srgbClr val="E5B440"/>
      </a:accent6>
      <a:hlink>
        <a:srgbClr val="00D5D5"/>
      </a:hlink>
      <a:folHlink>
        <a:srgbClr val="DD00DD"/>
      </a:folHlink>
    </a:clrScheme>
    <a:fontScheme name="暗香扑面">
      <a:majorFont>
        <a:latin typeface="Franklin Gothic Medium"/>
        <a:ea typeface=""/>
        <a:cs typeface=""/>
        <a:font script="Jpan" typeface="HG創英角ｺﾞｼｯｸUB"/>
        <a:font script="Hang" typeface="HY견고딕"/>
        <a:font script="Hans" typeface="微软雅黑"/>
        <a:font script="Hant" typeface="微軟正黑體"/>
        <a:font script="Arab" typeface="Arial Bold"/>
        <a:font script="Hebr" typeface="Arial Bold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 Bold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HG創英角ｺﾞｼｯｸUB"/>
        <a:font script="Hang" typeface="맑은 고딕"/>
        <a:font script="Hans" typeface="黑体"/>
        <a:font script="Hant" typeface="新細明體"/>
        <a:font script="Arab" typeface="Arial"/>
        <a:font script="Hebr" typeface="Arial"/>
        <a:font script="Thai" typeface="Cordian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暗香扑面">
      <a:fillStyleLst>
        <a:solidFill>
          <a:schemeClr val="phClr"/>
        </a:solidFill>
        <a:gradFill rotWithShape="1">
          <a:gsLst>
            <a:gs pos="0">
              <a:schemeClr val="phClr">
                <a:tint val="98000"/>
                <a:satMod val="220000"/>
              </a:schemeClr>
            </a:gs>
            <a:gs pos="31000">
              <a:schemeClr val="phClr">
                <a:tint val="30000"/>
                <a:satMod val="150000"/>
              </a:schemeClr>
            </a:gs>
            <a:gs pos="91000">
              <a:schemeClr val="phClr">
                <a:tint val="96000"/>
              </a:schemeClr>
            </a:gs>
          </a:gsLst>
          <a:path path="circle">
            <a:fillToRect l="50000" t="150000" r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28000"/>
                <a:satMod val="100000"/>
              </a:schemeClr>
              <a:schemeClr val="phClr">
                <a:tint val="100000"/>
                <a:satMod val="200000"/>
              </a:schemeClr>
            </a:duotone>
          </a:blip>
          <a:tile tx="0" ty="0" sx="80000" sy="8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dbl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10000"/>
              </a:schemeClr>
            </a:glow>
          </a:effectLst>
        </a:effectStyle>
        <a:effectStyle>
          <a:effectLst>
            <a:outerShdw blurRad="34925" dist="31750" dir="5400000" algn="tl" rotWithShape="0">
              <a:srgbClr val="000000">
                <a:alpha val="50000"/>
              </a:srgbClr>
            </a:outerShdw>
          </a:effectLst>
          <a:scene3d>
            <a:camera prst="orthographicFront">
              <a:rot lat="0" lon="0" rev="0"/>
            </a:camera>
            <a:lightRig rig="flood" dir="t">
              <a:rot lat="0" lon="0" rev="5400000"/>
            </a:lightRig>
          </a:scene3d>
          <a:sp3d contourW="9525" prstMaterial="dkEdge">
            <a:bevelT w="12000" h="24150"/>
            <a:contourClr>
              <a:schemeClr val="phClr">
                <a:satMod val="110000"/>
              </a:schemeClr>
            </a:contourClr>
          </a:sp3d>
        </a:effectStyle>
        <a:effectStyle>
          <a:effectLst>
            <a:outerShdw blurRad="50800" dist="31750" dir="5400000" algn="tl" rotWithShape="0">
              <a:srgbClr val="000000">
                <a:alpha val="50000"/>
              </a:srgbClr>
            </a:outerShdw>
          </a:effectLst>
          <a:scene3d>
            <a:camera prst="orthographicFront">
              <a:rot lat="0" lon="0" rev="0"/>
            </a:camera>
            <a:lightRig rig="flood" dir="t">
              <a:rot lat="0" lon="0" rev="5400000"/>
            </a:lightRig>
          </a:scene3d>
          <a:sp3d contourW="18700" prstMaterial="dkEdge">
            <a:bevelT w="44450" h="80600"/>
            <a:contourClr>
              <a:schemeClr val="phClr"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0000"/>
                <a:satMod val="1000000"/>
              </a:schemeClr>
            </a:gs>
            <a:gs pos="31000">
              <a:schemeClr val="phClr">
                <a:shade val="85000"/>
                <a:satMod val="450000"/>
              </a:schemeClr>
            </a:gs>
            <a:gs pos="100000">
              <a:schemeClr val="phClr">
                <a:tint val="70000"/>
                <a:satMod val="300000"/>
              </a:schemeClr>
            </a:gs>
          </a:gsLst>
          <a:path path="circle">
            <a:fillToRect l="50000" t="150000" r="50000"/>
          </a:path>
        </a:gradFill>
        <a:blipFill>
          <a:blip xmlns:r="http://schemas.openxmlformats.org/officeDocument/2006/relationships" r:embed="rId2">
            <a:duotone>
              <a:schemeClr val="phClr">
                <a:tint val="100000"/>
                <a:shade val="70000"/>
                <a:hueMod val="100000"/>
                <a:satMod val="100000"/>
              </a:schemeClr>
              <a:schemeClr val="phClr">
                <a:tint val="90000"/>
                <a:shade val="100000"/>
                <a:hueMod val="100000"/>
                <a:satMod val="10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Fan</Template>
  <TotalTime>20</TotalTime>
  <Words>676</Words>
  <Application>Microsoft Office PowerPoint</Application>
  <PresentationFormat>全屏显示(16:9)</PresentationFormat>
  <Paragraphs>16</Paragraphs>
  <Slides>4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5" baseType="lpstr">
      <vt:lpstr>暗香扑面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dxq</dc:creator>
  <cp:lastModifiedBy>X</cp:lastModifiedBy>
  <cp:revision>5</cp:revision>
  <dcterms:created xsi:type="dcterms:W3CDTF">2019-09-02T04:02:07Z</dcterms:created>
  <dcterms:modified xsi:type="dcterms:W3CDTF">2019-11-12T05:30:37Z</dcterms:modified>
</cp:coreProperties>
</file>

<file path=docProps/thumbnail.jpeg>
</file>