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core.xml" ContentType="application/vnd.openxmlformats-package.core-properties+xml"/>
  <Default Extension="jpeg" ContentType="image/jpeg"/>
  <Default Extension="png" ContentType="image/png"/>
  <Override PartName="/ppt/presentation.xml" ContentType="application/vnd.openxmlformats-officedocument.presentationml.presentation.main+xml"/>
  <Override PartName="/ppt/slideMasters/slideMaster.xml" ContentType="application/vnd.openxmlformats-officedocument.presentationml.slideMaster+xml"/>
  <Override PartName="/ppt/slideLayouts/slideLayout.xml" ContentType="application/vnd.openxmlformats-officedocument.presentationml.slideLayout+xml"/>
  <Override PartName="/ppt/theme/theme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</Types>
</file>

<file path=_rels/.rels>&#65279;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p="http://schemas.openxmlformats.org/presentationml/2006/main" xmlns:a="http://schemas.openxmlformats.org/drawingml/2006/main" xmlns:r="http://schemas.openxmlformats.org/officeDocument/2006/relationships">
  <p:sldMasterIdLst>
    <p:sldMasterId id="2147483648" r:id="rId1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x="18288000" cy="10287000"/>
  <p:notesSz cx="6858000" cy="9144000"/>
</p:presentation>
</file>

<file path=ppt/presProps.xml><?xml version="1.0" encoding="utf-8"?>
<p:presentationPr xmlns:p="http://schemas.openxmlformats.org/presentationml/2006/main" xmlns:a="http://schemas.openxmlformats.org/drawingml/2006/main" xmlns:r="http://schemas.openxmlformats.org/officeDocument/2006/relationships">
</p:presentationPr>
</file>

<file path=ppt/tableStyles.xml><?xml version="1.0" encoding="utf-8"?>
<a:tblStyleLst xmlns:a="http://schemas.openxmlformats.org/drawingml/2006/main" def="{5C22544A-7EE6-4342-B048-85BDC9FD1C3A}">
</a:tblStyleLst>
</file>

<file path=ppt/_rels/presentation.xml.rels>&#65279;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.xml"/><Relationship Id="rId2" Type="http://schemas.openxmlformats.org/officeDocument/2006/relationships/theme" Target="theme/theme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/Relationships>
</file>

<file path=ppt/slideLayouts/_rels/slideLayout.xml.rels>&#65279;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slideLayout.xml><?xml version="1.0" encoding="utf-8"?>
<p:sldLayout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Masters/_rels/slideMaster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Relationship Id="rId2" Type="http://schemas.openxmlformats.org/officeDocument/2006/relationships/theme" Target="../theme/theme.xml"/></Relationships>
</file>

<file path=ppt/slideMasters/slideMaster.xml><?xml version="1.0" encoding="utf-8"?>
<p:sldMaster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s/_rels/slide1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1.jpeg"/><Relationship Id="rId1" Type="http://schemas.openxmlformats.org/officeDocument/2006/relationships/slideLayout" Target="../slideLayouts/slideLayout.xml"/></Relationships>
</file>

<file path=ppt/slides/_rels/slide10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11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12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7.jpeg"/><Relationship Id="rId1" Type="http://schemas.openxmlformats.org/officeDocument/2006/relationships/slideLayout" Target="../slideLayouts/slideLayout.xml"/></Relationships>
</file>

<file path=ppt/slides/_rels/slide13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14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8.jpeg"/><Relationship Id="rId1" Type="http://schemas.openxmlformats.org/officeDocument/2006/relationships/slideLayout" Target="../slideLayouts/slideLayout.xml"/></Relationships>
</file>

<file path=ppt/slides/_rels/slide15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9.jpeg"/><Relationship Id="rPictId1" Type="http://schemas.openxmlformats.org/officeDocument/2006/relationships/image" Target="../media/image10.jpeg"/><Relationship Id="rPictId2" Type="http://schemas.openxmlformats.org/officeDocument/2006/relationships/image" Target="../media/image11.jpeg"/><Relationship Id="rPictId3" Type="http://schemas.openxmlformats.org/officeDocument/2006/relationships/image" Target="../media/image12.jpeg"/><Relationship Id="rPictId4" Type="http://schemas.openxmlformats.org/officeDocument/2006/relationships/image" Target="../media/image13.jpeg"/><Relationship Id="rId1" Type="http://schemas.openxmlformats.org/officeDocument/2006/relationships/slideLayout" Target="../slideLayouts/slideLayout.xml"/></Relationships>
</file>

<file path=ppt/slides/_rels/slide16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14.jpeg"/><Relationship Id="rId1" Type="http://schemas.openxmlformats.org/officeDocument/2006/relationships/slideLayout" Target="../slideLayouts/slideLayout.xml"/></Relationships>
</file>

<file path=ppt/slides/_rels/slide17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18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15.jpeg"/><Relationship Id="rPictId1" Type="http://schemas.openxmlformats.org/officeDocument/2006/relationships/image" Target="../media/image16.jpeg"/><Relationship Id="rId1" Type="http://schemas.openxmlformats.org/officeDocument/2006/relationships/slideLayout" Target="../slideLayouts/slideLayout.xml"/></Relationships>
</file>

<file path=ppt/slides/_rels/slide2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3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4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5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2.jpeg"/><Relationship Id="rId1" Type="http://schemas.openxmlformats.org/officeDocument/2006/relationships/slideLayout" Target="../slideLayouts/slideLayout.xml"/></Relationships>
</file>

<file path=ppt/slides/_rels/slide6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7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3.jpeg"/><Relationship Id="rId1" Type="http://schemas.openxmlformats.org/officeDocument/2006/relationships/slideLayout" Target="../slideLayouts/slideLayout.xml"/></Relationships>
</file>

<file path=ppt/slides/_rels/slide8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4.jpeg"/><Relationship Id="rPictId1" Type="http://schemas.openxmlformats.org/officeDocument/2006/relationships/image" Target="../media/image5.jpeg"/><Relationship Id="rPictId2" Type="http://schemas.openxmlformats.org/officeDocument/2006/relationships/image" Target="../media/image6.jpeg"/><Relationship Id="rId1" Type="http://schemas.openxmlformats.org/officeDocument/2006/relationships/slideLayout" Target="../slideLayouts/slideLayout.xml"/></Relationships>
</file>

<file path=ppt/slides/_rels/slide9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BF9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13004800" y="6591300"/>
            <a:ext cx="5283200" cy="1790700"/>
          </a:xfrm>
          <a:prstGeom prst="rect">
            <a:avLst/>
          </a:prstGeom>
        </p:spPr>
      </p:pic>
      <p:sp>
        <p:nvSpPr>
          <p:cNvPr id="3" name=""/>
          <p:cNvSpPr/>
          <p:nvPr/>
        </p:nvSpPr>
        <p:spPr>
          <a:xfrm>
            <a:off x="10769600" y="1968500"/>
            <a:ext cx="1422400" cy="1054100"/>
          </a:xfrm>
          <a:prstGeom prst="rect">
            <a:avLst/>
          </a:prstGeom>
          <a:solidFill>
            <a:srgbClr val="F80405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sz="9100">
                <a:solidFill>
                  <a:srgbClr val="FFFFFF"/>
                </a:solidFill>
                <a:latin typeface="MingLiU"/>
                <a:ea typeface="MingLiU"/>
              </a:rPr>
              <a:t>天</a:t>
            </a:r>
          </a:p>
        </p:txBody>
      </p:sp>
      <p:sp>
        <p:nvSpPr>
          <p:cNvPr id="4" name=""/>
          <p:cNvSpPr/>
          <p:nvPr/>
        </p:nvSpPr>
        <p:spPr>
          <a:xfrm>
            <a:off x="3644900" y="4013200"/>
            <a:ext cx="10972800" cy="7239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5900">
                <a:latin typeface="MingLiU"/>
                <a:ea typeface="MingLiU"/>
              </a:rPr>
              <a:t>经典毕业论文答辩</a:t>
            </a:r>
            <a:r>
              <a:rPr lang="en-US" sz="5700">
                <a:latin typeface="Arial"/>
              </a:rPr>
              <a:t>PPT</a:t>
            </a:r>
            <a:r>
              <a:rPr lang="zh-TW" sz="5900">
                <a:latin typeface="MingLiU"/>
                <a:ea typeface="MingLiU"/>
              </a:rPr>
              <a:t>模板及图片</a:t>
            </a:r>
          </a:p>
        </p:txBody>
      </p:sp>
      <p:sp>
        <p:nvSpPr>
          <p:cNvPr id="5" name=""/>
          <p:cNvSpPr/>
          <p:nvPr/>
        </p:nvSpPr>
        <p:spPr>
          <a:xfrm>
            <a:off x="6375400" y="5905500"/>
            <a:ext cx="2590800" cy="3683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2700">
                <a:solidFill>
                  <a:srgbClr val="535935"/>
                </a:solidFill>
                <a:latin typeface="MingLiU"/>
                <a:ea typeface="MingLiU"/>
              </a:rPr>
              <a:t>口班</a:t>
            </a:r>
            <a:r>
              <a:rPr lang="zh-TW" sz="2700">
                <a:latin typeface="MingLiU"/>
                <a:ea typeface="MingLiU"/>
              </a:rPr>
              <a:t>级：</a:t>
            </a:r>
            <a:r>
              <a:rPr lang="zh-TW" sz="2700">
                <a:latin typeface="Arial"/>
                <a:ea typeface="Arial"/>
              </a:rPr>
              <a:t>12150</a:t>
            </a:r>
          </a:p>
        </p:txBody>
      </p:sp>
      <p:sp>
        <p:nvSpPr>
          <p:cNvPr id="6" name=""/>
          <p:cNvSpPr/>
          <p:nvPr/>
        </p:nvSpPr>
        <p:spPr>
          <a:xfrm>
            <a:off x="6375400" y="6578600"/>
            <a:ext cx="6578600" cy="17526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0">
              <a:spcAft>
                <a:spcPts val="1400"/>
              </a:spcAft>
            </a:pPr>
            <a:r>
              <a:rPr lang="zh-TW" sz="2700">
                <a:solidFill>
                  <a:srgbClr val="535935"/>
                </a:solidFill>
                <a:latin typeface="MingLiU"/>
                <a:ea typeface="MingLiU"/>
              </a:rPr>
              <a:t>口专</a:t>
            </a:r>
            <a:r>
              <a:rPr lang="zh-TW" sz="2700">
                <a:latin typeface="MingLiU"/>
                <a:ea typeface="MingLiU"/>
              </a:rPr>
              <a:t>业：经典毕业论文答辩</a:t>
            </a:r>
            <a:r>
              <a:rPr lang="en-US" sz="2700">
                <a:latin typeface="Arial"/>
              </a:rPr>
              <a:t>PPT</a:t>
            </a:r>
            <a:r>
              <a:rPr lang="zh-TW" sz="2700">
                <a:latin typeface="MingLiU"/>
                <a:ea typeface="MingLiU"/>
              </a:rPr>
              <a:t>模板及图</a:t>
            </a:r>
          </a:p>
          <a:p>
            <a:pPr indent="0">
              <a:spcAft>
                <a:spcPts val="1750"/>
              </a:spcAft>
            </a:pPr>
            <a:r>
              <a:rPr lang="zh-TW" sz="2700">
                <a:solidFill>
                  <a:srgbClr val="535935"/>
                </a:solidFill>
                <a:latin typeface="MingLiU"/>
                <a:ea typeface="MingLiU"/>
              </a:rPr>
              <a:t>口学</a:t>
            </a:r>
            <a:r>
              <a:rPr lang="zh-TW" sz="2700">
                <a:latin typeface="MingLiU"/>
                <a:ea typeface="MingLiU"/>
              </a:rPr>
              <a:t>号:</a:t>
            </a:r>
            <a:r>
              <a:rPr lang="zh-TW" sz="2700">
                <a:latin typeface="Arial"/>
                <a:ea typeface="Arial"/>
              </a:rPr>
              <a:t>X 88125</a:t>
            </a:r>
          </a:p>
          <a:p>
            <a:pPr indent="0"/>
            <a:r>
              <a:rPr lang="zh-TW" sz="2700">
                <a:solidFill>
                  <a:srgbClr val="535935"/>
                </a:solidFill>
                <a:latin typeface="MingLiU"/>
                <a:ea typeface="MingLiU"/>
              </a:rPr>
              <a:t>□姓</a:t>
            </a:r>
            <a:r>
              <a:rPr lang="zh-TW" sz="2700">
                <a:latin typeface="MingLiU"/>
                <a:ea typeface="MingLiU"/>
              </a:rPr>
              <a:t>名：杜某某        </a:t>
            </a:r>
            <a:r>
              <a:rPr lang="en-US" sz="2700">
                <a:latin typeface="MingLiU"/>
              </a:rPr>
              <a:t>,</a:t>
            </a:r>
          </a:p>
        </p:txBody>
      </p:sp>
      <p:sp>
        <p:nvSpPr>
          <p:cNvPr id="7" name=""/>
          <p:cNvSpPr/>
          <p:nvPr/>
        </p:nvSpPr>
        <p:spPr>
          <a:xfrm>
            <a:off x="139700" y="9486900"/>
            <a:ext cx="6197600" cy="3556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2700">
                <a:solidFill>
                  <a:srgbClr val="EA1314"/>
                </a:solidFill>
                <a:latin typeface="MingLiU"/>
                <a:ea typeface="MingLiU"/>
              </a:rPr>
              <a:t>模板简洁大气，</a:t>
            </a:r>
            <a:r>
              <a:rPr lang="en-US" b="1" sz="2300">
                <a:solidFill>
                  <a:srgbClr val="EA1314"/>
                </a:solidFill>
                <a:latin typeface="Arial"/>
              </a:rPr>
              <a:t>PPT</a:t>
            </a:r>
            <a:r>
              <a:rPr lang="zh-TW" sz="2700">
                <a:solidFill>
                  <a:srgbClr val="EA1314"/>
                </a:solidFill>
                <a:latin typeface="MingLiU"/>
                <a:ea typeface="MingLiU"/>
              </a:rPr>
              <a:t>初学者也能修改使用!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AFCFB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863600" y="88900"/>
            <a:ext cx="16954500" cy="749300"/>
          </a:xfrm>
          <a:prstGeom prst="rect">
            <a:avLst/>
          </a:prstGeom>
          <a:solidFill>
            <a:srgbClr val="213404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5900">
                <a:solidFill>
                  <a:srgbClr val="FFFFFF"/>
                </a:solidFill>
                <a:latin typeface="MingLiU"/>
                <a:ea typeface="MingLiU"/>
              </a:rPr>
              <a:t>论文研究内容阐述:</a:t>
            </a:r>
            <a:r>
              <a:rPr lang="zh-TW" sz="5700">
                <a:solidFill>
                  <a:srgbClr val="FFFFFF"/>
                </a:solidFill>
                <a:latin typeface="Arial"/>
                <a:ea typeface="Arial"/>
              </a:rPr>
              <a:t>658486        </a:t>
            </a:r>
            <a:r>
              <a:rPr lang="zh-TW" sz="5900">
                <a:solidFill>
                  <a:srgbClr val="FFFFFF"/>
                </a:solidFill>
                <a:latin typeface="MingLiU"/>
                <a:ea typeface="MingLiU"/>
              </a:rPr>
              <a:t>用殳施父</a:t>
            </a:r>
          </a:p>
        </p:txBody>
      </p:sp>
      <p:sp>
        <p:nvSpPr>
          <p:cNvPr id="3" name=""/>
          <p:cNvSpPr/>
          <p:nvPr/>
        </p:nvSpPr>
        <p:spPr>
          <a:xfrm>
            <a:off x="1092200" y="1676400"/>
            <a:ext cx="15417800" cy="43434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203200">
              <a:lnSpc>
                <a:spcPts val="4466"/>
              </a:lnSpc>
              <a:spcAft>
                <a:spcPts val="840"/>
              </a:spcAft>
            </a:pPr>
            <a:r>
              <a:rPr lang="en-US" sz="3800">
                <a:latin typeface="MingLiU"/>
              </a:rPr>
              <a:t>•</a:t>
            </a:r>
            <a:r>
              <a:rPr lang="zh-TW" sz="3800">
                <a:latin typeface="MingLiU"/>
                <a:ea typeface="MingLiU"/>
              </a:rPr>
              <a:t>内容：</a:t>
            </a:r>
          </a:p>
          <a:p>
            <a:pPr marL="268800" indent="-355600">
              <a:lnSpc>
                <a:spcPts val="4600"/>
              </a:lnSpc>
              <a:spcAft>
                <a:spcPts val="1050"/>
              </a:spcAft>
            </a:pPr>
            <a:r>
              <a:rPr lang="en-US" sz="4000">
                <a:latin typeface="Times New Roman"/>
              </a:rPr>
              <a:t>• </a:t>
            </a:r>
            <a:r>
              <a:rPr lang="zh-TW" sz="4000">
                <a:latin typeface="Times New Roman"/>
                <a:ea typeface="Times New Roman"/>
              </a:rPr>
              <a:t>957076</a:t>
            </a:r>
            <a:r>
              <a:rPr lang="zh-TW" sz="3800">
                <a:latin typeface="MingLiU"/>
                <a:ea typeface="MingLiU"/>
              </a:rPr>
              <a:t>经典毕业论文答辩</a:t>
            </a:r>
            <a:r>
              <a:rPr lang="en-US" sz="4000">
                <a:latin typeface="Times New Roman"/>
              </a:rPr>
              <a:t>PPT</a:t>
            </a:r>
            <a:r>
              <a:rPr lang="zh-TW" sz="3800">
                <a:latin typeface="MingLiU"/>
                <a:ea typeface="MingLiU"/>
              </a:rPr>
              <a:t>模板及图片经典毕业论文答辩</a:t>
            </a:r>
            <a:r>
              <a:rPr lang="en-US" sz="4000">
                <a:latin typeface="Times New Roman"/>
              </a:rPr>
              <a:t>PPT</a:t>
            </a:r>
            <a:r>
              <a:rPr lang="zh-TW" sz="3800">
                <a:latin typeface="MingLiU"/>
                <a:ea typeface="MingLiU"/>
              </a:rPr>
              <a:t>模 板及图片</a:t>
            </a:r>
          </a:p>
          <a:p>
            <a:pPr marL="268800" indent="-355600">
              <a:lnSpc>
                <a:spcPts val="4466"/>
              </a:lnSpc>
            </a:pPr>
            <a:r>
              <a:rPr lang="zh-TW" sz="4000">
                <a:latin typeface="Times New Roman"/>
                <a:ea typeface="Times New Roman"/>
              </a:rPr>
              <a:t>・711147</a:t>
            </a:r>
            <a:r>
              <a:rPr lang="zh-TW" sz="3800">
                <a:latin typeface="MingLiU"/>
                <a:ea typeface="MingLiU"/>
              </a:rPr>
              <a:t>经典毕业论文答辩</a:t>
            </a:r>
            <a:r>
              <a:rPr lang="en-US" sz="4000">
                <a:latin typeface="Times New Roman"/>
              </a:rPr>
              <a:t>PPT</a:t>
            </a:r>
            <a:r>
              <a:rPr lang="zh-TW" sz="3800">
                <a:latin typeface="MingLiU"/>
                <a:ea typeface="MingLiU"/>
              </a:rPr>
              <a:t>模板及图片经典毕业论文答辩</a:t>
            </a:r>
            <a:r>
              <a:rPr lang="en-US" sz="4000">
                <a:latin typeface="Times New Roman"/>
              </a:rPr>
              <a:t>PPT</a:t>
            </a:r>
            <a:r>
              <a:rPr lang="zh-TW" sz="3800">
                <a:latin typeface="MingLiU"/>
                <a:ea typeface="MingLiU"/>
              </a:rPr>
              <a:t>模 板及图片经典毕业论文答辩</a:t>
            </a:r>
            <a:r>
              <a:rPr lang="en-US" sz="4000">
                <a:latin typeface="Times New Roman"/>
              </a:rPr>
              <a:t>PPT</a:t>
            </a:r>
            <a:r>
              <a:rPr lang="zh-TW" sz="3800">
                <a:latin typeface="MingLiU"/>
                <a:ea typeface="MingLiU"/>
              </a:rPr>
              <a:t>模板及图片</a:t>
            </a:r>
            <a:r>
              <a:rPr lang="zh-TW" sz="4000">
                <a:latin typeface="Times New Roman"/>
                <a:ea typeface="Times New Roman"/>
              </a:rPr>
              <a:t>936911</a:t>
            </a:r>
            <a:r>
              <a:rPr lang="zh-TW" sz="3800">
                <a:latin typeface="MingLiU"/>
                <a:ea typeface="MingLiU"/>
              </a:rPr>
              <a:t>经典毕业论文 答辩</a:t>
            </a:r>
            <a:r>
              <a:rPr lang="en-US" sz="4000">
                <a:latin typeface="Times New Roman"/>
              </a:rPr>
              <a:t>PPT</a:t>
            </a:r>
            <a:r>
              <a:rPr lang="zh-TW" sz="3800">
                <a:latin typeface="MingLiU"/>
                <a:ea typeface="MingLiU"/>
              </a:rPr>
              <a:t>模板及图片经典毕业论文答辩</a:t>
            </a:r>
            <a:r>
              <a:rPr lang="en-US" sz="4000">
                <a:latin typeface="Times New Roman"/>
              </a:rPr>
              <a:t>PPT</a:t>
            </a:r>
            <a:r>
              <a:rPr lang="zh-TW" sz="3800">
                <a:latin typeface="MingLiU"/>
                <a:ea typeface="MingLiU"/>
              </a:rPr>
              <a:t>模板及图片经典毕业论 文答辩</a:t>
            </a:r>
            <a:r>
              <a:rPr lang="en-US" sz="4000">
                <a:latin typeface="Times New Roman"/>
              </a:rPr>
              <a:t>PPT</a:t>
            </a:r>
            <a:r>
              <a:rPr lang="zh-TW" sz="3800">
                <a:latin typeface="MingLiU"/>
                <a:ea typeface="MingLiU"/>
              </a:rPr>
              <a:t>模板及图片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AFCFB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863600" y="88900"/>
            <a:ext cx="16954500" cy="749300"/>
          </a:xfrm>
          <a:prstGeom prst="rect">
            <a:avLst/>
          </a:prstGeom>
          <a:solidFill>
            <a:srgbClr val="203404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5900">
                <a:solidFill>
                  <a:srgbClr val="FFFFFF"/>
                </a:solidFill>
                <a:latin typeface="MingLiU"/>
                <a:ea typeface="MingLiU"/>
              </a:rPr>
              <a:t>论文研究内容阐述:</a:t>
            </a:r>
            <a:r>
              <a:rPr lang="zh-TW" sz="5700">
                <a:solidFill>
                  <a:srgbClr val="FFFFFF"/>
                </a:solidFill>
                <a:latin typeface="Arial"/>
                <a:ea typeface="Arial"/>
              </a:rPr>
              <a:t>483193        </a:t>
            </a:r>
            <a:r>
              <a:rPr lang="zh-TW" sz="5900">
                <a:solidFill>
                  <a:srgbClr val="FFFFFF"/>
                </a:solidFill>
                <a:latin typeface="MingLiU"/>
                <a:ea typeface="MingLiU"/>
              </a:rPr>
              <a:t>用殳施父</a:t>
            </a:r>
          </a:p>
        </p:txBody>
      </p:sp>
      <p:sp>
        <p:nvSpPr>
          <p:cNvPr id="3" name=""/>
          <p:cNvSpPr/>
          <p:nvPr/>
        </p:nvSpPr>
        <p:spPr>
          <a:xfrm>
            <a:off x="1092200" y="1676400"/>
            <a:ext cx="15417800" cy="43434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203200">
              <a:lnSpc>
                <a:spcPts val="4466"/>
              </a:lnSpc>
              <a:spcAft>
                <a:spcPts val="840"/>
              </a:spcAft>
            </a:pPr>
            <a:r>
              <a:rPr lang="en-US" sz="3800">
                <a:latin typeface="MingLiU"/>
              </a:rPr>
              <a:t>•</a:t>
            </a:r>
            <a:r>
              <a:rPr lang="zh-TW" sz="3800">
                <a:latin typeface="MingLiU"/>
                <a:ea typeface="MingLiU"/>
              </a:rPr>
              <a:t>内容：</a:t>
            </a:r>
          </a:p>
          <a:p>
            <a:pPr marL="268800" indent="-355600">
              <a:lnSpc>
                <a:spcPts val="4600"/>
              </a:lnSpc>
              <a:spcAft>
                <a:spcPts val="1050"/>
              </a:spcAft>
            </a:pPr>
            <a:r>
              <a:rPr lang="en-US" sz="4000">
                <a:latin typeface="Times New Roman"/>
              </a:rPr>
              <a:t>• </a:t>
            </a:r>
            <a:r>
              <a:rPr lang="zh-TW" sz="4000">
                <a:latin typeface="Times New Roman"/>
                <a:ea typeface="Times New Roman"/>
              </a:rPr>
              <a:t>111131</a:t>
            </a:r>
            <a:r>
              <a:rPr lang="zh-TW" sz="3800">
                <a:latin typeface="MingLiU"/>
                <a:ea typeface="MingLiU"/>
              </a:rPr>
              <a:t>经典毕业论文答辩</a:t>
            </a:r>
            <a:r>
              <a:rPr lang="en-US" sz="4000">
                <a:latin typeface="Times New Roman"/>
              </a:rPr>
              <a:t>PPT</a:t>
            </a:r>
            <a:r>
              <a:rPr lang="zh-TW" sz="3800">
                <a:latin typeface="MingLiU"/>
                <a:ea typeface="MingLiU"/>
              </a:rPr>
              <a:t>模板及图片经典毕业论文答辩</a:t>
            </a:r>
            <a:r>
              <a:rPr lang="en-US" sz="4000">
                <a:latin typeface="Times New Roman"/>
              </a:rPr>
              <a:t>PPT</a:t>
            </a:r>
            <a:r>
              <a:rPr lang="zh-TW" sz="3800">
                <a:latin typeface="MingLiU"/>
                <a:ea typeface="MingLiU"/>
              </a:rPr>
              <a:t>模 板及图片</a:t>
            </a:r>
          </a:p>
          <a:p>
            <a:pPr marL="268800" indent="-355600">
              <a:lnSpc>
                <a:spcPts val="4466"/>
              </a:lnSpc>
            </a:pPr>
            <a:r>
              <a:rPr lang="en-US" sz="4000">
                <a:latin typeface="Times New Roman"/>
              </a:rPr>
              <a:t>• </a:t>
            </a:r>
            <a:r>
              <a:rPr lang="zh-TW" sz="4000">
                <a:latin typeface="Times New Roman"/>
                <a:ea typeface="Times New Roman"/>
              </a:rPr>
              <a:t>614461</a:t>
            </a:r>
            <a:r>
              <a:rPr lang="zh-TW" sz="3800">
                <a:latin typeface="MingLiU"/>
                <a:ea typeface="MingLiU"/>
              </a:rPr>
              <a:t>经典毕业论文答辩</a:t>
            </a:r>
            <a:r>
              <a:rPr lang="en-US" sz="4000">
                <a:latin typeface="Times New Roman"/>
              </a:rPr>
              <a:t>PPT</a:t>
            </a:r>
            <a:r>
              <a:rPr lang="zh-TW" sz="3800">
                <a:latin typeface="MingLiU"/>
                <a:ea typeface="MingLiU"/>
              </a:rPr>
              <a:t>模板及图片经典毕业论文答辩</a:t>
            </a:r>
            <a:r>
              <a:rPr lang="en-US" sz="4000">
                <a:latin typeface="Times New Roman"/>
              </a:rPr>
              <a:t>PPT</a:t>
            </a:r>
            <a:r>
              <a:rPr lang="zh-TW" sz="3800">
                <a:latin typeface="MingLiU"/>
                <a:ea typeface="MingLiU"/>
              </a:rPr>
              <a:t>模 板及图片经典毕业论文答辩</a:t>
            </a:r>
            <a:r>
              <a:rPr lang="en-US" sz="4000">
                <a:latin typeface="Times New Roman"/>
              </a:rPr>
              <a:t>PPT</a:t>
            </a:r>
            <a:r>
              <a:rPr lang="zh-TW" sz="3800">
                <a:latin typeface="MingLiU"/>
                <a:ea typeface="MingLiU"/>
              </a:rPr>
              <a:t>模板及图片</a:t>
            </a:r>
            <a:r>
              <a:rPr lang="zh-TW" sz="4000">
                <a:latin typeface="Times New Roman"/>
                <a:ea typeface="Times New Roman"/>
              </a:rPr>
              <a:t>380533</a:t>
            </a:r>
            <a:r>
              <a:rPr lang="zh-TW" sz="3800">
                <a:latin typeface="MingLiU"/>
                <a:ea typeface="MingLiU"/>
              </a:rPr>
              <a:t>经典毕业论文 答辩</a:t>
            </a:r>
            <a:r>
              <a:rPr lang="en-US" sz="4000">
                <a:latin typeface="Times New Roman"/>
              </a:rPr>
              <a:t>PPT</a:t>
            </a:r>
            <a:r>
              <a:rPr lang="zh-TW" sz="3800">
                <a:latin typeface="MingLiU"/>
                <a:ea typeface="MingLiU"/>
              </a:rPr>
              <a:t>模板及图片经典毕业论文答辩</a:t>
            </a:r>
            <a:r>
              <a:rPr lang="en-US" sz="4000">
                <a:latin typeface="Times New Roman"/>
              </a:rPr>
              <a:t>PPT</a:t>
            </a:r>
            <a:r>
              <a:rPr lang="zh-TW" sz="3800">
                <a:latin typeface="MingLiU"/>
                <a:ea typeface="MingLiU"/>
              </a:rPr>
              <a:t>模板及图片经典毕业论 文答辩</a:t>
            </a:r>
            <a:r>
              <a:rPr lang="en-US" sz="4000">
                <a:latin typeface="Times New Roman"/>
              </a:rPr>
              <a:t>PPT</a:t>
            </a:r>
            <a:r>
              <a:rPr lang="zh-TW" sz="3800">
                <a:latin typeface="MingLiU"/>
                <a:ea typeface="MingLiU"/>
              </a:rPr>
              <a:t>模板及图片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AFCFA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8788400" y="2070100"/>
            <a:ext cx="5613400" cy="4394200"/>
          </a:xfrm>
          <a:prstGeom prst="rect">
            <a:avLst/>
          </a:prstGeom>
        </p:spPr>
      </p:pic>
      <p:sp>
        <p:nvSpPr>
          <p:cNvPr id="3" name=""/>
          <p:cNvSpPr/>
          <p:nvPr/>
        </p:nvSpPr>
        <p:spPr>
          <a:xfrm>
            <a:off x="4241800" y="5918200"/>
            <a:ext cx="3048000" cy="17145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algn="ctr" indent="0">
              <a:spcAft>
                <a:spcPts val="2170"/>
              </a:spcAft>
            </a:pPr>
            <a:r>
              <a:rPr lang="zh-TW" sz="5900">
                <a:solidFill>
                  <a:srgbClr val="E19B24"/>
                </a:solidFill>
                <a:latin typeface="MingLiU"/>
                <a:ea typeface="MingLiU"/>
              </a:rPr>
              <a:t>研究方法</a:t>
            </a:r>
          </a:p>
          <a:p>
            <a:pPr algn="ctr" indent="0"/>
            <a:r>
              <a:rPr lang="en-US" sz="2700">
                <a:solidFill>
                  <a:srgbClr val="BEAA7C"/>
                </a:solidFill>
                <a:latin typeface="Arial"/>
              </a:rPr>
              <a:t>Research process</a:t>
            </a:r>
          </a:p>
        </p:txBody>
      </p:sp>
      <p:sp>
        <p:nvSpPr>
          <p:cNvPr id="4" name=""/>
          <p:cNvSpPr/>
          <p:nvPr/>
        </p:nvSpPr>
        <p:spPr>
          <a:xfrm>
            <a:off x="9359900" y="7340600"/>
            <a:ext cx="6438900" cy="12827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0">
              <a:spcAft>
                <a:spcPts val="1470"/>
              </a:spcAft>
            </a:pPr>
            <a:r>
              <a:rPr lang="zh-TW" sz="2700">
                <a:solidFill>
                  <a:srgbClr val="E19B24"/>
                </a:solidFill>
                <a:latin typeface="MingLiU"/>
                <a:ea typeface="MingLiU"/>
              </a:rPr>
              <a:t>点击添加标题</a:t>
            </a:r>
          </a:p>
          <a:p>
            <a:pPr indent="0">
              <a:lnSpc>
                <a:spcPts val="2600"/>
              </a:lnSpc>
            </a:pPr>
            <a:r>
              <a:rPr lang="zh-TW" sz="2000">
                <a:solidFill>
                  <a:srgbClr val="BEAA7C"/>
                </a:solidFill>
                <a:latin typeface="MingLiU"/>
                <a:ea typeface="MingLiU"/>
              </a:rPr>
              <a:t>这里输入简单部述龔输入确辭的文諏述襲 输入简单的文物述简单的文字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AFCFB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33900" y="2171700"/>
            <a:ext cx="2082800" cy="4572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sz="3500">
                <a:latin typeface="MingLiU"/>
                <a:ea typeface="MingLiU"/>
              </a:rPr>
              <a:t>研究内容</a:t>
            </a:r>
            <a:r>
              <a:rPr lang="zh-CN" b="1" sz="3600">
                <a:latin typeface="Arial"/>
                <a:ea typeface="Arial"/>
              </a:rPr>
              <a:t>4</a:t>
            </a:r>
          </a:p>
        </p:txBody>
      </p:sp>
      <p:sp>
        <p:nvSpPr>
          <p:cNvPr id="3" name=""/>
          <p:cNvSpPr/>
          <p:nvPr/>
        </p:nvSpPr>
        <p:spPr>
          <a:xfrm>
            <a:off x="6502400" y="4813300"/>
            <a:ext cx="1549400" cy="3556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sz="2700">
                <a:latin typeface="MingLiU"/>
                <a:ea typeface="MingLiU"/>
              </a:rPr>
              <a:t>研究内容</a:t>
            </a:r>
            <a:r>
              <a:rPr lang="zh-TW" b="1" sz="2300">
                <a:latin typeface="Arial"/>
                <a:ea typeface="Arial"/>
              </a:rPr>
              <a:t>5</a:t>
            </a:r>
          </a:p>
        </p:txBody>
      </p:sp>
      <p:sp>
        <p:nvSpPr>
          <p:cNvPr id="4" name=""/>
          <p:cNvSpPr/>
          <p:nvPr/>
        </p:nvSpPr>
        <p:spPr>
          <a:xfrm>
            <a:off x="876300" y="50800"/>
            <a:ext cx="6642100" cy="800100"/>
          </a:xfrm>
          <a:prstGeom prst="rect">
            <a:avLst/>
          </a:prstGeom>
          <a:solidFill>
            <a:srgbClr val="203303"/>
          </a:solidFill>
        </p:spPr>
        <p:txBody>
          <a:bodyPr lIns="0" tIns="0" rIns="0" bIns="0" wrap="none">
            <a:noAutofit/>
          </a:bodyPr>
          <a:p>
            <a:pPr algn="ctr" indent="0"/>
            <a:r>
              <a:rPr lang="zh-TW" sz="6500">
                <a:solidFill>
                  <a:srgbClr val="FFFFFF"/>
                </a:solidFill>
                <a:latin typeface="MingLiU"/>
                <a:ea typeface="MingLiU"/>
              </a:rPr>
              <a:t>论文研究主要内容</a:t>
            </a:r>
          </a:p>
        </p:txBody>
      </p:sp>
      <p:sp>
        <p:nvSpPr>
          <p:cNvPr id="5" name=""/>
          <p:cNvSpPr/>
          <p:nvPr/>
        </p:nvSpPr>
        <p:spPr>
          <a:xfrm>
            <a:off x="2806700" y="2717800"/>
            <a:ext cx="292100" cy="406400"/>
          </a:xfrm>
          <a:prstGeom prst="rect">
            <a:avLst/>
          </a:prstGeom>
          <a:solidFill>
            <a:srgbClr val="8AB605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sz="4400">
                <a:solidFill>
                  <a:srgbClr val="FFFFFF"/>
                </a:solidFill>
                <a:latin typeface="Times New Roman"/>
                <a:ea typeface="Times New Roman"/>
              </a:rPr>
              <a:t>4</a:t>
            </a:r>
          </a:p>
        </p:txBody>
      </p:sp>
      <p:sp>
        <p:nvSpPr>
          <p:cNvPr id="6" name=""/>
          <p:cNvSpPr/>
          <p:nvPr/>
        </p:nvSpPr>
        <p:spPr>
          <a:xfrm>
            <a:off x="5041900" y="4902200"/>
            <a:ext cx="292100" cy="431800"/>
          </a:xfrm>
          <a:prstGeom prst="rect">
            <a:avLst/>
          </a:prstGeom>
          <a:solidFill>
            <a:srgbClr val="058585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sz="4700">
                <a:solidFill>
                  <a:srgbClr val="FFFFFF"/>
                </a:solidFill>
                <a:latin typeface="Arial"/>
                <a:ea typeface="Arial"/>
              </a:rPr>
              <a:t>5</a:t>
            </a:r>
          </a:p>
        </p:txBody>
      </p:sp>
      <p:sp>
        <p:nvSpPr>
          <p:cNvPr id="7" name=""/>
          <p:cNvSpPr/>
          <p:nvPr/>
        </p:nvSpPr>
        <p:spPr>
          <a:xfrm>
            <a:off x="8839200" y="6985000"/>
            <a:ext cx="1562100" cy="3429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ctr" indent="0"/>
            <a:r>
              <a:rPr lang="zh-TW" sz="2700">
                <a:latin typeface="MingLiU"/>
                <a:ea typeface="MingLiU"/>
              </a:rPr>
              <a:t>研究内容</a:t>
            </a:r>
            <a:r>
              <a:rPr lang="zh-TW" b="1" sz="2300">
                <a:latin typeface="Arial"/>
                <a:ea typeface="Arial"/>
              </a:rPr>
              <a:t>6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AFCFA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8712200" y="2159000"/>
            <a:ext cx="5664200" cy="4470400"/>
          </a:xfrm>
          <a:prstGeom prst="rect">
            <a:avLst/>
          </a:prstGeom>
        </p:spPr>
      </p:pic>
      <p:sp>
        <p:nvSpPr>
          <p:cNvPr id="3" name=""/>
          <p:cNvSpPr/>
          <p:nvPr/>
        </p:nvSpPr>
        <p:spPr>
          <a:xfrm>
            <a:off x="4152900" y="6007100"/>
            <a:ext cx="3048000" cy="16129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algn="ctr" indent="0">
              <a:spcAft>
                <a:spcPts val="2380"/>
              </a:spcAft>
            </a:pPr>
            <a:r>
              <a:rPr lang="zh-TW" sz="5900">
                <a:solidFill>
                  <a:srgbClr val="E19B24"/>
                </a:solidFill>
                <a:latin typeface="MingLiU"/>
                <a:ea typeface="MingLiU"/>
              </a:rPr>
              <a:t>研究结果</a:t>
            </a:r>
          </a:p>
          <a:p>
            <a:pPr algn="ctr" indent="0"/>
            <a:r>
              <a:rPr lang="en-US" sz="2700">
                <a:solidFill>
                  <a:srgbClr val="BEAA7C"/>
                </a:solidFill>
                <a:latin typeface="Arial"/>
              </a:rPr>
              <a:t>The Results</a:t>
            </a:r>
          </a:p>
        </p:txBody>
      </p:sp>
      <p:sp>
        <p:nvSpPr>
          <p:cNvPr id="4" name=""/>
          <p:cNvSpPr/>
          <p:nvPr/>
        </p:nvSpPr>
        <p:spPr>
          <a:xfrm>
            <a:off x="9271000" y="7416800"/>
            <a:ext cx="5270500" cy="12954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0">
              <a:spcAft>
                <a:spcPts val="1610"/>
              </a:spcAft>
            </a:pPr>
            <a:r>
              <a:rPr lang="zh-TW" sz="2700">
                <a:solidFill>
                  <a:srgbClr val="E19B24"/>
                </a:solidFill>
                <a:latin typeface="MingLiU"/>
                <a:ea typeface="MingLiU"/>
              </a:rPr>
              <a:t>点击添加标题</a:t>
            </a:r>
          </a:p>
          <a:p>
            <a:pPr indent="0">
              <a:lnSpc>
                <a:spcPts val="2500"/>
              </a:lnSpc>
            </a:pPr>
            <a:r>
              <a:rPr lang="zh-TW" sz="2000">
                <a:solidFill>
                  <a:srgbClr val="BEAA7C"/>
                </a:solidFill>
                <a:latin typeface="MingLiU"/>
                <a:ea typeface="MingLiU"/>
              </a:rPr>
              <a:t>龔输入简单字概述龔输入简单简辄朋 输入简单的文字概述简单的文字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AFCFB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5854700" y="2628900"/>
            <a:ext cx="914400" cy="77470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11125200" y="2628900"/>
            <a:ext cx="927100" cy="774700"/>
          </a:xfrm>
          <a:prstGeom prst="rect">
            <a:avLst/>
          </a:prstGeom>
        </p:spPr>
      </p:pic>
      <p:pic>
        <p:nvPicPr>
          <p:cNvPr id="4" name=""/>
          <p:cNvPicPr>
            <a:picLocks noChangeAspect="1"/>
          </p:cNvPicPr>
          <p:nvPr/>
        </p:nvPicPr>
        <p:blipFill>
          <a:blip r:embed="rPictId2"/>
          <a:stretch>
            <a:fillRect/>
          </a:stretch>
        </p:blipFill>
        <p:spPr>
          <a:xfrm>
            <a:off x="2133600" y="2044700"/>
            <a:ext cx="3175000" cy="1143000"/>
          </a:xfrm>
          <a:prstGeom prst="rect">
            <a:avLst/>
          </a:prstGeom>
        </p:spPr>
      </p:pic>
      <p:pic>
        <p:nvPicPr>
          <p:cNvPr id="5" name=""/>
          <p:cNvPicPr>
            <a:picLocks noChangeAspect="1"/>
          </p:cNvPicPr>
          <p:nvPr/>
        </p:nvPicPr>
        <p:blipFill>
          <a:blip r:embed="rPictId3"/>
          <a:stretch>
            <a:fillRect/>
          </a:stretch>
        </p:blipFill>
        <p:spPr>
          <a:xfrm>
            <a:off x="12471400" y="2044700"/>
            <a:ext cx="3632200" cy="1206500"/>
          </a:xfrm>
          <a:prstGeom prst="rect">
            <a:avLst/>
          </a:prstGeom>
        </p:spPr>
      </p:pic>
      <p:pic>
        <p:nvPicPr>
          <p:cNvPr id="6" name=""/>
          <p:cNvPicPr>
            <a:picLocks noChangeAspect="1"/>
          </p:cNvPicPr>
          <p:nvPr/>
        </p:nvPicPr>
        <p:blipFill>
          <a:blip r:embed="rPictId4"/>
          <a:stretch>
            <a:fillRect/>
          </a:stretch>
        </p:blipFill>
        <p:spPr>
          <a:xfrm>
            <a:off x="7416800" y="2044700"/>
            <a:ext cx="3175000" cy="1155700"/>
          </a:xfrm>
          <a:prstGeom prst="rect">
            <a:avLst/>
          </a:prstGeom>
        </p:spPr>
      </p:pic>
      <p:sp>
        <p:nvSpPr>
          <p:cNvPr id="7" name=""/>
          <p:cNvSpPr/>
          <p:nvPr/>
        </p:nvSpPr>
        <p:spPr>
          <a:xfrm>
            <a:off x="15913100" y="4445000"/>
            <a:ext cx="393700" cy="4318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CN" sz="9100">
                <a:latin typeface="MingLiU"/>
                <a:ea typeface="MingLiU"/>
              </a:rPr>
              <a:t>、</a:t>
            </a:r>
          </a:p>
        </p:txBody>
      </p:sp>
      <p:sp>
        <p:nvSpPr>
          <p:cNvPr id="8" name=""/>
          <p:cNvSpPr/>
          <p:nvPr/>
        </p:nvSpPr>
        <p:spPr>
          <a:xfrm>
            <a:off x="7442200" y="6019800"/>
            <a:ext cx="2933700" cy="3556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2700">
                <a:latin typeface="MingLiU"/>
                <a:ea typeface="MingLiU"/>
              </a:rPr>
              <a:t>最终研究成果阐述</a:t>
            </a:r>
            <a:r>
              <a:rPr lang="zh-CN" b="1" sz="2300">
                <a:latin typeface="Arial"/>
                <a:ea typeface="Arial"/>
              </a:rPr>
              <a:t>2</a:t>
            </a:r>
          </a:p>
        </p:txBody>
      </p:sp>
      <p:sp>
        <p:nvSpPr>
          <p:cNvPr id="9" name=""/>
          <p:cNvSpPr/>
          <p:nvPr/>
        </p:nvSpPr>
        <p:spPr>
          <a:xfrm>
            <a:off x="12788900" y="6019800"/>
            <a:ext cx="2933700" cy="3556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sz="2700">
                <a:latin typeface="MingLiU"/>
                <a:ea typeface="MingLiU"/>
              </a:rPr>
              <a:t>最终研究成果阐述</a:t>
            </a:r>
            <a:r>
              <a:rPr lang="zh-TW" b="1" sz="2300">
                <a:latin typeface="Arial"/>
                <a:ea typeface="Arial"/>
              </a:rPr>
              <a:t>3</a:t>
            </a:r>
          </a:p>
        </p:txBody>
      </p:sp>
      <p:sp>
        <p:nvSpPr>
          <p:cNvPr id="10" name=""/>
          <p:cNvSpPr/>
          <p:nvPr/>
        </p:nvSpPr>
        <p:spPr>
          <a:xfrm>
            <a:off x="2095500" y="6045200"/>
            <a:ext cx="2311400" cy="2921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2000">
                <a:latin typeface="MingLiU"/>
                <a:ea typeface="MingLiU"/>
              </a:rPr>
              <a:t>最终硏究成果阐谜</a:t>
            </a:r>
            <a:r>
              <a:rPr lang="zh-TW" b="1" sz="2300">
                <a:latin typeface="Arial"/>
                <a:ea typeface="Arial"/>
              </a:rPr>
              <a:t>1</a:t>
            </a:r>
          </a:p>
        </p:txBody>
      </p:sp>
      <p:sp>
        <p:nvSpPr>
          <p:cNvPr id="11" name=""/>
          <p:cNvSpPr/>
          <p:nvPr/>
        </p:nvSpPr>
        <p:spPr>
          <a:xfrm>
            <a:off x="876300" y="50800"/>
            <a:ext cx="7480300" cy="787400"/>
          </a:xfrm>
          <a:prstGeom prst="rect">
            <a:avLst/>
          </a:prstGeom>
          <a:solidFill>
            <a:srgbClr val="203303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6500">
                <a:solidFill>
                  <a:srgbClr val="FFFFFF"/>
                </a:solidFill>
                <a:latin typeface="MingLiU"/>
                <a:ea typeface="MingLiU"/>
              </a:rPr>
              <a:t>课题预期目标和成果</a:t>
            </a:r>
          </a:p>
        </p:txBody>
      </p:sp>
      <p:sp>
        <p:nvSpPr>
          <p:cNvPr id="12" name=""/>
          <p:cNvSpPr/>
          <p:nvPr/>
        </p:nvSpPr>
        <p:spPr>
          <a:xfrm>
            <a:off x="3086100" y="8750300"/>
            <a:ext cx="10490200" cy="3810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ctr" indent="0"/>
            <a:r>
              <a:rPr lang="zh-TW" sz="2600">
                <a:latin typeface="MingLiU"/>
                <a:ea typeface="MingLiU"/>
              </a:rPr>
              <a:t>成果的表现形式（如原型机、软件系统、论文、设计报告、研究报告等）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AFCFB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11328400" y="1866900"/>
            <a:ext cx="2654300" cy="4546600"/>
          </a:xfrm>
          <a:prstGeom prst="rect">
            <a:avLst/>
          </a:prstGeom>
        </p:spPr>
      </p:pic>
      <p:sp>
        <p:nvSpPr>
          <p:cNvPr id="3" name=""/>
          <p:cNvSpPr/>
          <p:nvPr/>
        </p:nvSpPr>
        <p:spPr>
          <a:xfrm>
            <a:off x="3733800" y="5791200"/>
            <a:ext cx="3048000" cy="7620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sz="5900">
                <a:solidFill>
                  <a:srgbClr val="E19B24"/>
                </a:solidFill>
                <a:latin typeface="MingLiU"/>
                <a:ea typeface="MingLiU"/>
              </a:rPr>
              <a:t>参考文献</a:t>
            </a:r>
          </a:p>
        </p:txBody>
      </p:sp>
      <p:sp>
        <p:nvSpPr>
          <p:cNvPr id="4" name=""/>
          <p:cNvSpPr/>
          <p:nvPr/>
        </p:nvSpPr>
        <p:spPr>
          <a:xfrm>
            <a:off x="8267700" y="5626100"/>
            <a:ext cx="2235200" cy="6477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ctr" indent="0"/>
            <a:r>
              <a:rPr lang="en-US" b="1" sz="4600">
                <a:solidFill>
                  <a:srgbClr val="BEAA7C"/>
                </a:solidFill>
                <a:latin typeface="Arial"/>
              </a:rPr>
              <a:t>Chapter</a:t>
            </a:r>
          </a:p>
        </p:txBody>
      </p:sp>
      <p:sp>
        <p:nvSpPr>
          <p:cNvPr id="5" name=""/>
          <p:cNvSpPr/>
          <p:nvPr/>
        </p:nvSpPr>
        <p:spPr>
          <a:xfrm>
            <a:off x="4076700" y="7112000"/>
            <a:ext cx="2324100" cy="3048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en-US" sz="2700">
                <a:solidFill>
                  <a:srgbClr val="BEAA7C"/>
                </a:solidFill>
                <a:latin typeface="Arial"/>
              </a:rPr>
              <a:t>The Reference</a:t>
            </a:r>
          </a:p>
        </p:txBody>
      </p:sp>
      <p:sp>
        <p:nvSpPr>
          <p:cNvPr id="6" name=""/>
          <p:cNvSpPr/>
          <p:nvPr/>
        </p:nvSpPr>
        <p:spPr>
          <a:xfrm>
            <a:off x="8851900" y="7213600"/>
            <a:ext cx="6426200" cy="12827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0">
              <a:spcAft>
                <a:spcPts val="1540"/>
              </a:spcAft>
            </a:pPr>
            <a:r>
              <a:rPr lang="zh-TW" sz="2700">
                <a:solidFill>
                  <a:srgbClr val="E19B24"/>
                </a:solidFill>
                <a:latin typeface="MingLiU"/>
                <a:ea typeface="MingLiU"/>
              </a:rPr>
              <a:t>点击添加标题</a:t>
            </a:r>
          </a:p>
          <a:p>
            <a:pPr indent="0">
              <a:lnSpc>
                <a:spcPts val="2500"/>
              </a:lnSpc>
            </a:pPr>
            <a:r>
              <a:rPr lang="zh-TW" sz="2000">
                <a:solidFill>
                  <a:srgbClr val="BEAA7C"/>
                </a:solidFill>
                <a:latin typeface="MingLiU"/>
                <a:ea typeface="MingLiU"/>
              </a:rPr>
              <a:t>典输入简单朝述龔输入简单简单的文諏述崔 输入简单的文字概述简单的文字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AFCFB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762000" y="0"/>
            <a:ext cx="5092700" cy="1143000"/>
          </a:xfrm>
          <a:prstGeom prst="rect">
            <a:avLst/>
          </a:prstGeom>
          <a:solidFill>
            <a:srgbClr val="203304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6500">
                <a:solidFill>
                  <a:srgbClr val="FFFFFF"/>
                </a:solidFill>
                <a:latin typeface="MingLiU"/>
                <a:ea typeface="MingLiU"/>
              </a:rPr>
              <a:t>相关文献资料</a:t>
            </a:r>
          </a:p>
        </p:txBody>
      </p:sp>
      <p:sp>
        <p:nvSpPr>
          <p:cNvPr id="3" name=""/>
          <p:cNvSpPr/>
          <p:nvPr/>
        </p:nvSpPr>
        <p:spPr>
          <a:xfrm>
            <a:off x="825500" y="2146300"/>
            <a:ext cx="16903700" cy="26797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0">
              <a:spcAft>
                <a:spcPts val="2520"/>
              </a:spcAft>
            </a:pPr>
            <a:r>
              <a:rPr lang="zh-TW" sz="5800">
                <a:latin typeface="MingLiU"/>
                <a:ea typeface="MingLiU"/>
              </a:rPr>
              <a:t>•文献资料</a:t>
            </a:r>
          </a:p>
          <a:p>
            <a:pPr indent="0">
              <a:spcAft>
                <a:spcPts val="1330"/>
              </a:spcAft>
            </a:pPr>
            <a:r>
              <a:rPr lang="zh-TW" sz="3800">
                <a:latin typeface="MingLiU"/>
                <a:ea typeface="MingLiU"/>
              </a:rPr>
              <a:t>例如：【</a:t>
            </a:r>
            <a:r>
              <a:rPr lang="zh-TW" sz="4000">
                <a:latin typeface="Times New Roman"/>
                <a:ea typeface="Times New Roman"/>
              </a:rPr>
              <a:t>1</a:t>
            </a:r>
            <a:r>
              <a:rPr lang="zh-TW" sz="3800">
                <a:latin typeface="MingLiU"/>
                <a:ea typeface="MingLiU"/>
              </a:rPr>
              <a:t>】周庆荣，张泽廷，朱美文，等.固体溶质在含夹带剂超临界流</a:t>
            </a:r>
          </a:p>
          <a:p>
            <a:pPr indent="342900"/>
            <a:r>
              <a:rPr lang="zh-TW" sz="3800">
                <a:latin typeface="MingLiU"/>
                <a:ea typeface="MingLiU"/>
              </a:rPr>
              <a:t>体中的溶解度</a:t>
            </a:r>
            <a:r>
              <a:rPr lang="en-US" sz="4000">
                <a:latin typeface="Times New Roman"/>
              </a:rPr>
              <a:t>[J]</a:t>
            </a:r>
            <a:r>
              <a:rPr lang="zh-TW" sz="3800">
                <a:latin typeface="MingLiU"/>
                <a:ea typeface="MingLiU"/>
              </a:rPr>
              <a:t>.化工学报，</a:t>
            </a:r>
            <a:r>
              <a:rPr lang="zh-TW" sz="4000">
                <a:latin typeface="Times New Roman"/>
                <a:ea typeface="Times New Roman"/>
              </a:rPr>
              <a:t>1995(3)</a:t>
            </a:r>
            <a:r>
              <a:rPr lang="zh-TW" sz="4100">
                <a:latin typeface="SimSun"/>
                <a:ea typeface="SimSun"/>
              </a:rPr>
              <a:t>：</a:t>
            </a:r>
            <a:r>
              <a:rPr lang="zh-TW" sz="4000">
                <a:latin typeface="Times New Roman"/>
                <a:ea typeface="Times New Roman"/>
              </a:rPr>
              <a:t> </a:t>
            </a:r>
            <a:r>
              <a:rPr lang="en-US" sz="4000">
                <a:latin typeface="Times New Roman"/>
              </a:rPr>
              <a:t>317-323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AFCFB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5499100" y="2781300"/>
            <a:ext cx="6692900" cy="154940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14909800" y="8775700"/>
            <a:ext cx="3352800" cy="1143000"/>
          </a:xfrm>
          <a:prstGeom prst="rect">
            <a:avLst/>
          </a:prstGeom>
        </p:spPr>
      </p:pic>
      <p:sp>
        <p:nvSpPr>
          <p:cNvPr id="4" name=""/>
          <p:cNvSpPr/>
          <p:nvPr/>
        </p:nvSpPr>
        <p:spPr>
          <a:xfrm>
            <a:off x="2768600" y="9321800"/>
            <a:ext cx="6946900" cy="3429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2600">
                <a:latin typeface="MingLiU"/>
                <a:ea typeface="MingLiU"/>
              </a:rPr>
              <a:t>要更改图片，可以在视图・》幻灯片母版中修改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9FBFA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343400" y="3479800"/>
            <a:ext cx="114300" cy="1524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CN" sz="1300">
                <a:latin typeface="Arial"/>
                <a:ea typeface="Arial"/>
              </a:rPr>
              <a:t>\</a:t>
            </a:r>
          </a:p>
        </p:txBody>
      </p:sp>
      <p:sp>
        <p:nvSpPr>
          <p:cNvPr id="3" name=""/>
          <p:cNvSpPr/>
          <p:nvPr/>
        </p:nvSpPr>
        <p:spPr>
          <a:xfrm>
            <a:off x="4610100" y="3048000"/>
            <a:ext cx="368300" cy="469900"/>
          </a:xfrm>
          <a:prstGeom prst="rect">
            <a:avLst/>
          </a:prstGeom>
          <a:solidFill>
            <a:srgbClr val="44688A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b="1" sz="5200">
                <a:solidFill>
                  <a:srgbClr val="FFFFFF"/>
                </a:solidFill>
                <a:latin typeface="Times New Roman"/>
                <a:ea typeface="Times New Roman"/>
              </a:rPr>
              <a:t>2</a:t>
            </a:r>
          </a:p>
        </p:txBody>
      </p:sp>
      <p:sp>
        <p:nvSpPr>
          <p:cNvPr id="4" name=""/>
          <p:cNvSpPr/>
          <p:nvPr/>
        </p:nvSpPr>
        <p:spPr>
          <a:xfrm>
            <a:off x="4635500" y="4432300"/>
            <a:ext cx="368300" cy="495300"/>
          </a:xfrm>
          <a:prstGeom prst="rect">
            <a:avLst/>
          </a:prstGeom>
          <a:solidFill>
            <a:srgbClr val="44678A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b="1" sz="5200">
                <a:solidFill>
                  <a:srgbClr val="FFFFFF"/>
                </a:solidFill>
                <a:latin typeface="Times New Roman"/>
                <a:ea typeface="Times New Roman"/>
              </a:rPr>
              <a:t>3</a:t>
            </a:r>
          </a:p>
        </p:txBody>
      </p:sp>
      <p:sp>
        <p:nvSpPr>
          <p:cNvPr id="5" name=""/>
          <p:cNvSpPr/>
          <p:nvPr/>
        </p:nvSpPr>
        <p:spPr>
          <a:xfrm>
            <a:off x="4572000" y="5867400"/>
            <a:ext cx="355600" cy="469900"/>
          </a:xfrm>
          <a:prstGeom prst="rect">
            <a:avLst/>
          </a:prstGeom>
          <a:solidFill>
            <a:srgbClr val="5A8AB7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b="1" sz="5200">
                <a:solidFill>
                  <a:srgbClr val="FFFFFF"/>
                </a:solidFill>
                <a:latin typeface="Times New Roman"/>
                <a:ea typeface="Times New Roman"/>
              </a:rPr>
              <a:t>4</a:t>
            </a:r>
          </a:p>
        </p:txBody>
      </p:sp>
      <p:sp>
        <p:nvSpPr>
          <p:cNvPr id="7" name=""/>
          <p:cNvSpPr/>
          <p:nvPr/>
        </p:nvSpPr>
        <p:spPr>
          <a:xfrm>
            <a:off x="5143500" y="8750300"/>
            <a:ext cx="7645400" cy="5842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CN" sz="4600">
                <a:latin typeface="MingLiU"/>
                <a:ea typeface="MingLiU"/>
              </a:rPr>
              <a:t>/ </a:t>
            </a:r>
            <a:r>
              <a:rPr lang="zh-TW" sz="4600">
                <a:latin typeface="MingLiU"/>
                <a:ea typeface="MingLiU"/>
              </a:rPr>
              <a:t>参考文献</a:t>
            </a:r>
            <a:r>
              <a:rPr lang="en-US" sz="4300">
                <a:latin typeface="Arial"/>
              </a:rPr>
              <a:t>/The Reference</a:t>
            </a:r>
          </a:p>
        </p:txBody>
      </p:sp>
      <p:sp>
        <p:nvSpPr>
          <p:cNvPr id="9" name=""/>
          <p:cNvSpPr/>
          <p:nvPr/>
        </p:nvSpPr>
        <p:spPr>
          <a:xfrm>
            <a:off x="5168900" y="1435100"/>
            <a:ext cx="8407400" cy="19812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marL="700600" indent="0">
              <a:spcAft>
                <a:spcPts val="3360"/>
              </a:spcAft>
            </a:pPr>
            <a:r>
              <a:rPr lang="zh-TW" sz="4600">
                <a:latin typeface="MingLiU"/>
                <a:ea typeface="MingLiU"/>
              </a:rPr>
              <a:t>论文综述</a:t>
            </a:r>
            <a:r>
              <a:rPr lang="en-US" sz="4300">
                <a:latin typeface="Arial"/>
              </a:rPr>
              <a:t>/Project Overview</a:t>
            </a:r>
          </a:p>
          <a:p>
            <a:pPr indent="0"/>
            <a:r>
              <a:rPr lang="zh-TW" sz="4600">
                <a:latin typeface="MingLiU"/>
                <a:ea typeface="MingLiU"/>
              </a:rPr>
              <a:t>\ 研究背景</a:t>
            </a:r>
            <a:r>
              <a:rPr lang="en-US" sz="4300">
                <a:latin typeface="Arial"/>
              </a:rPr>
              <a:t>/The Background</a:t>
            </a:r>
          </a:p>
        </p:txBody>
      </p:sp>
      <p:sp>
        <p:nvSpPr>
          <p:cNvPr id="10" name=""/>
          <p:cNvSpPr/>
          <p:nvPr/>
        </p:nvSpPr>
        <p:spPr>
          <a:xfrm>
            <a:off x="4064000" y="4216400"/>
            <a:ext cx="9537700" cy="35687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marL="1805500" indent="0">
              <a:lnSpc>
                <a:spcPts val="11400"/>
              </a:lnSpc>
            </a:pPr>
            <a:r>
              <a:rPr lang="zh-TW" sz="4600">
                <a:latin typeface="MingLiU"/>
                <a:ea typeface="MingLiU"/>
              </a:rPr>
              <a:t>研究目的</a:t>
            </a:r>
            <a:r>
              <a:rPr lang="en-US" sz="4300">
                <a:latin typeface="Arial"/>
              </a:rPr>
              <a:t>/Research Goa I</a:t>
            </a:r>
          </a:p>
          <a:p>
            <a:pPr algn="r" indent="0">
              <a:lnSpc>
                <a:spcPts val="11400"/>
              </a:lnSpc>
            </a:pPr>
            <a:r>
              <a:rPr lang="zh-TW" sz="4600">
                <a:latin typeface="MingLiU"/>
                <a:ea typeface="MingLiU"/>
              </a:rPr>
              <a:t>研究方法</a:t>
            </a:r>
            <a:r>
              <a:rPr lang="en-US" sz="4300">
                <a:latin typeface="Arial"/>
              </a:rPr>
              <a:t>/Research Process </a:t>
            </a:r>
            <a:r>
              <a:rPr lang="zh-TW" sz="4600">
                <a:latin typeface="MingLiU"/>
                <a:ea typeface="MingLiU"/>
              </a:rPr>
              <a:t>腐） 研究结果</a:t>
            </a:r>
            <a:r>
              <a:rPr lang="en-US" sz="4300">
                <a:latin typeface="Arial"/>
              </a:rPr>
              <a:t>/The Resu Its</a:t>
            </a:r>
          </a:p>
        </p:txBody>
      </p:sp>
      <p:sp>
        <p:nvSpPr>
          <p:cNvPr id="11" name=""/>
          <p:cNvSpPr/>
          <p:nvPr/>
        </p:nvSpPr>
        <p:spPr>
          <a:xfrm>
            <a:off x="5092700" y="8636000"/>
            <a:ext cx="114300" cy="1524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sz="1300">
                <a:latin typeface="Arial"/>
                <a:ea typeface="Arial"/>
              </a:rPr>
              <a:t>\</a:t>
            </a:r>
          </a:p>
        </p:txBody>
      </p:sp>
      <p:sp>
        <p:nvSpPr>
          <p:cNvPr id="12" name=""/>
          <p:cNvSpPr/>
          <p:nvPr/>
        </p:nvSpPr>
        <p:spPr>
          <a:xfrm>
            <a:off x="4267200" y="9271000"/>
            <a:ext cx="114300" cy="1524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sz="1300">
                <a:latin typeface="Arial"/>
                <a:ea typeface="Arial"/>
              </a:rPr>
              <a:t>\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AFCFA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305300" y="5511800"/>
            <a:ext cx="3035300" cy="17145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algn="ctr" indent="0">
              <a:spcAft>
                <a:spcPts val="2170"/>
              </a:spcAft>
            </a:pPr>
            <a:r>
              <a:rPr lang="zh-TW" sz="5900">
                <a:solidFill>
                  <a:srgbClr val="535935"/>
                </a:solidFill>
                <a:latin typeface="MingLiU"/>
                <a:ea typeface="MingLiU"/>
              </a:rPr>
              <a:t>论文综述</a:t>
            </a:r>
          </a:p>
          <a:p>
            <a:pPr algn="ctr" indent="0"/>
            <a:r>
              <a:rPr lang="en-US" sz="2700">
                <a:solidFill>
                  <a:srgbClr val="BEAA7C"/>
                </a:solidFill>
                <a:latin typeface="Arial"/>
              </a:rPr>
              <a:t>Project Overview</a:t>
            </a:r>
          </a:p>
        </p:txBody>
      </p:sp>
      <p:sp>
        <p:nvSpPr>
          <p:cNvPr id="3" name=""/>
          <p:cNvSpPr/>
          <p:nvPr/>
        </p:nvSpPr>
        <p:spPr>
          <a:xfrm>
            <a:off x="8839200" y="5346700"/>
            <a:ext cx="2235200" cy="6477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ctr" indent="0"/>
            <a:r>
              <a:rPr lang="en-US" b="1" sz="4600">
                <a:solidFill>
                  <a:srgbClr val="BEAA7C"/>
                </a:solidFill>
                <a:latin typeface="Arial"/>
              </a:rPr>
              <a:t>Chapter</a:t>
            </a:r>
          </a:p>
        </p:txBody>
      </p:sp>
      <p:sp>
        <p:nvSpPr>
          <p:cNvPr id="4" name=""/>
          <p:cNvSpPr/>
          <p:nvPr/>
        </p:nvSpPr>
        <p:spPr>
          <a:xfrm>
            <a:off x="9423400" y="6934200"/>
            <a:ext cx="6426200" cy="12827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0">
              <a:spcAft>
                <a:spcPts val="1540"/>
              </a:spcAft>
            </a:pPr>
            <a:r>
              <a:rPr lang="zh-TW" sz="2700">
                <a:solidFill>
                  <a:srgbClr val="E19B24"/>
                </a:solidFill>
                <a:latin typeface="MingLiU"/>
                <a:ea typeface="MingLiU"/>
              </a:rPr>
              <a:t>点击添加标题</a:t>
            </a:r>
          </a:p>
          <a:p>
            <a:pPr indent="0">
              <a:lnSpc>
                <a:spcPts val="2400"/>
              </a:lnSpc>
            </a:pPr>
            <a:r>
              <a:rPr lang="zh-TW" sz="2000">
                <a:solidFill>
                  <a:srgbClr val="BEAA7C"/>
                </a:solidFill>
                <a:latin typeface="MingLiU"/>
                <a:ea typeface="MingLiU"/>
              </a:rPr>
              <a:t>这里输入简单部述龔输入简单简瓠文龔 输入简单的文字概述简单的文字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4D4D4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863600" y="88900"/>
            <a:ext cx="3009900" cy="723900"/>
          </a:xfrm>
          <a:prstGeom prst="rect">
            <a:avLst/>
          </a:prstGeom>
          <a:solidFill>
            <a:srgbClr val="213406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5900">
                <a:solidFill>
                  <a:srgbClr val="FFFFFF"/>
                </a:solidFill>
                <a:latin typeface="MingLiU"/>
                <a:ea typeface="MingLiU"/>
              </a:rPr>
              <a:t>论文综述</a:t>
            </a:r>
          </a:p>
        </p:txBody>
      </p:sp>
      <p:sp>
        <p:nvSpPr>
          <p:cNvPr id="3" name=""/>
          <p:cNvSpPr/>
          <p:nvPr/>
        </p:nvSpPr>
        <p:spPr>
          <a:xfrm>
            <a:off x="1092200" y="1816100"/>
            <a:ext cx="15760700" cy="23368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215900">
              <a:spcAft>
                <a:spcPts val="2030"/>
              </a:spcAft>
            </a:pPr>
            <a:r>
              <a:rPr lang="zh-TW" sz="4600">
                <a:latin typeface="MingLiU"/>
                <a:ea typeface="MingLiU"/>
              </a:rPr>
              <a:t>选题意义</a:t>
            </a:r>
          </a:p>
          <a:p>
            <a:pPr indent="215900">
              <a:spcAft>
                <a:spcPts val="980"/>
              </a:spcAft>
            </a:pPr>
            <a:r>
              <a:rPr lang="zh-TW" sz="3800">
                <a:latin typeface="MingLiU"/>
                <a:ea typeface="MingLiU"/>
              </a:rPr>
              <a:t>•简要概述课题有什么价值，可以应用到什么领域。如果是理论研究</a:t>
            </a:r>
          </a:p>
          <a:p>
            <a:pPr indent="571500"/>
            <a:r>
              <a:rPr lang="zh-TW" sz="3800">
                <a:latin typeface="MingLiU"/>
                <a:ea typeface="MingLiU"/>
              </a:rPr>
              <a:t>,应重点说明理论价值。</a:t>
            </a:r>
          </a:p>
        </p:txBody>
      </p:sp>
      <p:sp>
        <p:nvSpPr>
          <p:cNvPr id="4" name=""/>
          <p:cNvSpPr/>
          <p:nvPr/>
        </p:nvSpPr>
        <p:spPr>
          <a:xfrm>
            <a:off x="1079500" y="4622800"/>
            <a:ext cx="8318500" cy="6223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215900"/>
            <a:r>
              <a:rPr lang="zh-TW" sz="4600">
                <a:latin typeface="MingLiU"/>
                <a:ea typeface="MingLiU"/>
              </a:rPr>
              <a:t>选题依据（开题的关键要素之一）</a:t>
            </a:r>
          </a:p>
        </p:txBody>
      </p:sp>
      <p:sp>
        <p:nvSpPr>
          <p:cNvPr id="5" name=""/>
          <p:cNvSpPr/>
          <p:nvPr/>
        </p:nvSpPr>
        <p:spPr>
          <a:xfrm>
            <a:off x="1092200" y="5664200"/>
            <a:ext cx="15621000" cy="5588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215900"/>
            <a:r>
              <a:rPr lang="zh-CN" sz="3800">
                <a:latin typeface="MingLiU"/>
                <a:ea typeface="MingLiU"/>
              </a:rPr>
              <a:t>•①</a:t>
            </a:r>
            <a:r>
              <a:rPr lang="zh-TW" sz="3800">
                <a:latin typeface="MingLiU"/>
                <a:ea typeface="MingLiU"/>
              </a:rPr>
              <a:t>有理论研究，取得一定研究成果（学术论文支持），并将其成果应用</a:t>
            </a:r>
          </a:p>
        </p:txBody>
      </p:sp>
      <p:sp>
        <p:nvSpPr>
          <p:cNvPr id="6" name=""/>
          <p:cNvSpPr/>
          <p:nvPr/>
        </p:nvSpPr>
        <p:spPr>
          <a:xfrm>
            <a:off x="1447800" y="6426200"/>
            <a:ext cx="6362700" cy="5588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571500"/>
            <a:r>
              <a:rPr lang="zh-TW" sz="3800">
                <a:latin typeface="MingLiU"/>
                <a:ea typeface="MingLiU"/>
              </a:rPr>
              <a:t>于工程实践（即工程工作量）。</a:t>
            </a:r>
          </a:p>
        </p:txBody>
      </p:sp>
      <p:sp>
        <p:nvSpPr>
          <p:cNvPr id="7" name=""/>
          <p:cNvSpPr/>
          <p:nvPr/>
        </p:nvSpPr>
        <p:spPr>
          <a:xfrm>
            <a:off x="1092200" y="7391400"/>
            <a:ext cx="9436100" cy="5461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215900"/>
            <a:r>
              <a:rPr lang="zh-TW" sz="3800">
                <a:latin typeface="MingLiU"/>
                <a:ea typeface="MingLiU"/>
              </a:rPr>
              <a:t>・②无理论研究，但有较大的工程工作量。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AFCFA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11061700" y="1803400"/>
            <a:ext cx="2540000" cy="4483100"/>
          </a:xfrm>
          <a:prstGeom prst="rect">
            <a:avLst/>
          </a:prstGeom>
        </p:spPr>
      </p:pic>
      <p:sp>
        <p:nvSpPr>
          <p:cNvPr id="3" name=""/>
          <p:cNvSpPr/>
          <p:nvPr/>
        </p:nvSpPr>
        <p:spPr>
          <a:xfrm>
            <a:off x="3530600" y="5537200"/>
            <a:ext cx="3060700" cy="7620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sz="5900">
                <a:solidFill>
                  <a:srgbClr val="E19B24"/>
                </a:solidFill>
                <a:latin typeface="MingLiU"/>
                <a:ea typeface="MingLiU"/>
              </a:rPr>
              <a:t>研究背景</a:t>
            </a:r>
          </a:p>
        </p:txBody>
      </p:sp>
      <p:sp>
        <p:nvSpPr>
          <p:cNvPr id="4" name=""/>
          <p:cNvSpPr/>
          <p:nvPr/>
        </p:nvSpPr>
        <p:spPr>
          <a:xfrm>
            <a:off x="8089900" y="5372100"/>
            <a:ext cx="2222500" cy="6477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en-US" b="1" sz="4600">
                <a:solidFill>
                  <a:srgbClr val="BEAA7C"/>
                </a:solidFill>
                <a:latin typeface="Arial"/>
              </a:rPr>
              <a:t>Chapter</a:t>
            </a:r>
          </a:p>
        </p:txBody>
      </p:sp>
      <p:sp>
        <p:nvSpPr>
          <p:cNvPr id="5" name=""/>
          <p:cNvSpPr/>
          <p:nvPr/>
        </p:nvSpPr>
        <p:spPr>
          <a:xfrm>
            <a:off x="3708400" y="6858000"/>
            <a:ext cx="2667000" cy="3937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en-US" sz="2700">
                <a:solidFill>
                  <a:srgbClr val="BEAA7C"/>
                </a:solidFill>
                <a:latin typeface="Arial"/>
              </a:rPr>
              <a:t>The Background</a:t>
            </a:r>
          </a:p>
        </p:txBody>
      </p:sp>
      <p:sp>
        <p:nvSpPr>
          <p:cNvPr id="6" name=""/>
          <p:cNvSpPr/>
          <p:nvPr/>
        </p:nvSpPr>
        <p:spPr>
          <a:xfrm>
            <a:off x="8661400" y="6959600"/>
            <a:ext cx="6413500" cy="12827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0">
              <a:spcAft>
                <a:spcPts val="1470"/>
              </a:spcAft>
            </a:pPr>
            <a:r>
              <a:rPr lang="zh-TW" sz="2700">
                <a:solidFill>
                  <a:srgbClr val="E19B24"/>
                </a:solidFill>
                <a:latin typeface="MingLiU"/>
                <a:ea typeface="MingLiU"/>
              </a:rPr>
              <a:t>点击添加标题</a:t>
            </a:r>
          </a:p>
          <a:p>
            <a:pPr indent="0">
              <a:lnSpc>
                <a:spcPts val="2600"/>
              </a:lnSpc>
            </a:pPr>
            <a:r>
              <a:rPr lang="zh-TW" sz="2000">
                <a:solidFill>
                  <a:srgbClr val="BEAA7C"/>
                </a:solidFill>
                <a:latin typeface="MingLiU"/>
                <a:ea typeface="MingLiU"/>
              </a:rPr>
              <a:t>这里输入简单字概述这里输入简单简单的文字概述这里 输入简单的文字概述简单的文字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4D4D4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863600" y="101600"/>
            <a:ext cx="16954500" cy="736600"/>
          </a:xfrm>
          <a:prstGeom prst="rect">
            <a:avLst/>
          </a:prstGeom>
          <a:solidFill>
            <a:srgbClr val="203402"/>
          </a:solidFill>
        </p:spPr>
        <p:txBody>
          <a:bodyPr lIns="0" tIns="0" rIns="0" bIns="0" wrap="none">
            <a:noAutofit/>
          </a:bodyPr>
          <a:p>
            <a:pPr algn="ctr" indent="0"/>
            <a:r>
              <a:rPr lang="zh-TW" sz="5900">
                <a:solidFill>
                  <a:srgbClr val="FFFFFF"/>
                </a:solidFill>
                <a:latin typeface="MingLiU"/>
                <a:ea typeface="MingLiU"/>
              </a:rPr>
              <a:t>研允背景                 用殳花文</a:t>
            </a:r>
          </a:p>
        </p:txBody>
      </p:sp>
      <p:sp>
        <p:nvSpPr>
          <p:cNvPr id="3" name=""/>
          <p:cNvSpPr/>
          <p:nvPr/>
        </p:nvSpPr>
        <p:spPr>
          <a:xfrm>
            <a:off x="1104900" y="1816100"/>
            <a:ext cx="16154400" cy="51689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algn="just" marL="243400" indent="-342900">
              <a:lnSpc>
                <a:spcPts val="6950"/>
              </a:lnSpc>
              <a:spcAft>
                <a:spcPts val="910"/>
              </a:spcAft>
            </a:pPr>
            <a:r>
              <a:rPr lang="zh-TW" sz="4700">
                <a:latin typeface="MingLiU"/>
                <a:ea typeface="MingLiU"/>
              </a:rPr>
              <a:t>•通过阅读国内外相关技术资料和论文,充分了解所选题目相 关领域国内外发展状况,找到题目的立足点。必须陈述课题 的现状，但是要概括。</a:t>
            </a:r>
          </a:p>
          <a:p>
            <a:pPr algn="just" marL="243400" indent="-342900">
              <a:lnSpc>
                <a:spcPts val="7000"/>
              </a:lnSpc>
            </a:pPr>
            <a:r>
              <a:rPr lang="zh-TW" sz="4700">
                <a:latin typeface="MingLiU"/>
                <a:ea typeface="MingLiU"/>
              </a:rPr>
              <a:t>•如果论文为一般的应用系统开发，则必须调研现有系统，并 说明这些系统的特点、优缺点，以及指出本课题与这些已有 系统的区别与联系。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AFCFA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9042400" y="1485900"/>
            <a:ext cx="5626100" cy="4559300"/>
          </a:xfrm>
          <a:prstGeom prst="rect">
            <a:avLst/>
          </a:prstGeom>
        </p:spPr>
      </p:pic>
      <p:sp>
        <p:nvSpPr>
          <p:cNvPr id="3" name=""/>
          <p:cNvSpPr/>
          <p:nvPr/>
        </p:nvSpPr>
        <p:spPr>
          <a:xfrm>
            <a:off x="4495800" y="5410200"/>
            <a:ext cx="3022600" cy="16256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0">
              <a:spcAft>
                <a:spcPts val="2100"/>
              </a:spcAft>
            </a:pPr>
            <a:r>
              <a:rPr lang="zh-TW" sz="5900">
                <a:solidFill>
                  <a:srgbClr val="E19B24"/>
                </a:solidFill>
                <a:latin typeface="MingLiU"/>
                <a:ea typeface="MingLiU"/>
              </a:rPr>
              <a:t>研究目的</a:t>
            </a:r>
          </a:p>
          <a:p>
            <a:pPr algn="ctr" indent="0"/>
            <a:r>
              <a:rPr lang="en-US" sz="2700">
                <a:solidFill>
                  <a:srgbClr val="BEAA7C"/>
                </a:solidFill>
                <a:latin typeface="Arial"/>
              </a:rPr>
              <a:t>Research Goal</a:t>
            </a:r>
          </a:p>
        </p:txBody>
      </p:sp>
      <p:sp>
        <p:nvSpPr>
          <p:cNvPr id="4" name=""/>
          <p:cNvSpPr/>
          <p:nvPr/>
        </p:nvSpPr>
        <p:spPr>
          <a:xfrm>
            <a:off x="9613900" y="6832600"/>
            <a:ext cx="6438900" cy="12827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0">
              <a:spcAft>
                <a:spcPts val="1540"/>
              </a:spcAft>
            </a:pPr>
            <a:r>
              <a:rPr lang="zh-TW" sz="2700">
                <a:solidFill>
                  <a:srgbClr val="E19B24"/>
                </a:solidFill>
                <a:latin typeface="MingLiU"/>
                <a:ea typeface="MingLiU"/>
              </a:rPr>
              <a:t>点击添加标题</a:t>
            </a:r>
          </a:p>
          <a:p>
            <a:pPr indent="0">
              <a:lnSpc>
                <a:spcPts val="2500"/>
              </a:lnSpc>
            </a:pPr>
            <a:r>
              <a:rPr lang="zh-TW" sz="2000">
                <a:solidFill>
                  <a:srgbClr val="BEAA7C"/>
                </a:solidFill>
                <a:latin typeface="MingLiU"/>
                <a:ea typeface="MingLiU"/>
              </a:rPr>
              <a:t>这里输入简单諏述龔输入简单简单的文諏述缨 输入简单的文字概述简单的文字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AFCFB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1955800" y="2082800"/>
            <a:ext cx="1917700" cy="177800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4267200" y="4229100"/>
            <a:ext cx="1917700" cy="1803400"/>
          </a:xfrm>
          <a:prstGeom prst="rect">
            <a:avLst/>
          </a:prstGeom>
        </p:spPr>
      </p:pic>
      <p:pic>
        <p:nvPicPr>
          <p:cNvPr id="4" name=""/>
          <p:cNvPicPr>
            <a:picLocks noChangeAspect="1"/>
          </p:cNvPicPr>
          <p:nvPr/>
        </p:nvPicPr>
        <p:blipFill>
          <a:blip r:embed="rPictId2"/>
          <a:stretch>
            <a:fillRect/>
          </a:stretch>
        </p:blipFill>
        <p:spPr>
          <a:xfrm>
            <a:off x="4191000" y="6134100"/>
            <a:ext cx="2095500" cy="215900"/>
          </a:xfrm>
          <a:prstGeom prst="rect">
            <a:avLst/>
          </a:prstGeom>
        </p:spPr>
      </p:pic>
      <p:sp>
        <p:nvSpPr>
          <p:cNvPr id="5" name=""/>
          <p:cNvSpPr/>
          <p:nvPr/>
        </p:nvSpPr>
        <p:spPr>
          <a:xfrm>
            <a:off x="876300" y="50800"/>
            <a:ext cx="6642100" cy="800100"/>
          </a:xfrm>
          <a:prstGeom prst="rect">
            <a:avLst/>
          </a:prstGeom>
          <a:solidFill>
            <a:srgbClr val="203303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6500">
                <a:solidFill>
                  <a:srgbClr val="FFFFFF"/>
                </a:solidFill>
                <a:latin typeface="MingLiU"/>
                <a:ea typeface="MingLiU"/>
              </a:rPr>
              <a:t>论文研究主要内容</a:t>
            </a:r>
          </a:p>
        </p:txBody>
      </p:sp>
      <p:sp>
        <p:nvSpPr>
          <p:cNvPr id="6" name=""/>
          <p:cNvSpPr/>
          <p:nvPr/>
        </p:nvSpPr>
        <p:spPr>
          <a:xfrm>
            <a:off x="4533900" y="2171700"/>
            <a:ext cx="2019300" cy="4572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sz="3500">
                <a:latin typeface="MingLiU"/>
                <a:ea typeface="MingLiU"/>
              </a:rPr>
              <a:t>研究内容</a:t>
            </a:r>
            <a:r>
              <a:rPr lang="zh-TW" b="1" sz="3600">
                <a:latin typeface="Arial"/>
                <a:ea typeface="Arial"/>
              </a:rPr>
              <a:t>1</a:t>
            </a:r>
          </a:p>
        </p:txBody>
      </p:sp>
      <p:sp>
        <p:nvSpPr>
          <p:cNvPr id="7" name=""/>
          <p:cNvSpPr/>
          <p:nvPr/>
        </p:nvSpPr>
        <p:spPr>
          <a:xfrm>
            <a:off x="6502400" y="4813300"/>
            <a:ext cx="1562100" cy="3556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2700">
                <a:latin typeface="MingLiU"/>
                <a:ea typeface="MingLiU"/>
              </a:rPr>
              <a:t>研究内容</a:t>
            </a:r>
            <a:r>
              <a:rPr lang="zh-TW" b="1" sz="2300">
                <a:latin typeface="Arial"/>
                <a:ea typeface="Arial"/>
              </a:rPr>
              <a:t>2</a:t>
            </a:r>
          </a:p>
        </p:txBody>
      </p:sp>
      <p:sp>
        <p:nvSpPr>
          <p:cNvPr id="8" name=""/>
          <p:cNvSpPr/>
          <p:nvPr/>
        </p:nvSpPr>
        <p:spPr>
          <a:xfrm>
            <a:off x="8839200" y="6985000"/>
            <a:ext cx="1549400" cy="3429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ctr" indent="0"/>
            <a:r>
              <a:rPr lang="zh-TW" sz="2700">
                <a:latin typeface="MingLiU"/>
                <a:ea typeface="MingLiU"/>
              </a:rPr>
              <a:t>研究内容</a:t>
            </a:r>
            <a:r>
              <a:rPr lang="zh-TW" b="1" sz="2300">
                <a:latin typeface="Arial"/>
                <a:ea typeface="Arial"/>
              </a:rPr>
              <a:t>3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AFCFB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889000" y="88900"/>
            <a:ext cx="16929100" cy="749300"/>
          </a:xfrm>
          <a:prstGeom prst="rect">
            <a:avLst/>
          </a:prstGeom>
          <a:solidFill>
            <a:srgbClr val="203303"/>
          </a:solidFill>
        </p:spPr>
        <p:txBody>
          <a:bodyPr lIns="0" tIns="0" rIns="0" bIns="0" wrap="none">
            <a:noAutofit/>
          </a:bodyPr>
          <a:p>
            <a:pPr algn="ctr" indent="0"/>
            <a:r>
              <a:rPr lang="zh-TW" sz="5900">
                <a:solidFill>
                  <a:srgbClr val="FFFFFF"/>
                </a:solidFill>
                <a:latin typeface="MingLiU"/>
                <a:ea typeface="MingLiU"/>
              </a:rPr>
              <a:t>总结：经典毕业论文答辩</a:t>
            </a:r>
            <a:r>
              <a:rPr lang="en-US" sz="5700">
                <a:solidFill>
                  <a:srgbClr val="FFFFFF"/>
                </a:solidFill>
                <a:latin typeface="Arial"/>
              </a:rPr>
              <a:t>PPT</a:t>
            </a:r>
            <a:r>
              <a:rPr lang="zh-TW" sz="5900">
                <a:solidFill>
                  <a:srgbClr val="FFFFFF"/>
                </a:solidFill>
                <a:latin typeface="MingLiU"/>
                <a:ea typeface="MingLiU"/>
              </a:rPr>
              <a:t>模板及图片 用韭施父</a:t>
            </a:r>
          </a:p>
        </p:txBody>
      </p:sp>
      <p:sp>
        <p:nvSpPr>
          <p:cNvPr id="3" name=""/>
          <p:cNvSpPr/>
          <p:nvPr/>
        </p:nvSpPr>
        <p:spPr>
          <a:xfrm>
            <a:off x="1092200" y="1676400"/>
            <a:ext cx="15265400" cy="37719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algn="just" marL="268800" indent="-355600">
              <a:lnSpc>
                <a:spcPts val="4700"/>
              </a:lnSpc>
              <a:spcAft>
                <a:spcPts val="840"/>
              </a:spcAft>
            </a:pPr>
            <a:r>
              <a:rPr lang="en-US" sz="3800">
                <a:latin typeface="MingLiU"/>
              </a:rPr>
              <a:t>•</a:t>
            </a:r>
            <a:r>
              <a:rPr lang="zh-TW" sz="3800">
                <a:latin typeface="MingLiU"/>
                <a:ea typeface="MingLiU"/>
              </a:rPr>
              <a:t>内容</a:t>
            </a:r>
            <a:r>
              <a:rPr lang="zh-TW" sz="4000">
                <a:latin typeface="Times New Roman"/>
                <a:ea typeface="Times New Roman"/>
              </a:rPr>
              <a:t>123</a:t>
            </a:r>
          </a:p>
          <a:p>
            <a:pPr algn="just" marL="268800" indent="-355600">
              <a:lnSpc>
                <a:spcPts val="4700"/>
              </a:lnSpc>
              <a:spcAft>
                <a:spcPts val="1050"/>
              </a:spcAft>
            </a:pPr>
            <a:r>
              <a:rPr lang="zh-CN" sz="3800">
                <a:latin typeface="MingLiU"/>
                <a:ea typeface="MingLiU"/>
              </a:rPr>
              <a:t>•经典</a:t>
            </a:r>
            <a:r>
              <a:rPr lang="zh-TW" sz="3800">
                <a:latin typeface="MingLiU"/>
                <a:ea typeface="MingLiU"/>
              </a:rPr>
              <a:t>毕业论文答辩</a:t>
            </a:r>
            <a:r>
              <a:rPr lang="en-US" sz="4000">
                <a:latin typeface="Times New Roman"/>
              </a:rPr>
              <a:t>PPT</a:t>
            </a:r>
            <a:r>
              <a:rPr lang="zh-TW" sz="3800">
                <a:latin typeface="MingLiU"/>
                <a:ea typeface="MingLiU"/>
              </a:rPr>
              <a:t>模板及图片经典毕业论文答辩</a:t>
            </a:r>
            <a:r>
              <a:rPr lang="en-US" sz="4000">
                <a:latin typeface="Times New Roman"/>
              </a:rPr>
              <a:t>PPT</a:t>
            </a:r>
            <a:r>
              <a:rPr lang="zh-TW" sz="3800">
                <a:latin typeface="MingLiU"/>
                <a:ea typeface="MingLiU"/>
              </a:rPr>
              <a:t>模板及图 片经典毕业论文答辩</a:t>
            </a:r>
            <a:r>
              <a:rPr lang="en-US" sz="4000">
                <a:latin typeface="Times New Roman"/>
              </a:rPr>
              <a:t>PPT</a:t>
            </a:r>
            <a:r>
              <a:rPr lang="zh-TW" sz="3800">
                <a:latin typeface="MingLiU"/>
                <a:ea typeface="MingLiU"/>
              </a:rPr>
              <a:t>模板及图片经典毕业论文答辩</a:t>
            </a:r>
            <a:r>
              <a:rPr lang="en-US" sz="4000">
                <a:latin typeface="Times New Roman"/>
              </a:rPr>
              <a:t>PPT</a:t>
            </a:r>
            <a:r>
              <a:rPr lang="zh-TW" sz="3800">
                <a:latin typeface="MingLiU"/>
                <a:ea typeface="MingLiU"/>
              </a:rPr>
              <a:t>模板及 囱片</a:t>
            </a:r>
          </a:p>
          <a:p>
            <a:pPr algn="just" marL="268800" indent="-355600">
              <a:lnSpc>
                <a:spcPts val="4200"/>
              </a:lnSpc>
            </a:pPr>
            <a:r>
              <a:rPr lang="zh-CN" sz="3800">
                <a:latin typeface="MingLiU"/>
                <a:ea typeface="MingLiU"/>
              </a:rPr>
              <a:t>.经典</a:t>
            </a:r>
            <a:r>
              <a:rPr lang="zh-TW" sz="3800">
                <a:latin typeface="MingLiU"/>
                <a:ea typeface="MingLiU"/>
              </a:rPr>
              <a:t>毕业论文答辩</a:t>
            </a:r>
            <a:r>
              <a:rPr lang="en-US" sz="4000">
                <a:latin typeface="Times New Roman"/>
              </a:rPr>
              <a:t>PPT</a:t>
            </a:r>
            <a:r>
              <a:rPr lang="zh-TW" sz="3800">
                <a:latin typeface="MingLiU"/>
                <a:ea typeface="MingLiU"/>
              </a:rPr>
              <a:t>模板及图片经典毕业论文答辩</a:t>
            </a:r>
            <a:r>
              <a:rPr lang="en-US" sz="4000">
                <a:latin typeface="Times New Roman"/>
              </a:rPr>
              <a:t>PPT</a:t>
            </a:r>
            <a:r>
              <a:rPr lang="zh-TW" sz="3800">
                <a:latin typeface="MingLiU"/>
                <a:ea typeface="MingLiU"/>
              </a:rPr>
              <a:t>模板及图 片经典毕业论文答辩</a:t>
            </a:r>
            <a:r>
              <a:rPr lang="en-US" sz="4000">
                <a:latin typeface="Times New Roman"/>
              </a:rPr>
              <a:t>PPT</a:t>
            </a:r>
            <a:r>
              <a:rPr lang="zh-TW" sz="3800">
                <a:latin typeface="MingLiU"/>
                <a:ea typeface="MingLiU"/>
              </a:rPr>
              <a:t>模板及图片</a:t>
            </a:r>
            <a:r>
              <a:rPr lang="zh-TW" sz="4000">
                <a:latin typeface="Times New Roman"/>
                <a:ea typeface="Times New Roman"/>
              </a:rPr>
              <a:t>748908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core.xml><?xml version="1.0" encoding="utf-8"?>
<cp:coreProperties xmlns:cp="http://schemas.openxmlformats.org/package/2006/metadata/core-properties" xmlns:dc="http://purl.org/dc/elements/1.1/">
  <dc:title>bingdian001.com</dc:title>
  <dc:subject>bingdian001.com</dc:subject>
  <dc:creator>bingdian001.com</dc:creator>
  <cp:keywords>bingdian001.com</cp:keywords>
</cp:coreProperties>
</file>