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18656300" cy="109474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Id1" Type="http://schemas.openxmlformats.org/officeDocument/2006/relationships/slideLayout" Target="../slideLayouts/slideLayout.xml"/></Relationships>
</file>

<file path=ppt/slides/_rels/slide10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9.jpeg"/><Relationship Id="rId1" Type="http://schemas.openxmlformats.org/officeDocument/2006/relationships/slideLayout" Target="../slideLayouts/slideLayout.xml"/></Relationships>
</file>

<file path=ppt/slides/_rels/slide1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0.jpeg"/><Relationship Id="rPictId1" Type="http://schemas.openxmlformats.org/officeDocument/2006/relationships/image" Target="../media/image21.jpeg"/><Relationship Id="rId1" Type="http://schemas.openxmlformats.org/officeDocument/2006/relationships/slideLayout" Target="../slideLayouts/slideLayout.xml"/></Relationships>
</file>

<file path=ppt/slides/_rels/slide1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2.jpeg"/><Relationship Id="rPictId1" Type="http://schemas.openxmlformats.org/officeDocument/2006/relationships/image" Target="../media/image23.jpeg"/><Relationship Id="rId1" Type="http://schemas.openxmlformats.org/officeDocument/2006/relationships/slideLayout" Target="../slideLayouts/slideLayout.xml"/></Relationships>
</file>

<file path=ppt/slides/_rels/slide1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4.jpeg"/><Relationship Id="rPictId1" Type="http://schemas.openxmlformats.org/officeDocument/2006/relationships/image" Target="../media/image25.jpeg"/><Relationship Id="rPictId2" Type="http://schemas.openxmlformats.org/officeDocument/2006/relationships/image" Target="../media/image26.jpeg"/><Relationship Id="rPictId3" Type="http://schemas.openxmlformats.org/officeDocument/2006/relationships/image" Target="../media/image27.jpeg"/><Relationship Id="rId1" Type="http://schemas.openxmlformats.org/officeDocument/2006/relationships/slideLayout" Target="../slideLayouts/slideLayout.xml"/></Relationships>
</file>

<file path=ppt/slides/_rels/slide1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8.jpeg"/><Relationship Id="rId1" Type="http://schemas.openxmlformats.org/officeDocument/2006/relationships/slideLayout" Target="../slideLayouts/slideLayout.xml"/></Relationships>
</file>

<file path=ppt/slides/_rels/slide1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9.jpeg"/><Relationship Id="rId1" Type="http://schemas.openxmlformats.org/officeDocument/2006/relationships/slideLayout" Target="../slideLayouts/slideLayout.xml"/></Relationships>
</file>

<file path=ppt/slides/_rels/slide1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0.jpeg"/><Relationship Id="rPictId1" Type="http://schemas.openxmlformats.org/officeDocument/2006/relationships/image" Target="../media/image31.jpeg"/><Relationship Id="rId1" Type="http://schemas.openxmlformats.org/officeDocument/2006/relationships/slideLayout" Target="../slideLayouts/slideLayout.xml"/></Relationships>
</file>

<file path=ppt/slides/_rels/slide1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2.jpeg"/><Relationship Id="rPictId1" Type="http://schemas.openxmlformats.org/officeDocument/2006/relationships/image" Target="../media/image33.jpeg"/><Relationship Id="rId1" Type="http://schemas.openxmlformats.org/officeDocument/2006/relationships/slideLayout" Target="../slideLayouts/slideLayout.xml"/></Relationships>
</file>

<file path=ppt/slides/_rels/slide1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4.jpeg"/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.jpeg"/><Relationship Id="rId1" Type="http://schemas.openxmlformats.org/officeDocument/2006/relationships/slideLayout" Target="../slideLayouts/slideLayout.xml"/></Relationships>
</file>

<file path=ppt/slides/_rels/slide2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5.jpeg"/><Relationship Id="rPictId1" Type="http://schemas.openxmlformats.org/officeDocument/2006/relationships/image" Target="../media/image36.jpeg"/><Relationship Id="rId1" Type="http://schemas.openxmlformats.org/officeDocument/2006/relationships/slideLayout" Target="../slideLayouts/slideLayout.xml"/></Relationships>
</file>

<file path=ppt/slides/_rels/slide2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7.jpeg"/><Relationship Id="rId1" Type="http://schemas.openxmlformats.org/officeDocument/2006/relationships/slideLayout" Target="../slideLayouts/slideLayout.xml"/></Relationships>
</file>

<file path=ppt/slides/_rels/slide2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8.jpeg"/><Relationship Id="rId1" Type="http://schemas.openxmlformats.org/officeDocument/2006/relationships/slideLayout" Target="../slideLayouts/slideLayout.xml"/></Relationships>
</file>

<file path=ppt/slides/_rels/slide2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9.jpeg"/><Relationship Id="rPictId1" Type="http://schemas.openxmlformats.org/officeDocument/2006/relationships/image" Target="../media/image40.jpeg"/><Relationship Id="rId1" Type="http://schemas.openxmlformats.org/officeDocument/2006/relationships/slideLayout" Target="../slideLayouts/slideLayout.xml"/></Relationships>
</file>

<file path=ppt/slides/_rels/slide2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1.jpeg"/><Relationship Id="rId1" Type="http://schemas.openxmlformats.org/officeDocument/2006/relationships/slideLayout" Target="../slideLayouts/slideLayout.xml"/></Relationships>
</file>

<file path=ppt/slides/_rels/slide2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2.jpeg"/><Relationship Id="rPictId1" Type="http://schemas.openxmlformats.org/officeDocument/2006/relationships/image" Target="../media/image43.jpeg"/><Relationship Id="rPictId2" Type="http://schemas.openxmlformats.org/officeDocument/2006/relationships/image" Target="../media/image44.jpeg"/><Relationship Id="rId1" Type="http://schemas.openxmlformats.org/officeDocument/2006/relationships/slideLayout" Target="../slideLayouts/slideLayout.xml"/></Relationships>
</file>

<file path=ppt/slides/_rels/slide2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5.jpeg"/><Relationship Id="rPictId1" Type="http://schemas.openxmlformats.org/officeDocument/2006/relationships/image" Target="../media/image46.jpeg"/><Relationship Id="rPictId2" Type="http://schemas.openxmlformats.org/officeDocument/2006/relationships/image" Target="../media/image47.jpeg"/><Relationship Id="rPictId3" Type="http://schemas.openxmlformats.org/officeDocument/2006/relationships/image" Target="../media/image48.jpeg"/><Relationship Id="rId1" Type="http://schemas.openxmlformats.org/officeDocument/2006/relationships/slideLayout" Target="../slideLayouts/slideLayout.xml"/></Relationships>
</file>

<file path=ppt/slides/_rels/slide27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9.jpeg"/><Relationship Id="rPictId1" Type="http://schemas.openxmlformats.org/officeDocument/2006/relationships/image" Target="../media/image50.jpeg"/><Relationship Id="rPictId2" Type="http://schemas.openxmlformats.org/officeDocument/2006/relationships/image" Target="../media/image51.jpeg"/><Relationship Id="rId1" Type="http://schemas.openxmlformats.org/officeDocument/2006/relationships/slideLayout" Target="../slideLayouts/slideLayout.xml"/></Relationships>
</file>

<file path=ppt/slides/_rels/slide2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52.jpeg"/><Relationship Id="rPictId1" Type="http://schemas.openxmlformats.org/officeDocument/2006/relationships/image" Target="../media/image53.jpeg"/><Relationship Id="rPictId2" Type="http://schemas.openxmlformats.org/officeDocument/2006/relationships/image" Target="../media/image54.jpeg"/><Relationship Id="rPictId3" Type="http://schemas.openxmlformats.org/officeDocument/2006/relationships/image" Target="../media/image55.jpeg"/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PictId1" Type="http://schemas.openxmlformats.org/officeDocument/2006/relationships/image" Target="../media/image4.jpeg"/><Relationship Id="rPictId2" Type="http://schemas.openxmlformats.org/officeDocument/2006/relationships/image" Target="../media/image5.jpeg"/><Relationship Id="rPictId3" Type="http://schemas.openxmlformats.org/officeDocument/2006/relationships/image" Target="../media/image6.jpeg"/><Relationship Id="rPictId4" Type="http://schemas.openxmlformats.org/officeDocument/2006/relationships/image" Target="../media/image7.jpeg"/><Relationship Id="rId1" Type="http://schemas.openxmlformats.org/officeDocument/2006/relationships/slideLayout" Target="../slideLayouts/slideLayout.xml"/></Relationships>
</file>

<file path=ppt/slides/_rels/slide3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56.jpeg"/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8.jpeg"/><Relationship Id="rPictId1" Type="http://schemas.openxmlformats.org/officeDocument/2006/relationships/image" Target="../media/image9.jpeg"/><Relationship Id="rPictId2" Type="http://schemas.openxmlformats.org/officeDocument/2006/relationships/image" Target="../media/image10.jpeg"/><Relationship Id="rPictId3" Type="http://schemas.openxmlformats.org/officeDocument/2006/relationships/image" Target="../media/image11.jpeg"/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2.jpeg"/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3.jpeg"/><Relationship Id="rPictId1" Type="http://schemas.openxmlformats.org/officeDocument/2006/relationships/image" Target="../media/image14.jpeg"/><Relationship Id="rPictId2" Type="http://schemas.openxmlformats.org/officeDocument/2006/relationships/image" Target="../media/image15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6.jpeg"/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7.jpeg"/><Relationship Id="rPictId1" Type="http://schemas.openxmlformats.org/officeDocument/2006/relationships/image" Target="../media/image18.jpeg"/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606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33400" y="0"/>
            <a:ext cx="17754600" cy="10287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3070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7366000" y="1181100"/>
            <a:ext cx="3302000" cy="1016000"/>
          </a:xfrm>
          <a:prstGeom prst="rect">
            <a:avLst/>
          </a:prstGeom>
          <a:solidFill>
            <a:srgbClr val="FD9905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第七题</a:t>
            </a:r>
          </a:p>
        </p:txBody>
      </p:sp>
      <p:sp>
        <p:nvSpPr>
          <p:cNvPr id="3" name=""/>
          <p:cNvSpPr/>
          <p:nvPr/>
        </p:nvSpPr>
        <p:spPr>
          <a:xfrm>
            <a:off x="14554200" y="2298700"/>
            <a:ext cx="165100" cy="139700"/>
          </a:xfrm>
          <a:prstGeom prst="rect">
            <a:avLst/>
          </a:prstGeom>
          <a:solidFill>
            <a:srgbClr val="9619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000">
                <a:solidFill>
                  <a:srgbClr val="E2912F"/>
                </a:solidFill>
                <a:latin typeface="Arial"/>
                <a:ea typeface="Arial"/>
              </a:rPr>
              <a:t>7</a:t>
            </a:r>
          </a:p>
        </p:txBody>
      </p:sp>
      <p:sp>
        <p:nvSpPr>
          <p:cNvPr id="4" name=""/>
          <p:cNvSpPr/>
          <p:nvPr/>
        </p:nvSpPr>
        <p:spPr>
          <a:xfrm>
            <a:off x="12331700" y="6464300"/>
            <a:ext cx="2590800" cy="406400"/>
          </a:xfrm>
          <a:prstGeom prst="rect">
            <a:avLst/>
          </a:prstGeom>
          <a:solidFill>
            <a:srgbClr val="ED2C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（打一水果）</a:t>
            </a:r>
          </a:p>
        </p:txBody>
      </p:sp>
      <p:sp>
        <p:nvSpPr>
          <p:cNvPr id="5" name=""/>
          <p:cNvSpPr/>
          <p:nvPr/>
        </p:nvSpPr>
        <p:spPr>
          <a:xfrm>
            <a:off x="8026400" y="3924300"/>
            <a:ext cx="8686800" cy="1524000"/>
          </a:xfrm>
          <a:prstGeom prst="rect">
            <a:avLst/>
          </a:prstGeom>
          <a:solidFill>
            <a:srgbClr val="F32403"/>
          </a:solidFill>
        </p:spPr>
        <p:txBody>
          <a:bodyPr lIns="0" tIns="0" rIns="0" bIns="0">
            <a:noAutofit/>
          </a:bodyPr>
          <a:p>
            <a:pPr algn="r" indent="0">
              <a:lnSpc>
                <a:spcPts val="650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身穿绿衣裳，肚里水汪汪 生的儿子多，个个黑脸蛋</a:t>
            </a:r>
          </a:p>
        </p:txBody>
      </p:sp>
      <p:sp>
        <p:nvSpPr>
          <p:cNvPr id="6" name=""/>
          <p:cNvSpPr/>
          <p:nvPr/>
        </p:nvSpPr>
        <p:spPr>
          <a:xfrm>
            <a:off x="12814300" y="7480300"/>
            <a:ext cx="3848100" cy="1955800"/>
          </a:xfrm>
          <a:prstGeom prst="rect">
            <a:avLst/>
          </a:prstGeom>
          <a:solidFill>
            <a:srgbClr val="DB2602"/>
          </a:solidFill>
        </p:spPr>
        <p:txBody>
          <a:bodyPr lIns="0" tIns="0" rIns="0" bIns="0">
            <a:noAutofit/>
          </a:bodyPr>
          <a:p>
            <a:pPr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西瓜</a:t>
            </a:r>
          </a:p>
          <a:p>
            <a:pPr algn="r" indent="0">
              <a:lnSpc>
                <a:spcPct val="75000"/>
              </a:lnSpc>
            </a:pPr>
            <a:r>
              <a:rPr lang="en-US" sz="4100">
                <a:solidFill>
                  <a:srgbClr val="E2912F"/>
                </a:solidFill>
                <a:latin typeface="Times New Roman"/>
              </a:rPr>
              <a:t>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C2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192000" y="774700"/>
            <a:ext cx="4572000" cy="18669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7366000" y="1181100"/>
            <a:ext cx="3314700" cy="1016000"/>
          </a:xfrm>
          <a:prstGeom prst="rect">
            <a:avLst/>
          </a:prstGeom>
          <a:solidFill>
            <a:srgbClr val="FD9906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第八题</a:t>
            </a:r>
          </a:p>
        </p:txBody>
      </p:sp>
      <p:sp>
        <p:nvSpPr>
          <p:cNvPr id="4" name=""/>
          <p:cNvSpPr/>
          <p:nvPr/>
        </p:nvSpPr>
        <p:spPr>
          <a:xfrm>
            <a:off x="8026400" y="3937000"/>
            <a:ext cx="8686800" cy="1511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lnSpc>
                <a:spcPts val="660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年纪并不大，胡子一大把 不论遇见谁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总爱喊妈妈</a:t>
            </a:r>
          </a:p>
        </p:txBody>
      </p:sp>
      <p:sp>
        <p:nvSpPr>
          <p:cNvPr id="5" name=""/>
          <p:cNvSpPr/>
          <p:nvPr/>
        </p:nvSpPr>
        <p:spPr>
          <a:xfrm>
            <a:off x="12331700" y="6464300"/>
            <a:ext cx="3886200" cy="2616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238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（打一动物）</a:t>
            </a:r>
          </a:p>
          <a:p>
            <a:pPr algn="r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山羊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F050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0" y="3403600"/>
            <a:ext cx="18288000" cy="6870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765300" y="3111500"/>
            <a:ext cx="6502400" cy="45466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0" y="0"/>
            <a:ext cx="6515100" cy="30607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7366000" y="1181100"/>
            <a:ext cx="3314700" cy="1016000"/>
          </a:xfrm>
          <a:prstGeom prst="rect">
            <a:avLst/>
          </a:prstGeom>
          <a:solidFill>
            <a:srgbClr val="FD9906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第十题</a:t>
            </a:r>
          </a:p>
        </p:txBody>
      </p:sp>
      <p:sp>
        <p:nvSpPr>
          <p:cNvPr id="5" name=""/>
          <p:cNvSpPr/>
          <p:nvPr/>
        </p:nvSpPr>
        <p:spPr>
          <a:xfrm>
            <a:off x="8026400" y="3937000"/>
            <a:ext cx="4229100" cy="698500"/>
          </a:xfrm>
          <a:prstGeom prst="rect">
            <a:avLst/>
          </a:prstGeom>
          <a:solidFill>
            <a:srgbClr val="F51E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法官进羊圈。</a:t>
            </a:r>
          </a:p>
        </p:txBody>
      </p:sp>
      <p:sp>
        <p:nvSpPr>
          <p:cNvPr id="6" name=""/>
          <p:cNvSpPr/>
          <p:nvPr/>
        </p:nvSpPr>
        <p:spPr>
          <a:xfrm>
            <a:off x="12331700" y="6477000"/>
            <a:ext cx="3086100" cy="393700"/>
          </a:xfrm>
          <a:prstGeom prst="rect">
            <a:avLst/>
          </a:prstGeom>
          <a:solidFill>
            <a:srgbClr val="ED2B03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（打一个地名）</a:t>
            </a:r>
          </a:p>
        </p:txBody>
      </p:sp>
      <p:sp>
        <p:nvSpPr>
          <p:cNvPr id="7" name=""/>
          <p:cNvSpPr/>
          <p:nvPr/>
        </p:nvSpPr>
        <p:spPr>
          <a:xfrm>
            <a:off x="12788900" y="7454900"/>
            <a:ext cx="3365500" cy="1638300"/>
          </a:xfrm>
          <a:prstGeom prst="rect">
            <a:avLst/>
          </a:prstGeom>
          <a:solidFill>
            <a:srgbClr val="E02902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沈阳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909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655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41300" y="3403600"/>
            <a:ext cx="6819900" cy="61976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2788900" y="7010400"/>
            <a:ext cx="5283200" cy="26035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18122900" y="6705600"/>
            <a:ext cx="165100" cy="889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8026400" y="3937000"/>
            <a:ext cx="10083800" cy="3048000"/>
          </a:xfrm>
          <a:prstGeom prst="rect">
            <a:avLst/>
          </a:prstGeom>
          <a:solidFill>
            <a:srgbClr val="EF2802"/>
          </a:solidFill>
        </p:spPr>
        <p:txBody>
          <a:bodyPr lIns="0" tIns="0" rIns="0" bIns="0">
            <a:noAutofit/>
          </a:bodyPr>
          <a:p>
            <a:pPr indent="25400">
              <a:lnSpc>
                <a:spcPts val="645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小伙子，长得楞，生下来，</a:t>
            </a:r>
            <a:r>
              <a:rPr lang="en-US" sz="5300">
                <a:solidFill>
                  <a:srgbClr val="F7F2B2"/>
                </a:solidFill>
                <a:latin typeface="MingLiU"/>
              </a:rPr>
              <a:t>O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就会蹦，不象他妈得样，</a:t>
            </a:r>
            <a:r>
              <a:rPr lang="zh-TW" sz="7400">
                <a:solidFill>
                  <a:srgbClr val="E2912F"/>
                </a:solidFill>
                <a:latin typeface="Times New Roman"/>
                <a:ea typeface="Times New Roman"/>
              </a:rPr>
              <a:t>IV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不信他爹的娃。      </a:t>
            </a:r>
            <a:r>
              <a:rPr lang="zh-TW" sz="7400">
                <a:solidFill>
                  <a:srgbClr val="F95E34"/>
                </a:solidFill>
                <a:latin typeface="Times New Roman"/>
                <a:ea typeface="Times New Roman"/>
              </a:rPr>
              <a:t>I</a:t>
            </a:r>
          </a:p>
          <a:p>
            <a:pPr algn="r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（打一个动物）     </a:t>
            </a:r>
            <a:r>
              <a:rPr lang="en-US" sz="7400">
                <a:solidFill>
                  <a:srgbClr val="FAE588"/>
                </a:solidFill>
                <a:latin typeface="Times New Roman"/>
              </a:rPr>
              <a:t>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29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91948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7975600" y="3937000"/>
            <a:ext cx="6667500" cy="762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七仙女嫁出去一个。</a:t>
            </a:r>
          </a:p>
        </p:txBody>
      </p:sp>
      <p:sp>
        <p:nvSpPr>
          <p:cNvPr id="4" name=""/>
          <p:cNvSpPr/>
          <p:nvPr/>
        </p:nvSpPr>
        <p:spPr>
          <a:xfrm>
            <a:off x="12331700" y="6464300"/>
            <a:ext cx="2590800" cy="406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（打一成语）</a:t>
            </a:r>
          </a:p>
        </p:txBody>
      </p:sp>
      <p:sp>
        <p:nvSpPr>
          <p:cNvPr id="5" name=""/>
          <p:cNvSpPr/>
          <p:nvPr/>
        </p:nvSpPr>
        <p:spPr>
          <a:xfrm>
            <a:off x="9817100" y="7454900"/>
            <a:ext cx="7137400" cy="162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六神无主</a:t>
            </a:r>
          </a:p>
        </p:txBody>
      </p:sp>
      <p:sp>
        <p:nvSpPr>
          <p:cNvPr id="8" name=""/>
          <p:cNvSpPr/>
          <p:nvPr/>
        </p:nvSpPr>
        <p:spPr>
          <a:xfrm>
            <a:off x="6489700" y="7912100"/>
            <a:ext cx="254000" cy="431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800">
                <a:latin typeface="Arial"/>
                <a:ea typeface="Arial"/>
              </a:rPr>
              <a:t>■: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D050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101981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8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4541500" y="800100"/>
            <a:ext cx="2413000" cy="1816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6256000" y="6502400"/>
            <a:ext cx="279400" cy="8001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6667500" y="1181100"/>
            <a:ext cx="4470400" cy="1016000"/>
          </a:xfrm>
          <a:prstGeom prst="rect">
            <a:avLst/>
          </a:prstGeom>
          <a:solidFill>
            <a:srgbClr val="FD9805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</a:t>
            </a:r>
            <a:r>
              <a:rPr lang="zh-TW" sz="9300">
                <a:solidFill>
                  <a:srgbClr val="FAE588"/>
                </a:solidFill>
                <a:latin typeface="Times New Roman"/>
                <a:ea typeface="Times New Roman"/>
              </a:rPr>
              <a:t>♦</a:t>
            </a:r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四题</a:t>
            </a:r>
          </a:p>
        </p:txBody>
      </p:sp>
      <p:sp>
        <p:nvSpPr>
          <p:cNvPr id="5" name=""/>
          <p:cNvSpPr/>
          <p:nvPr/>
        </p:nvSpPr>
        <p:spPr>
          <a:xfrm>
            <a:off x="8026400" y="3937000"/>
            <a:ext cx="4216400" cy="685800"/>
          </a:xfrm>
          <a:prstGeom prst="rect">
            <a:avLst/>
          </a:prstGeom>
          <a:solidFill>
            <a:srgbClr val="F51D03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两点天上来。</a:t>
            </a:r>
          </a:p>
        </p:txBody>
      </p:sp>
      <p:sp>
        <p:nvSpPr>
          <p:cNvPr id="6" name=""/>
          <p:cNvSpPr/>
          <p:nvPr/>
        </p:nvSpPr>
        <p:spPr>
          <a:xfrm>
            <a:off x="12331700" y="6464300"/>
            <a:ext cx="2590800" cy="406400"/>
          </a:xfrm>
          <a:prstGeom prst="rect">
            <a:avLst/>
          </a:prstGeom>
          <a:solidFill>
            <a:srgbClr val="ED2C02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（打一个字）</a:t>
            </a:r>
          </a:p>
        </p:txBody>
      </p:sp>
      <p:sp>
        <p:nvSpPr>
          <p:cNvPr id="8" name=""/>
          <p:cNvSpPr/>
          <p:nvPr/>
        </p:nvSpPr>
        <p:spPr>
          <a:xfrm>
            <a:off x="12319000" y="7454900"/>
            <a:ext cx="3924300" cy="1638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-152400"/>
            <a:r>
              <a:rPr lang="en-US" sz="13700">
                <a:latin typeface="MingLiU"/>
              </a:rPr>
              <a:t>.</a:t>
            </a:r>
            <a:r>
              <a:rPr lang="zh-TW" sz="13700">
                <a:latin typeface="MingLiU"/>
                <a:ea typeface="MingLiU"/>
              </a:rPr>
              <a:t>关</a:t>
            </a:r>
          </a:p>
        </p:txBody>
      </p:sp>
      <p:sp>
        <p:nvSpPr>
          <p:cNvPr id="10" name=""/>
          <p:cNvSpPr/>
          <p:nvPr/>
        </p:nvSpPr>
        <p:spPr>
          <a:xfrm>
            <a:off x="13881100" y="8978900"/>
            <a:ext cx="3073400" cy="647700"/>
          </a:xfrm>
          <a:prstGeom prst="rect">
            <a:avLst/>
          </a:prstGeom>
          <a:solidFill>
            <a:srgbClr val="BB0907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4100">
                <a:solidFill>
                  <a:srgbClr val="E2912F"/>
                </a:solidFill>
                <a:latin typeface="Times New Roman"/>
                <a:ea typeface="Times New Roman"/>
              </a:rPr>
              <a:t>---</a:t>
            </a:r>
            <a:r>
              <a:rPr lang="en-US" sz="4100">
                <a:solidFill>
                  <a:srgbClr val="E2912F"/>
                </a:solidFill>
                <a:latin typeface="Times New Roman"/>
              </a:rPr>
              <a:t>Efis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90C03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997200" y="4876800"/>
            <a:ext cx="4953000" cy="33147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228600" y="8636000"/>
            <a:ext cx="165100" cy="177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7400">
                <a:solidFill>
                  <a:srgbClr val="F95E34"/>
                </a:solidFill>
                <a:latin typeface="Times New Roman"/>
                <a:ea typeface="Times New Roman"/>
              </a:rPr>
              <a:t>X</a:t>
            </a:r>
          </a:p>
        </p:txBody>
      </p:sp>
      <p:sp>
        <p:nvSpPr>
          <p:cNvPr id="6" name=""/>
          <p:cNvSpPr/>
          <p:nvPr/>
        </p:nvSpPr>
        <p:spPr>
          <a:xfrm>
            <a:off x="8026400" y="3949700"/>
            <a:ext cx="9944100" cy="660400"/>
          </a:xfrm>
          <a:prstGeom prst="rect">
            <a:avLst/>
          </a:prstGeom>
          <a:solidFill>
            <a:srgbClr val="EC27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地里走,沟里串,捎着针</a:t>
            </a:r>
          </a:p>
        </p:txBody>
      </p:sp>
      <p:sp>
        <p:nvSpPr>
          <p:cNvPr id="7" name=""/>
          <p:cNvSpPr/>
          <p:nvPr/>
        </p:nvSpPr>
        <p:spPr>
          <a:xfrm>
            <a:off x="8039100" y="4495800"/>
            <a:ext cx="9842500" cy="927100"/>
          </a:xfrm>
          <a:prstGeom prst="rect">
            <a:avLst/>
          </a:prstGeom>
          <a:solidFill>
            <a:srgbClr val="EC27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忘了钱。            </a:t>
            </a:r>
            <a:r>
              <a:rPr lang="zh-TW" sz="5300">
                <a:solidFill>
                  <a:srgbClr val="F8DE5C"/>
                </a:solidFill>
                <a:latin typeface="MingLiU"/>
                <a:ea typeface="MingLiU"/>
              </a:rPr>
              <a:t>°</a:t>
            </a:r>
          </a:p>
        </p:txBody>
      </p:sp>
      <p:sp>
        <p:nvSpPr>
          <p:cNvPr id="8" name=""/>
          <p:cNvSpPr/>
          <p:nvPr/>
        </p:nvSpPr>
        <p:spPr>
          <a:xfrm>
            <a:off x="12331700" y="5422900"/>
            <a:ext cx="4610100" cy="4178300"/>
          </a:xfrm>
          <a:prstGeom prst="rect">
            <a:avLst/>
          </a:prstGeom>
          <a:solidFill>
            <a:srgbClr val="EC2702"/>
          </a:solidFill>
        </p:spPr>
        <p:txBody>
          <a:bodyPr lIns="0" tIns="0" rIns="0" bIns="0">
            <a:noAutofit/>
          </a:bodyPr>
          <a:p>
            <a:pPr indent="0">
              <a:spcAft>
                <a:spcPts val="238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（打一动物）</a:t>
            </a:r>
          </a:p>
          <a:p>
            <a:pPr algn="r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刺猬’</a:t>
            </a:r>
          </a:p>
          <a:p>
            <a:pPr indent="0">
              <a:lnSpc>
                <a:spcPct val="75000"/>
              </a:lnSpc>
            </a:pPr>
            <a:r>
              <a:rPr lang="zh-TW" sz="7400">
                <a:solidFill>
                  <a:srgbClr val="E2912F"/>
                </a:solidFill>
                <a:latin typeface="Times New Roman"/>
                <a:ea typeface="Times New Roman"/>
              </a:rPr>
              <a:t>--</a:t>
            </a:r>
            <a:r>
              <a:rPr lang="en-US" sz="7400">
                <a:solidFill>
                  <a:srgbClr val="E2912F"/>
                </a:solidFill>
                <a:latin typeface="Times New Roman"/>
              </a:rPr>
              <a:t>-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8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3081000" y="1117600"/>
            <a:ext cx="3683000" cy="15240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667500" y="1104900"/>
            <a:ext cx="4470400" cy="1282700"/>
          </a:xfrm>
          <a:prstGeom prst="rect">
            <a:avLst/>
          </a:prstGeom>
          <a:solidFill>
            <a:srgbClr val="FD9705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第十六题</a:t>
            </a:r>
          </a:p>
        </p:txBody>
      </p:sp>
      <p:sp>
        <p:nvSpPr>
          <p:cNvPr id="4" name=""/>
          <p:cNvSpPr/>
          <p:nvPr/>
        </p:nvSpPr>
        <p:spPr>
          <a:xfrm>
            <a:off x="8026400" y="3937000"/>
            <a:ext cx="8648700" cy="1498600"/>
          </a:xfrm>
          <a:prstGeom prst="rect">
            <a:avLst/>
          </a:prstGeom>
          <a:solidFill>
            <a:srgbClr val="F32402"/>
          </a:solidFill>
        </p:spPr>
        <p:txBody>
          <a:bodyPr lIns="0" tIns="0" rIns="0" bIns="0">
            <a:noAutofit/>
          </a:bodyPr>
          <a:p>
            <a:pPr indent="0">
              <a:lnSpc>
                <a:spcPts val="650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来自水中，却怕水冲，回 到水里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无影无踪。</a:t>
            </a:r>
          </a:p>
        </p:txBody>
      </p:sp>
      <p:sp>
        <p:nvSpPr>
          <p:cNvPr id="5" name=""/>
          <p:cNvSpPr/>
          <p:nvPr/>
        </p:nvSpPr>
        <p:spPr>
          <a:xfrm>
            <a:off x="12331700" y="6464300"/>
            <a:ext cx="2590800" cy="406400"/>
          </a:xfrm>
          <a:prstGeom prst="rect">
            <a:avLst/>
          </a:prstGeom>
          <a:solidFill>
            <a:srgbClr val="ED2C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（打一个字）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606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12077700" y="901700"/>
            <a:ext cx="1778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CN" sz="4300">
                <a:solidFill>
                  <a:srgbClr val="F95E34"/>
                </a:solidFill>
                <a:latin typeface="SimSun"/>
                <a:ea typeface="SimSun"/>
              </a:rPr>
              <a:t>、</a:t>
            </a:r>
          </a:p>
        </p:txBody>
      </p:sp>
      <p:sp>
        <p:nvSpPr>
          <p:cNvPr id="4" name=""/>
          <p:cNvSpPr/>
          <p:nvPr/>
        </p:nvSpPr>
        <p:spPr>
          <a:xfrm>
            <a:off x="3111500" y="10121900"/>
            <a:ext cx="152400" cy="127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i="1" sz="1200">
                <a:solidFill>
                  <a:srgbClr val="EAA16F"/>
                </a:solidFill>
                <a:latin typeface="Arial"/>
              </a:rPr>
              <a:t>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A050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41300" y="3403600"/>
            <a:ext cx="18046700" cy="6870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30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179300" y="787400"/>
            <a:ext cx="2311400" cy="14859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667500" y="1079500"/>
            <a:ext cx="4508500" cy="1117600"/>
          </a:xfrm>
          <a:prstGeom prst="rect">
            <a:avLst/>
          </a:prstGeom>
          <a:solidFill>
            <a:srgbClr val="FD9705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第十八题</a:t>
            </a:r>
          </a:p>
        </p:txBody>
      </p:sp>
      <p:sp>
        <p:nvSpPr>
          <p:cNvPr id="4" name=""/>
          <p:cNvSpPr/>
          <p:nvPr/>
        </p:nvSpPr>
        <p:spPr>
          <a:xfrm>
            <a:off x="8026400" y="3937000"/>
            <a:ext cx="3416300" cy="685800"/>
          </a:xfrm>
          <a:prstGeom prst="rect">
            <a:avLst/>
          </a:prstGeom>
          <a:solidFill>
            <a:srgbClr val="F51D03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全面整顿。</a:t>
            </a:r>
          </a:p>
        </p:txBody>
      </p:sp>
      <p:sp>
        <p:nvSpPr>
          <p:cNvPr id="5" name=""/>
          <p:cNvSpPr/>
          <p:nvPr/>
        </p:nvSpPr>
        <p:spPr>
          <a:xfrm>
            <a:off x="12331700" y="6477000"/>
            <a:ext cx="3898900" cy="2603500"/>
          </a:xfrm>
          <a:prstGeom prst="rect">
            <a:avLst/>
          </a:prstGeom>
          <a:solidFill>
            <a:srgbClr val="E62802"/>
          </a:solidFill>
        </p:spPr>
        <p:txBody>
          <a:bodyPr lIns="0" tIns="0" rIns="0" bIns="0">
            <a:noAutofit/>
          </a:bodyPr>
          <a:p>
            <a:pPr indent="0">
              <a:spcAft>
                <a:spcPts val="224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（打一地名）</a:t>
            </a:r>
          </a:p>
          <a:p>
            <a:pPr algn="r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大理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2525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400" y="38100"/>
            <a:ext cx="18630900" cy="10883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90C03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514600" y="4965700"/>
            <a:ext cx="5105400" cy="26543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228600" y="8636000"/>
            <a:ext cx="165100" cy="177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000">
                <a:solidFill>
                  <a:srgbClr val="F95E34"/>
                </a:solidFill>
                <a:latin typeface="Arial"/>
                <a:ea typeface="Arial"/>
              </a:rPr>
              <a:t>X</a:t>
            </a:r>
          </a:p>
        </p:txBody>
      </p:sp>
      <p:sp>
        <p:nvSpPr>
          <p:cNvPr id="6" name=""/>
          <p:cNvSpPr/>
          <p:nvPr/>
        </p:nvSpPr>
        <p:spPr>
          <a:xfrm>
            <a:off x="8026400" y="3886200"/>
            <a:ext cx="9994900" cy="863600"/>
          </a:xfrm>
          <a:prstGeom prst="rect">
            <a:avLst/>
          </a:prstGeom>
          <a:solidFill>
            <a:srgbClr val="F32403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身穿红袍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头戴绿帽，坐 </a:t>
            </a:r>
            <a:r>
              <a:rPr lang="zh-TW" sz="5300">
                <a:solidFill>
                  <a:srgbClr val="F8DE5C"/>
                </a:solidFill>
                <a:latin typeface="MingLiU"/>
                <a:ea typeface="MingLiU"/>
              </a:rPr>
              <a:t>&amp;</a:t>
            </a:r>
          </a:p>
        </p:txBody>
      </p:sp>
      <p:sp>
        <p:nvSpPr>
          <p:cNvPr id="7" name=""/>
          <p:cNvSpPr/>
          <p:nvPr/>
        </p:nvSpPr>
        <p:spPr>
          <a:xfrm>
            <a:off x="8039100" y="4610100"/>
            <a:ext cx="9804400" cy="812800"/>
          </a:xfrm>
          <a:prstGeom prst="rect">
            <a:avLst/>
          </a:prstGeom>
          <a:solidFill>
            <a:srgbClr val="F32403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在泥里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呆头呆脑。 </a:t>
            </a:r>
            <a:r>
              <a:rPr lang="en-US" sz="5300">
                <a:solidFill>
                  <a:srgbClr val="F7F2B2"/>
                </a:solidFill>
                <a:latin typeface="MingLiU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12331700" y="6464300"/>
            <a:ext cx="4597400" cy="2641600"/>
          </a:xfrm>
          <a:prstGeom prst="rect">
            <a:avLst/>
          </a:prstGeom>
          <a:solidFill>
            <a:srgbClr val="E42802"/>
          </a:solidFill>
        </p:spPr>
        <p:txBody>
          <a:bodyPr lIns="0" tIns="0" rIns="0" bIns="0">
            <a:noAutofit/>
          </a:bodyPr>
          <a:p>
            <a:pPr indent="0">
              <a:spcAft>
                <a:spcPts val="266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（打一蔬菜）</a:t>
            </a:r>
          </a:p>
          <a:p>
            <a:pPr algn="r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萝</a:t>
            </a:r>
            <a:r>
              <a:rPr lang="zh-CN" sz="13700">
                <a:solidFill>
                  <a:srgbClr val="F7F2B2"/>
                </a:solidFill>
                <a:latin typeface="MingLiU"/>
                <a:ea typeface="MingLiU"/>
              </a:rPr>
              <a:t>卜一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90B03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12331700" y="6464300"/>
            <a:ext cx="2590800" cy="406400"/>
          </a:xfrm>
          <a:prstGeom prst="rect">
            <a:avLst/>
          </a:prstGeom>
          <a:solidFill>
            <a:srgbClr val="EE2B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（打一蔬菜）</a:t>
            </a:r>
          </a:p>
        </p:txBody>
      </p:sp>
      <p:sp>
        <p:nvSpPr>
          <p:cNvPr id="4" name=""/>
          <p:cNvSpPr/>
          <p:nvPr/>
        </p:nvSpPr>
        <p:spPr>
          <a:xfrm>
            <a:off x="12788900" y="7416800"/>
            <a:ext cx="4762500" cy="2197100"/>
          </a:xfrm>
          <a:prstGeom prst="rect">
            <a:avLst/>
          </a:prstGeom>
          <a:solidFill>
            <a:srgbClr val="E32702"/>
          </a:solidFill>
        </p:spPr>
        <p:txBody>
          <a:bodyPr lIns="0" tIns="0" rIns="0" bIns="0">
            <a:noAutofit/>
          </a:bodyPr>
          <a:p>
            <a:pPr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辣椒</a:t>
            </a:r>
          </a:p>
          <a:p>
            <a:pPr indent="0">
              <a:lnSpc>
                <a:spcPct val="75000"/>
              </a:lnSpc>
            </a:pPr>
            <a:r>
              <a:rPr lang="zh-TW" sz="3900">
                <a:solidFill>
                  <a:srgbClr val="E2912F"/>
                </a:solidFill>
                <a:latin typeface="Arial"/>
                <a:ea typeface="Arial"/>
              </a:rPr>
              <a:t>------------------</a:t>
            </a:r>
            <a:r>
              <a:rPr lang="en-US" sz="3900">
                <a:solidFill>
                  <a:srgbClr val="E2912F"/>
                </a:solidFill>
                <a:latin typeface="Arial"/>
              </a:rPr>
              <a:t>b </a:t>
            </a:r>
            <a:r>
              <a:rPr lang="zh-TW" sz="3900">
                <a:solidFill>
                  <a:srgbClr val="E2912F"/>
                </a:solidFill>
                <a:latin typeface="Arial"/>
                <a:ea typeface="Arial"/>
              </a:rPr>
              <a:t>: __</a:t>
            </a:r>
          </a:p>
        </p:txBody>
      </p:sp>
      <p:sp>
        <p:nvSpPr>
          <p:cNvPr id="5" name=""/>
          <p:cNvSpPr/>
          <p:nvPr/>
        </p:nvSpPr>
        <p:spPr>
          <a:xfrm>
            <a:off x="228600" y="8636000"/>
            <a:ext cx="165100" cy="177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1000">
                <a:solidFill>
                  <a:srgbClr val="F95E34"/>
                </a:solidFill>
                <a:latin typeface="Arial"/>
                <a:ea typeface="Arial"/>
              </a:rPr>
              <a:t>X</a:t>
            </a:r>
          </a:p>
        </p:txBody>
      </p:sp>
      <p:sp>
        <p:nvSpPr>
          <p:cNvPr id="7" name=""/>
          <p:cNvSpPr/>
          <p:nvPr/>
        </p:nvSpPr>
        <p:spPr>
          <a:xfrm>
            <a:off x="2857500" y="3949700"/>
            <a:ext cx="13792200" cy="850900"/>
          </a:xfrm>
          <a:prstGeom prst="rect">
            <a:avLst/>
          </a:prstGeom>
          <a:solidFill>
            <a:srgbClr val="F32402"/>
          </a:solidFill>
        </p:spPr>
        <p:txBody>
          <a:bodyPr lIns="0" tIns="0" rIns="0" bIns="0" wrap="none">
            <a:noAutofit/>
          </a:bodyPr>
          <a:p>
            <a:pPr marL="4231200" indent="-4343400"/>
            <a:r>
              <a:rPr lang="zh-TW" sz="5300">
                <a:solidFill>
                  <a:srgbClr val="F0BFBC"/>
                </a:solidFill>
                <a:latin typeface="MingLiU"/>
                <a:ea typeface="MingLiU"/>
              </a:rPr>
              <a:t>\ </a:t>
            </a:r>
            <a:r>
              <a:rPr lang="zh-TW" sz="5300">
                <a:solidFill>
                  <a:srgbClr val="85AE48"/>
                </a:solidFill>
                <a:latin typeface="MingLiU"/>
                <a:ea typeface="MingLiU"/>
              </a:rPr>
              <a:t>二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红口袋，绿口袋，有人怕</a:t>
            </a:r>
          </a:p>
        </p:txBody>
      </p:sp>
      <p:sp>
        <p:nvSpPr>
          <p:cNvPr id="8" name=""/>
          <p:cNvSpPr/>
          <p:nvPr/>
        </p:nvSpPr>
        <p:spPr>
          <a:xfrm>
            <a:off x="7200900" y="4762500"/>
            <a:ext cx="3429000" cy="647700"/>
          </a:xfrm>
          <a:prstGeom prst="rect">
            <a:avLst/>
          </a:prstGeom>
          <a:solidFill>
            <a:srgbClr val="F32402"/>
          </a:solidFill>
        </p:spPr>
        <p:txBody>
          <a:bodyPr lIns="0" tIns="0" rIns="0" bIns="0" wrap="none">
            <a:noAutofit/>
          </a:bodyPr>
          <a:p>
            <a:pPr indent="-434340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-有人爱。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E2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7322800" cy="3340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28600" y="3390900"/>
            <a:ext cx="8051800" cy="62230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7373600" y="0"/>
            <a:ext cx="914400" cy="89408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12331700" y="6464300"/>
            <a:ext cx="4622800" cy="3149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336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（打一物品）</a:t>
            </a:r>
          </a:p>
          <a:p>
            <a:pPr algn="r" indent="0"/>
            <a:r>
              <a:rPr lang="zh-TW" sz="10700">
                <a:solidFill>
                  <a:srgbClr val="F7F2B2"/>
                </a:solidFill>
                <a:latin typeface="MingLiU"/>
                <a:ea typeface="MingLiU"/>
              </a:rPr>
              <a:t>炮竹吳</a:t>
            </a:r>
          </a:p>
        </p:txBody>
      </p:sp>
      <p:sp>
        <p:nvSpPr>
          <p:cNvPr id="7" name=""/>
          <p:cNvSpPr/>
          <p:nvPr/>
        </p:nvSpPr>
        <p:spPr>
          <a:xfrm>
            <a:off x="6134100" y="3924300"/>
            <a:ext cx="11087100" cy="876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sz="5300">
                <a:solidFill>
                  <a:srgbClr val="FAE588"/>
                </a:solidFill>
                <a:latin typeface="MingLiU"/>
              </a:rPr>
              <a:t>*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身上穿红袍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肚里真心焦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</a:p>
        </p:txBody>
      </p:sp>
      <p:sp>
        <p:nvSpPr>
          <p:cNvPr id="8" name=""/>
          <p:cNvSpPr/>
          <p:nvPr/>
        </p:nvSpPr>
        <p:spPr>
          <a:xfrm>
            <a:off x="6692900" y="4800600"/>
            <a:ext cx="10528300" cy="622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5300">
                <a:solidFill>
                  <a:srgbClr val="B7A0C1"/>
                </a:solidFill>
                <a:latin typeface="MingLiU"/>
                <a:ea typeface="MingLiU"/>
              </a:rPr>
              <a:t>\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惹起心头火，跳的八丈高。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9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52700" y="1054100"/>
            <a:ext cx="1155700" cy="12192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3081000" y="1066800"/>
            <a:ext cx="3683000" cy="12573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5887700" y="2311400"/>
            <a:ext cx="457200" cy="3175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2565400" y="4038600"/>
            <a:ext cx="4330700" cy="31242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3860800" y="1181100"/>
            <a:ext cx="7950200" cy="1054100"/>
          </a:xfrm>
          <a:prstGeom prst="rect">
            <a:avLst/>
          </a:prstGeom>
          <a:solidFill>
            <a:srgbClr val="FD9605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11200">
                <a:solidFill>
                  <a:srgbClr val="F7F2B2"/>
                </a:solidFill>
                <a:latin typeface="Arial"/>
              </a:rPr>
              <a:t>r </a:t>
            </a:r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第二十三题</a:t>
            </a:r>
          </a:p>
        </p:txBody>
      </p:sp>
      <p:sp>
        <p:nvSpPr>
          <p:cNvPr id="7" name=""/>
          <p:cNvSpPr/>
          <p:nvPr/>
        </p:nvSpPr>
        <p:spPr>
          <a:xfrm>
            <a:off x="8026400" y="3924300"/>
            <a:ext cx="8686800" cy="2946400"/>
          </a:xfrm>
          <a:prstGeom prst="rect">
            <a:avLst/>
          </a:prstGeom>
          <a:solidFill>
            <a:srgbClr val="EF2802"/>
          </a:solidFill>
        </p:spPr>
        <p:txBody>
          <a:bodyPr lIns="0" tIns="0" rIns="0" bIns="0">
            <a:noAutofit/>
          </a:bodyPr>
          <a:p>
            <a:pPr indent="0">
              <a:lnSpc>
                <a:spcPts val="6450"/>
              </a:lnSpc>
              <a:spcAft>
                <a:spcPts val="350"/>
              </a:spcAft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白又嫩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嫩又香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能做菜 能煮汤，豆子是它爹和妈 它和爹妈不一样。</a:t>
            </a:r>
          </a:p>
          <a:p>
            <a:pPr marL="4231200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（打一食物）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C270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8026400" y="3937000"/>
            <a:ext cx="5829300" cy="685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新春佳节话元宵。</a:t>
            </a:r>
          </a:p>
        </p:txBody>
      </p:sp>
      <p:sp>
        <p:nvSpPr>
          <p:cNvPr id="3" name=""/>
          <p:cNvSpPr/>
          <p:nvPr/>
        </p:nvSpPr>
        <p:spPr>
          <a:xfrm>
            <a:off x="12331700" y="6464300"/>
            <a:ext cx="3086100" cy="406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（打一报刊名）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2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184400" y="4978400"/>
            <a:ext cx="1625600" cy="1574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2179300" y="0"/>
            <a:ext cx="5994400" cy="24765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0" y="0"/>
            <a:ext cx="5422900" cy="33655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6235700" y="1181100"/>
            <a:ext cx="5575300" cy="1016000"/>
          </a:xfrm>
          <a:prstGeom prst="rect">
            <a:avLst/>
          </a:prstGeom>
          <a:solidFill>
            <a:srgbClr val="FD9805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CN" sz="11200">
                <a:solidFill>
                  <a:srgbClr val="FAE588"/>
                </a:solidFill>
                <a:latin typeface="Arial"/>
                <a:ea typeface="Arial"/>
              </a:rPr>
              <a:t>3</a:t>
            </a:r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二十五题</a:t>
            </a:r>
          </a:p>
        </p:txBody>
      </p:sp>
      <p:sp>
        <p:nvSpPr>
          <p:cNvPr id="6" name=""/>
          <p:cNvSpPr/>
          <p:nvPr/>
        </p:nvSpPr>
        <p:spPr>
          <a:xfrm>
            <a:off x="12331700" y="6451600"/>
            <a:ext cx="2590800" cy="419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（打一节日）</a:t>
            </a:r>
          </a:p>
        </p:txBody>
      </p:sp>
      <p:sp>
        <p:nvSpPr>
          <p:cNvPr id="7" name=""/>
          <p:cNvSpPr/>
          <p:nvPr/>
        </p:nvSpPr>
        <p:spPr>
          <a:xfrm>
            <a:off x="11455400" y="7785100"/>
            <a:ext cx="5346700" cy="1524000"/>
          </a:xfrm>
          <a:prstGeom prst="rect">
            <a:avLst/>
          </a:prstGeom>
          <a:solidFill>
            <a:srgbClr val="DA2503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10700">
                <a:solidFill>
                  <a:srgbClr val="F7F2B2"/>
                </a:solidFill>
                <a:latin typeface="MingLiU"/>
                <a:ea typeface="MingLiU"/>
              </a:rPr>
              <a:t>兀肖节</a:t>
            </a:r>
          </a:p>
        </p:txBody>
      </p:sp>
      <p:sp>
        <p:nvSpPr>
          <p:cNvPr id="9" name=""/>
          <p:cNvSpPr/>
          <p:nvPr/>
        </p:nvSpPr>
        <p:spPr>
          <a:xfrm>
            <a:off x="8064500" y="3937000"/>
            <a:ext cx="5956300" cy="673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圆外隐约闻猿啼，</a:t>
            </a:r>
          </a:p>
        </p:txBody>
      </p:sp>
      <p:sp>
        <p:nvSpPr>
          <p:cNvPr id="10" name=""/>
          <p:cNvSpPr/>
          <p:nvPr/>
        </p:nvSpPr>
        <p:spPr>
          <a:xfrm>
            <a:off x="5168900" y="4762500"/>
            <a:ext cx="8661400" cy="1016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5300">
                <a:solidFill>
                  <a:srgbClr val="FFFFFF"/>
                </a:solidFill>
                <a:latin typeface="MingLiU"/>
                <a:ea typeface="MingLiU"/>
              </a:rPr>
              <a:t>翁 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星月小桥听箫声。</a:t>
            </a:r>
          </a:p>
        </p:txBody>
      </p:sp>
      <p:sp>
        <p:nvSpPr>
          <p:cNvPr id="11" name=""/>
          <p:cNvSpPr/>
          <p:nvPr/>
        </p:nvSpPr>
        <p:spPr>
          <a:xfrm>
            <a:off x="3251200" y="7124700"/>
            <a:ext cx="31115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4000">
                <a:solidFill>
                  <a:srgbClr val="FAE588"/>
                </a:solidFill>
                <a:latin typeface="MingLiU"/>
                <a:ea typeface="MingLiU"/>
              </a:rPr>
              <a:t>长會康中一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EAC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71500" y="0"/>
            <a:ext cx="2654300" cy="57912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028700" y="6311900"/>
            <a:ext cx="1866900" cy="8001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3416300" y="0"/>
            <a:ext cx="14871700" cy="71120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838200" y="7467600"/>
            <a:ext cx="16002000" cy="1600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50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65400" y="609600"/>
            <a:ext cx="5499100" cy="35179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4058900" y="0"/>
            <a:ext cx="4229100" cy="51816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422400" y="406400"/>
            <a:ext cx="1104900" cy="17272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88900" y="5956300"/>
            <a:ext cx="18199100" cy="433070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PictId4"/>
          <a:stretch>
            <a:fillRect/>
          </a:stretch>
        </p:blipFill>
        <p:spPr>
          <a:xfrm>
            <a:off x="88900" y="444500"/>
            <a:ext cx="1295400" cy="3568700"/>
          </a:xfrm>
          <a:prstGeom prst="rect">
            <a:avLst/>
          </a:prstGeom>
        </p:spPr>
      </p:pic>
      <p:sp>
        <p:nvSpPr>
          <p:cNvPr id="7" name=""/>
          <p:cNvSpPr/>
          <p:nvPr/>
        </p:nvSpPr>
        <p:spPr>
          <a:xfrm>
            <a:off x="14922500" y="5549900"/>
            <a:ext cx="127000" cy="152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1600">
                <a:solidFill>
                  <a:srgbClr val="F95E34"/>
                </a:solidFill>
                <a:latin typeface="PMingLiU"/>
                <a:ea typeface="PMingLiU"/>
              </a:rPr>
              <a:t>/</a:t>
            </a:r>
          </a:p>
        </p:txBody>
      </p:sp>
      <p:sp>
        <p:nvSpPr>
          <p:cNvPr id="8" name=""/>
          <p:cNvSpPr/>
          <p:nvPr/>
        </p:nvSpPr>
        <p:spPr>
          <a:xfrm>
            <a:off x="12446000" y="3009900"/>
            <a:ext cx="190500" cy="165100"/>
          </a:xfrm>
          <a:prstGeom prst="rect">
            <a:avLst/>
          </a:prstGeom>
          <a:solidFill>
            <a:srgbClr val="9C1805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1600">
                <a:solidFill>
                  <a:srgbClr val="E2912F"/>
                </a:solidFill>
                <a:latin typeface="PMingLiU"/>
                <a:ea typeface="PMingLiU"/>
              </a:rPr>
              <a:t>0</a:t>
            </a:r>
          </a:p>
        </p:txBody>
      </p:sp>
      <p:sp>
        <p:nvSpPr>
          <p:cNvPr id="9" name=""/>
          <p:cNvSpPr/>
          <p:nvPr/>
        </p:nvSpPr>
        <p:spPr>
          <a:xfrm>
            <a:off x="11239500" y="6083300"/>
            <a:ext cx="736600" cy="1346200"/>
          </a:xfrm>
          <a:prstGeom prst="rect">
            <a:avLst/>
          </a:prstGeom>
          <a:solidFill>
            <a:srgbClr val="E728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2025</a:t>
            </a:r>
          </a:p>
        </p:txBody>
      </p:sp>
      <p:sp>
        <p:nvSpPr>
          <p:cNvPr id="10" name=""/>
          <p:cNvSpPr/>
          <p:nvPr/>
        </p:nvSpPr>
        <p:spPr>
          <a:xfrm>
            <a:off x="11582400" y="5270500"/>
            <a:ext cx="355600" cy="520700"/>
          </a:xfrm>
          <a:prstGeom prst="rect">
            <a:avLst/>
          </a:prstGeom>
          <a:solidFill>
            <a:srgbClr val="F129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5</a:t>
            </a:r>
          </a:p>
        </p:txBody>
      </p:sp>
      <p:sp>
        <p:nvSpPr>
          <p:cNvPr id="11" name=""/>
          <p:cNvSpPr/>
          <p:nvPr/>
        </p:nvSpPr>
        <p:spPr>
          <a:xfrm>
            <a:off x="11353800" y="3619500"/>
            <a:ext cx="355600" cy="520700"/>
          </a:xfrm>
          <a:prstGeom prst="rect">
            <a:avLst/>
          </a:prstGeom>
          <a:solidFill>
            <a:srgbClr val="F225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5</a:t>
            </a:r>
          </a:p>
        </p:txBody>
      </p:sp>
      <p:sp>
        <p:nvSpPr>
          <p:cNvPr id="12" name=""/>
          <p:cNvSpPr/>
          <p:nvPr/>
        </p:nvSpPr>
        <p:spPr>
          <a:xfrm>
            <a:off x="10096500" y="6083300"/>
            <a:ext cx="355600" cy="520700"/>
          </a:xfrm>
          <a:prstGeom prst="rect">
            <a:avLst/>
          </a:prstGeom>
          <a:solidFill>
            <a:srgbClr val="ED2A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9</a:t>
            </a:r>
          </a:p>
        </p:txBody>
      </p:sp>
      <p:sp>
        <p:nvSpPr>
          <p:cNvPr id="13" name=""/>
          <p:cNvSpPr/>
          <p:nvPr/>
        </p:nvSpPr>
        <p:spPr>
          <a:xfrm>
            <a:off x="9715500" y="6908800"/>
            <a:ext cx="736600" cy="508000"/>
          </a:xfrm>
          <a:prstGeom prst="rect">
            <a:avLst/>
          </a:prstGeom>
          <a:solidFill>
            <a:srgbClr val="E324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24</a:t>
            </a:r>
          </a:p>
        </p:txBody>
      </p:sp>
      <p:sp>
        <p:nvSpPr>
          <p:cNvPr id="14" name=""/>
          <p:cNvSpPr/>
          <p:nvPr/>
        </p:nvSpPr>
        <p:spPr>
          <a:xfrm>
            <a:off x="10007600" y="5270500"/>
            <a:ext cx="368300" cy="508000"/>
          </a:xfrm>
          <a:prstGeom prst="rect">
            <a:avLst/>
          </a:prstGeom>
          <a:solidFill>
            <a:srgbClr val="F22E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4</a:t>
            </a:r>
          </a:p>
        </p:txBody>
      </p:sp>
      <p:sp>
        <p:nvSpPr>
          <p:cNvPr id="15" name=""/>
          <p:cNvSpPr/>
          <p:nvPr/>
        </p:nvSpPr>
        <p:spPr>
          <a:xfrm>
            <a:off x="9817100" y="3619500"/>
            <a:ext cx="368300" cy="508000"/>
          </a:xfrm>
          <a:prstGeom prst="rect">
            <a:avLst/>
          </a:prstGeom>
          <a:solidFill>
            <a:srgbClr val="F322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4</a:t>
            </a:r>
          </a:p>
        </p:txBody>
      </p:sp>
      <p:sp>
        <p:nvSpPr>
          <p:cNvPr id="16" name=""/>
          <p:cNvSpPr/>
          <p:nvPr/>
        </p:nvSpPr>
        <p:spPr>
          <a:xfrm>
            <a:off x="9829800" y="4445000"/>
            <a:ext cx="355600" cy="520700"/>
          </a:xfrm>
          <a:prstGeom prst="rect">
            <a:avLst/>
          </a:prstGeom>
          <a:solidFill>
            <a:srgbClr val="F422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9</a:t>
            </a:r>
          </a:p>
        </p:txBody>
      </p:sp>
      <p:sp>
        <p:nvSpPr>
          <p:cNvPr id="17" name=""/>
          <p:cNvSpPr/>
          <p:nvPr/>
        </p:nvSpPr>
        <p:spPr>
          <a:xfrm>
            <a:off x="8572500" y="6083300"/>
            <a:ext cx="355600" cy="520700"/>
          </a:xfrm>
          <a:prstGeom prst="rect">
            <a:avLst/>
          </a:prstGeom>
          <a:solidFill>
            <a:srgbClr val="ED2A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8</a:t>
            </a:r>
          </a:p>
        </p:txBody>
      </p:sp>
      <p:sp>
        <p:nvSpPr>
          <p:cNvPr id="18" name=""/>
          <p:cNvSpPr/>
          <p:nvPr/>
        </p:nvSpPr>
        <p:spPr>
          <a:xfrm>
            <a:off x="8191500" y="6908800"/>
            <a:ext cx="723900" cy="520700"/>
          </a:xfrm>
          <a:prstGeom prst="rect">
            <a:avLst/>
          </a:prstGeom>
          <a:solidFill>
            <a:srgbClr val="DD23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23</a:t>
            </a:r>
          </a:p>
        </p:txBody>
      </p:sp>
      <p:sp>
        <p:nvSpPr>
          <p:cNvPr id="19" name=""/>
          <p:cNvSpPr/>
          <p:nvPr/>
        </p:nvSpPr>
        <p:spPr>
          <a:xfrm>
            <a:off x="8267700" y="4445000"/>
            <a:ext cx="355600" cy="520700"/>
          </a:xfrm>
          <a:prstGeom prst="rect">
            <a:avLst/>
          </a:prstGeom>
          <a:solidFill>
            <a:srgbClr val="F519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8</a:t>
            </a:r>
          </a:p>
        </p:txBody>
      </p:sp>
      <p:sp>
        <p:nvSpPr>
          <p:cNvPr id="20" name=""/>
          <p:cNvSpPr/>
          <p:nvPr/>
        </p:nvSpPr>
        <p:spPr>
          <a:xfrm>
            <a:off x="7048500" y="6083300"/>
            <a:ext cx="355600" cy="508000"/>
          </a:xfrm>
          <a:prstGeom prst="rect">
            <a:avLst/>
          </a:prstGeom>
          <a:solidFill>
            <a:srgbClr val="ED27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7</a:t>
            </a:r>
          </a:p>
        </p:txBody>
      </p:sp>
      <p:sp>
        <p:nvSpPr>
          <p:cNvPr id="21" name=""/>
          <p:cNvSpPr/>
          <p:nvPr/>
        </p:nvSpPr>
        <p:spPr>
          <a:xfrm>
            <a:off x="6667500" y="6908800"/>
            <a:ext cx="736600" cy="508000"/>
          </a:xfrm>
          <a:prstGeom prst="rect">
            <a:avLst/>
          </a:prstGeom>
          <a:solidFill>
            <a:srgbClr val="E423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22</a:t>
            </a:r>
          </a:p>
        </p:txBody>
      </p:sp>
      <p:sp>
        <p:nvSpPr>
          <p:cNvPr id="22" name=""/>
          <p:cNvSpPr/>
          <p:nvPr/>
        </p:nvSpPr>
        <p:spPr>
          <a:xfrm>
            <a:off x="6997700" y="5270500"/>
            <a:ext cx="355600" cy="508000"/>
          </a:xfrm>
          <a:prstGeom prst="rect">
            <a:avLst/>
          </a:prstGeom>
          <a:solidFill>
            <a:srgbClr val="F12C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</a:t>
            </a:r>
          </a:p>
        </p:txBody>
      </p:sp>
      <p:sp>
        <p:nvSpPr>
          <p:cNvPr id="23" name=""/>
          <p:cNvSpPr/>
          <p:nvPr/>
        </p:nvSpPr>
        <p:spPr>
          <a:xfrm>
            <a:off x="6705600" y="3619500"/>
            <a:ext cx="355600" cy="508000"/>
          </a:xfrm>
          <a:prstGeom prst="rect">
            <a:avLst/>
          </a:prstGeom>
          <a:solidFill>
            <a:srgbClr val="F61F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2</a:t>
            </a:r>
          </a:p>
        </p:txBody>
      </p:sp>
      <p:sp>
        <p:nvSpPr>
          <p:cNvPr id="24" name=""/>
          <p:cNvSpPr/>
          <p:nvPr/>
        </p:nvSpPr>
        <p:spPr>
          <a:xfrm>
            <a:off x="6705600" y="4445000"/>
            <a:ext cx="355600" cy="508000"/>
          </a:xfrm>
          <a:prstGeom prst="rect">
            <a:avLst/>
          </a:prstGeom>
          <a:solidFill>
            <a:srgbClr val="F22902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7</a:t>
            </a:r>
          </a:p>
        </p:txBody>
      </p:sp>
      <p:sp>
        <p:nvSpPr>
          <p:cNvPr id="25" name=""/>
          <p:cNvSpPr/>
          <p:nvPr/>
        </p:nvSpPr>
        <p:spPr>
          <a:xfrm>
            <a:off x="5524500" y="6083300"/>
            <a:ext cx="355600" cy="520700"/>
          </a:xfrm>
          <a:prstGeom prst="rect">
            <a:avLst/>
          </a:prstGeom>
          <a:solidFill>
            <a:srgbClr val="EB2A04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6</a:t>
            </a:r>
          </a:p>
        </p:txBody>
      </p:sp>
      <p:sp>
        <p:nvSpPr>
          <p:cNvPr id="26" name=""/>
          <p:cNvSpPr/>
          <p:nvPr/>
        </p:nvSpPr>
        <p:spPr>
          <a:xfrm>
            <a:off x="5143500" y="4445000"/>
            <a:ext cx="355600" cy="520700"/>
          </a:xfrm>
          <a:prstGeom prst="rect">
            <a:avLst/>
          </a:prstGeom>
          <a:solidFill>
            <a:srgbClr val="F12A03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100">
                <a:solidFill>
                  <a:srgbClr val="F7F2B2"/>
                </a:solidFill>
                <a:latin typeface="PMingLiU"/>
                <a:ea typeface="PMingLiU"/>
              </a:rPr>
              <a:t>6</a:t>
            </a:r>
          </a:p>
        </p:txBody>
      </p:sp>
      <p:sp>
        <p:nvSpPr>
          <p:cNvPr id="27" name=""/>
          <p:cNvSpPr/>
          <p:nvPr/>
        </p:nvSpPr>
        <p:spPr>
          <a:xfrm>
            <a:off x="2095500" y="1600200"/>
            <a:ext cx="190500" cy="215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1600">
                <a:solidFill>
                  <a:srgbClr val="E2912F"/>
                </a:solidFill>
                <a:latin typeface="PMingLiU"/>
                <a:ea typeface="PMingLiU"/>
              </a:rPr>
              <a:t>£</a:t>
            </a:r>
          </a:p>
        </p:txBody>
      </p:sp>
      <p:sp>
        <p:nvSpPr>
          <p:cNvPr id="28" name=""/>
          <p:cNvSpPr/>
          <p:nvPr/>
        </p:nvSpPr>
        <p:spPr>
          <a:xfrm>
            <a:off x="1701800" y="8826500"/>
            <a:ext cx="292100" cy="533400"/>
          </a:xfrm>
          <a:prstGeom prst="rect">
            <a:avLst/>
          </a:prstGeom>
          <a:solidFill>
            <a:srgbClr val="CA2732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700">
                <a:solidFill>
                  <a:srgbClr val="E2912F"/>
                </a:solidFill>
                <a:latin typeface="MingLiU"/>
                <a:ea typeface="MingLiU"/>
              </a:rPr>
              <a:t>怂、</a:t>
            </a:r>
          </a:p>
        </p:txBody>
      </p:sp>
      <p:sp>
        <p:nvSpPr>
          <p:cNvPr id="29" name=""/>
          <p:cNvSpPr/>
          <p:nvPr/>
        </p:nvSpPr>
        <p:spPr>
          <a:xfrm>
            <a:off x="8178800" y="2197100"/>
            <a:ext cx="1816100" cy="838200"/>
          </a:xfrm>
          <a:prstGeom prst="rect">
            <a:avLst/>
          </a:prstGeom>
          <a:solidFill>
            <a:srgbClr val="FC9905"/>
          </a:solidFill>
        </p:spPr>
        <p:txBody>
          <a:bodyPr lIns="0" tIns="0" rIns="0" bIns="0" vert="wordArtVertRtl" wrap="none">
            <a:noAutofit/>
          </a:bodyPr>
          <a:p>
            <a:pPr indent="0">
              <a:lnSpc>
                <a:spcPts val="7200"/>
              </a:lnSpc>
            </a:pPr>
            <a:r>
              <a:rPr lang="zh-TW" sz="7200">
                <a:solidFill>
                  <a:srgbClr val="F7F2B2"/>
                </a:solidFill>
                <a:latin typeface="MingLiU"/>
                <a:ea typeface="MingLiU"/>
              </a:rPr>
              <a:t>录</a:t>
            </a:r>
          </a:p>
          <a:p>
            <a:pPr indent="0">
              <a:lnSpc>
                <a:spcPts val="7200"/>
              </a:lnSpc>
            </a:pPr>
            <a:r>
              <a:rPr lang="zh-TW" sz="7200">
                <a:solidFill>
                  <a:srgbClr val="F7F2B2"/>
                </a:solidFill>
                <a:latin typeface="MingLiU"/>
                <a:ea typeface="MingLiU"/>
              </a:rPr>
              <a:t>目</a:t>
            </a:r>
          </a:p>
        </p:txBody>
      </p:sp>
      <p:sp>
        <p:nvSpPr>
          <p:cNvPr id="30" name=""/>
          <p:cNvSpPr/>
          <p:nvPr/>
        </p:nvSpPr>
        <p:spPr>
          <a:xfrm>
            <a:off x="12077700" y="901700"/>
            <a:ext cx="177800" cy="939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vert="wordArtVertRtl" wrap="none">
            <a:noAutofit/>
          </a:bodyPr>
          <a:p>
            <a:pPr indent="0"/>
            <a:r>
              <a:rPr lang="zh-TW" sz="5700">
                <a:solidFill>
                  <a:srgbClr val="F95E34"/>
                </a:solidFill>
                <a:latin typeface="MingLiU"/>
                <a:ea typeface="MingLiU"/>
              </a:rPr>
              <a:t>、</a:t>
            </a:r>
            <a:r>
              <a:rPr lang="en-US" sz="1600">
                <a:solidFill>
                  <a:srgbClr val="F95E34"/>
                </a:solidFill>
                <a:latin typeface="PMingLiU"/>
              </a:rPr>
              <a:t>C</a:t>
            </a:r>
            <a:r>
              <a:rPr lang="zh-TW" sz="1600">
                <a:solidFill>
                  <a:srgbClr val="E2912F"/>
                </a:solidFill>
                <a:latin typeface="PMingLiU"/>
                <a:ea typeface="PMingLiU"/>
              </a:rPr>
              <a:t>4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016000" y="812800"/>
            <a:ext cx="2082800" cy="25654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3200400" y="2146300"/>
            <a:ext cx="14363700" cy="685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178AE0"/>
                </a:solidFill>
                <a:latin typeface="MingLiU"/>
                <a:ea typeface="MingLiU"/>
              </a:rPr>
              <a:t>感谢您的下载，本</a:t>
            </a:r>
            <a:r>
              <a:rPr lang="en-US" sz="7400">
                <a:solidFill>
                  <a:srgbClr val="178AE0"/>
                </a:solidFill>
                <a:latin typeface="Times New Roman"/>
              </a:rPr>
              <a:t>PPT</a:t>
            </a:r>
            <a:r>
              <a:rPr lang="zh-TW" sz="5300">
                <a:solidFill>
                  <a:srgbClr val="178AE0"/>
                </a:solidFill>
                <a:latin typeface="MingLiU"/>
                <a:ea typeface="MingLiU"/>
              </a:rPr>
              <a:t>内容均可自由替换和编辑。</a:t>
            </a:r>
          </a:p>
        </p:txBody>
      </p:sp>
      <p:sp>
        <p:nvSpPr>
          <p:cNvPr id="4" name=""/>
          <p:cNvSpPr/>
          <p:nvPr/>
        </p:nvSpPr>
        <p:spPr>
          <a:xfrm>
            <a:off x="1854200" y="3810000"/>
            <a:ext cx="14719300" cy="368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3200">
                <a:solidFill>
                  <a:srgbClr val="178AE0"/>
                </a:solidFill>
                <a:latin typeface="Times New Roman"/>
              </a:rPr>
              <a:t>Thank you for downloading, the PPT content can be freely replaced and edited.</a:t>
            </a:r>
          </a:p>
        </p:txBody>
      </p:sp>
      <p:sp>
        <p:nvSpPr>
          <p:cNvPr id="5" name=""/>
          <p:cNvSpPr/>
          <p:nvPr/>
        </p:nvSpPr>
        <p:spPr>
          <a:xfrm>
            <a:off x="1765300" y="4673600"/>
            <a:ext cx="147955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000">
                <a:solidFill>
                  <a:srgbClr val="178AE0"/>
                </a:solidFill>
                <a:latin typeface="MingLiU"/>
                <a:ea typeface="MingLiU"/>
              </a:rPr>
              <a:t>本</a:t>
            </a:r>
            <a:r>
              <a:rPr lang="en-US" sz="2300">
                <a:solidFill>
                  <a:srgbClr val="178AE0"/>
                </a:solidFill>
                <a:latin typeface="Times New Roman"/>
              </a:rPr>
              <a:t>PPT</a:t>
            </a:r>
            <a:r>
              <a:rPr lang="zh-TW" sz="2000">
                <a:solidFill>
                  <a:srgbClr val="178AE0"/>
                </a:solidFill>
                <a:latin typeface="MingLiU"/>
                <a:ea typeface="MingLiU"/>
              </a:rPr>
              <a:t>经过精心编排，使用者可根据实际情况需要自由替换和编辑，再次感谢您的下载，有您的支持，是我们不断进步的动力与</a:t>
            </a:r>
          </a:p>
        </p:txBody>
      </p:sp>
      <p:sp>
        <p:nvSpPr>
          <p:cNvPr id="6" name=""/>
          <p:cNvSpPr/>
          <p:nvPr/>
        </p:nvSpPr>
        <p:spPr>
          <a:xfrm>
            <a:off x="1752600" y="5308600"/>
            <a:ext cx="6604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000">
                <a:solidFill>
                  <a:srgbClr val="178AE0"/>
                </a:solidFill>
                <a:latin typeface="MingLiU"/>
                <a:ea typeface="MingLiU"/>
              </a:rPr>
              <a:t>源泉。</a:t>
            </a:r>
          </a:p>
        </p:txBody>
      </p:sp>
      <p:sp>
        <p:nvSpPr>
          <p:cNvPr id="7" name=""/>
          <p:cNvSpPr/>
          <p:nvPr/>
        </p:nvSpPr>
        <p:spPr>
          <a:xfrm>
            <a:off x="1752600" y="5969000"/>
            <a:ext cx="144653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300">
                <a:solidFill>
                  <a:srgbClr val="178AE0"/>
                </a:solidFill>
                <a:latin typeface="Times New Roman"/>
              </a:rPr>
              <a:t>This PPT has been carefully arranged. Users can freely replace and edit it according to the actual situation-</a:t>
            </a:r>
          </a:p>
        </p:txBody>
      </p:sp>
      <p:sp>
        <p:nvSpPr>
          <p:cNvPr id="8" name=""/>
          <p:cNvSpPr/>
          <p:nvPr/>
        </p:nvSpPr>
        <p:spPr>
          <a:xfrm>
            <a:off x="1752600" y="6616700"/>
            <a:ext cx="14135100" cy="266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300">
                <a:solidFill>
                  <a:srgbClr val="178AE0"/>
                </a:solidFill>
                <a:latin typeface="Times New Roman"/>
              </a:rPr>
              <a:t>Thank you again for your download. With your support, it is the driving force and source of our continuous</a:t>
            </a:r>
          </a:p>
        </p:txBody>
      </p:sp>
      <p:sp>
        <p:nvSpPr>
          <p:cNvPr id="9" name=""/>
          <p:cNvSpPr/>
          <p:nvPr/>
        </p:nvSpPr>
        <p:spPr>
          <a:xfrm>
            <a:off x="14732000" y="2336800"/>
            <a:ext cx="139700" cy="127000"/>
          </a:xfrm>
          <a:prstGeom prst="rect">
            <a:avLst/>
          </a:prstGeom>
          <a:solidFill>
            <a:srgbClr val="0384E9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1500">
                <a:solidFill>
                  <a:srgbClr val="FFFFFF"/>
                </a:solidFill>
                <a:latin typeface="Arial"/>
              </a:rPr>
              <a:t>r-</a:t>
            </a:r>
          </a:p>
        </p:txBody>
      </p:sp>
      <p:sp>
        <p:nvSpPr>
          <p:cNvPr id="10" name=""/>
          <p:cNvSpPr/>
          <p:nvPr/>
        </p:nvSpPr>
        <p:spPr>
          <a:xfrm>
            <a:off x="596900" y="1181100"/>
            <a:ext cx="330200" cy="698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lnSpc>
                <a:spcPts val="2600"/>
              </a:lnSpc>
            </a:pPr>
            <a:r>
              <a:rPr lang="en-US" sz="1000">
                <a:latin typeface="Arial"/>
              </a:rPr>
              <a:t>ilt </a:t>
            </a:r>
            <a:r>
              <a:rPr lang="zh-TW" sz="3300">
                <a:latin typeface="SimSun"/>
                <a:ea typeface="SimSun"/>
              </a:rPr>
              <a:t>亲</a:t>
            </a:r>
          </a:p>
        </p:txBody>
      </p:sp>
      <p:sp>
        <p:nvSpPr>
          <p:cNvPr id="11" name=""/>
          <p:cNvSpPr/>
          <p:nvPr/>
        </p:nvSpPr>
        <p:spPr>
          <a:xfrm>
            <a:off x="1752600" y="7340600"/>
            <a:ext cx="1155700" cy="177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300">
                <a:solidFill>
                  <a:srgbClr val="178AE0"/>
                </a:solidFill>
                <a:latin typeface="Times New Roman"/>
              </a:rPr>
              <a:t>progress.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8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3594100" y="774700"/>
            <a:ext cx="2362200" cy="16764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3606800" y="3086100"/>
            <a:ext cx="2971800" cy="50673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2192000" y="8128000"/>
            <a:ext cx="596900" cy="4064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12801600" y="8382000"/>
            <a:ext cx="127000" cy="609600"/>
          </a:xfrm>
          <a:prstGeom prst="rect">
            <a:avLst/>
          </a:prstGeom>
        </p:spPr>
      </p:pic>
      <p:sp>
        <p:nvSpPr>
          <p:cNvPr id="6" name=""/>
          <p:cNvSpPr/>
          <p:nvPr/>
        </p:nvSpPr>
        <p:spPr>
          <a:xfrm>
            <a:off x="8026400" y="3937000"/>
            <a:ext cx="5829300" cy="685800"/>
          </a:xfrm>
          <a:prstGeom prst="rect">
            <a:avLst/>
          </a:prstGeom>
          <a:solidFill>
            <a:srgbClr val="F421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—人牵来—匹马。</a:t>
            </a:r>
          </a:p>
        </p:txBody>
      </p:sp>
      <p:sp>
        <p:nvSpPr>
          <p:cNvPr id="7" name=""/>
          <p:cNvSpPr/>
          <p:nvPr/>
        </p:nvSpPr>
        <p:spPr>
          <a:xfrm>
            <a:off x="12331700" y="6464300"/>
            <a:ext cx="2578100" cy="406400"/>
          </a:xfrm>
          <a:prstGeom prst="rect">
            <a:avLst/>
          </a:prstGeom>
          <a:solidFill>
            <a:srgbClr val="EE2C02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（打一个字）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3070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7366000" y="1181100"/>
            <a:ext cx="3314700" cy="1016000"/>
          </a:xfrm>
          <a:prstGeom prst="rect">
            <a:avLst/>
          </a:prstGeom>
          <a:solidFill>
            <a:srgbClr val="FD9A06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第二题</a:t>
            </a:r>
          </a:p>
        </p:txBody>
      </p:sp>
      <p:sp>
        <p:nvSpPr>
          <p:cNvPr id="3" name=""/>
          <p:cNvSpPr/>
          <p:nvPr/>
        </p:nvSpPr>
        <p:spPr>
          <a:xfrm>
            <a:off x="8026400" y="3949700"/>
            <a:ext cx="4229100" cy="673100"/>
          </a:xfrm>
          <a:prstGeom prst="rect">
            <a:avLst/>
          </a:prstGeom>
          <a:solidFill>
            <a:srgbClr val="F51E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上厕所排号。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8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378700" y="787400"/>
            <a:ext cx="9385300" cy="18542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8026400" y="3924300"/>
            <a:ext cx="8686800" cy="1524000"/>
          </a:xfrm>
          <a:prstGeom prst="rect">
            <a:avLst/>
          </a:prstGeom>
          <a:solidFill>
            <a:srgbClr val="F32303"/>
          </a:solidFill>
        </p:spPr>
        <p:txBody>
          <a:bodyPr lIns="0" tIns="0" rIns="0" bIns="0">
            <a:noAutofit/>
          </a:bodyPr>
          <a:p>
            <a:pPr algn="just" indent="0">
              <a:lnSpc>
                <a:spcPts val="650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弟兄五六个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围着圆柱坐 大家一分手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衣服都扯破</a:t>
            </a:r>
          </a:p>
        </p:txBody>
      </p:sp>
      <p:sp>
        <p:nvSpPr>
          <p:cNvPr id="4" name=""/>
          <p:cNvSpPr/>
          <p:nvPr/>
        </p:nvSpPr>
        <p:spPr>
          <a:xfrm>
            <a:off x="12331700" y="6464300"/>
            <a:ext cx="2578100" cy="406400"/>
          </a:xfrm>
          <a:prstGeom prst="rect">
            <a:avLst/>
          </a:prstGeom>
          <a:solidFill>
            <a:srgbClr val="EE2C02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（打一蔬菜）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408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293600" y="2184400"/>
            <a:ext cx="3225800" cy="292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3792200" y="2743200"/>
            <a:ext cx="1714500" cy="15240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5887700" y="2260600"/>
            <a:ext cx="279400" cy="381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7366000" y="1181100"/>
            <a:ext cx="3302000" cy="1016000"/>
          </a:xfrm>
          <a:prstGeom prst="rect">
            <a:avLst/>
          </a:prstGeom>
          <a:solidFill>
            <a:srgbClr val="FC9906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第四题</a:t>
            </a:r>
          </a:p>
        </p:txBody>
      </p:sp>
      <p:sp>
        <p:nvSpPr>
          <p:cNvPr id="6" name=""/>
          <p:cNvSpPr/>
          <p:nvPr/>
        </p:nvSpPr>
        <p:spPr>
          <a:xfrm>
            <a:off x="8026400" y="3937000"/>
            <a:ext cx="3416300" cy="685800"/>
          </a:xfrm>
          <a:prstGeom prst="rect">
            <a:avLst/>
          </a:prstGeom>
          <a:solidFill>
            <a:srgbClr val="F51E03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双喜临门。</a:t>
            </a:r>
          </a:p>
        </p:txBody>
      </p:sp>
      <p:sp>
        <p:nvSpPr>
          <p:cNvPr id="7" name=""/>
          <p:cNvSpPr/>
          <p:nvPr/>
        </p:nvSpPr>
        <p:spPr>
          <a:xfrm>
            <a:off x="12331700" y="6477000"/>
            <a:ext cx="3898900" cy="2603500"/>
          </a:xfrm>
          <a:prstGeom prst="rect">
            <a:avLst/>
          </a:prstGeom>
          <a:solidFill>
            <a:srgbClr val="E62902"/>
          </a:solidFill>
        </p:spPr>
        <p:txBody>
          <a:bodyPr lIns="0" tIns="0" rIns="0" bIns="0">
            <a:noAutofit/>
          </a:bodyPr>
          <a:p>
            <a:pPr indent="0">
              <a:spcAft>
                <a:spcPts val="245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（打一地名）</a:t>
            </a:r>
          </a:p>
          <a:p>
            <a:pPr indent="33020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重庆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C27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179300" y="1155700"/>
            <a:ext cx="4597400" cy="14986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7366000" y="1181100"/>
            <a:ext cx="3314700" cy="1016000"/>
          </a:xfrm>
          <a:prstGeom prst="rect">
            <a:avLst/>
          </a:prstGeom>
          <a:solidFill>
            <a:srgbClr val="FC9906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TW" sz="8500">
                <a:solidFill>
                  <a:srgbClr val="FAE588"/>
                </a:solidFill>
                <a:latin typeface="MingLiU"/>
                <a:ea typeface="MingLiU"/>
              </a:rPr>
              <a:t>第五题</a:t>
            </a:r>
          </a:p>
        </p:txBody>
      </p:sp>
      <p:sp>
        <p:nvSpPr>
          <p:cNvPr id="4" name=""/>
          <p:cNvSpPr/>
          <p:nvPr/>
        </p:nvSpPr>
        <p:spPr>
          <a:xfrm>
            <a:off x="8026400" y="3949700"/>
            <a:ext cx="8674100" cy="1485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ts val="6400"/>
              </a:lnSpc>
            </a:pP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一间屋</a:t>
            </a:r>
            <a:r>
              <a:rPr lang="zh-TW" i="1" sz="5300">
                <a:solidFill>
                  <a:srgbClr val="F7F2B2"/>
                </a:solidFill>
                <a:latin typeface="MingLiU"/>
                <a:ea typeface="MingLiU"/>
              </a:rPr>
              <a:t>，</a:t>
            </a:r>
            <a:r>
              <a:rPr lang="zh-TW" sz="5300">
                <a:solidFill>
                  <a:srgbClr val="F7F2B2"/>
                </a:solidFill>
                <a:latin typeface="MingLiU"/>
                <a:ea typeface="MingLiU"/>
              </a:rPr>
              <a:t>三个门，里面只 住半个人。</a:t>
            </a:r>
          </a:p>
        </p:txBody>
      </p:sp>
      <p:sp>
        <p:nvSpPr>
          <p:cNvPr id="5" name=""/>
          <p:cNvSpPr/>
          <p:nvPr/>
        </p:nvSpPr>
        <p:spPr>
          <a:xfrm>
            <a:off x="12331700" y="6464300"/>
            <a:ext cx="3898900" cy="2616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2310"/>
              </a:spcAft>
            </a:pPr>
            <a:r>
              <a:rPr lang="zh-TW" sz="3000">
                <a:solidFill>
                  <a:srgbClr val="F7F2B2"/>
                </a:solidFill>
                <a:latin typeface="MingLiU"/>
                <a:ea typeface="MingLiU"/>
              </a:rPr>
              <a:t>（打一衣用品）</a:t>
            </a:r>
          </a:p>
          <a:p>
            <a:pPr marL="294200" indent="0"/>
            <a:r>
              <a:rPr lang="zh-TW" sz="13700">
                <a:solidFill>
                  <a:srgbClr val="F7F2B2"/>
                </a:solidFill>
                <a:latin typeface="MingLiU"/>
                <a:ea typeface="MingLiU"/>
              </a:rPr>
              <a:t>裤子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9050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8288000" cy="33528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41300" y="3403600"/>
            <a:ext cx="18046700" cy="6248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