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notesSlides/notesSlide2.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3.xml" ContentType="application/vnd.openxmlformats-officedocument.presentationml.notesSlide+xml"/>
  <Override PartName="/ppt/tags/tag26.xml" ContentType="application/vnd.openxmlformats-officedocument.presentationml.tags+xml"/>
  <Override PartName="/ppt/notesSlides/notesSlide4.xml" ContentType="application/vnd.openxmlformats-officedocument.presentationml.notesSlide+xml"/>
  <Override PartName="/ppt/tags/tag27.xml" ContentType="application/vnd.openxmlformats-officedocument.presentationml.tags+xml"/>
  <Override PartName="/ppt/notesSlides/notesSlide5.xml" ContentType="application/vnd.openxmlformats-officedocument.presentationml.notesSlide+xml"/>
  <Override PartName="/ppt/tags/tag28.xml" ContentType="application/vnd.openxmlformats-officedocument.presentationml.tags+xml"/>
  <Override PartName="/ppt/notesSlides/notesSlide6.xml" ContentType="application/vnd.openxmlformats-officedocument.presentationml.notesSlide+xml"/>
  <Override PartName="/ppt/tags/tag29.xml" ContentType="application/vnd.openxmlformats-officedocument.presentationml.tags+xml"/>
  <Override PartName="/ppt/notesSlides/notesSlide7.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8.xml" ContentType="application/vnd.openxmlformats-officedocument.presentationml.notesSlide+xml"/>
  <Override PartName="/ppt/tags/tag34.xml" ContentType="application/vnd.openxmlformats-officedocument.presentationml.tags+xml"/>
  <Override PartName="/ppt/notesSlides/notesSlide9.xml" ContentType="application/vnd.openxmlformats-officedocument.presentationml.notesSlide+xml"/>
  <Override PartName="/ppt/tags/tag35.xml" ContentType="application/vnd.openxmlformats-officedocument.presentationml.tags+xml"/>
  <Override PartName="/ppt/notesSlides/notesSlide10.xml" ContentType="application/vnd.openxmlformats-officedocument.presentationml.notesSlide+xml"/>
  <Override PartName="/ppt/tags/tag36.xml" ContentType="application/vnd.openxmlformats-officedocument.presentationml.tags+xml"/>
  <Override PartName="/ppt/notesSlides/notesSlide11.xml" ContentType="application/vnd.openxmlformats-officedocument.presentationml.notesSlide+xml"/>
  <Override PartName="/ppt/tags/tag37.xml" ContentType="application/vnd.openxmlformats-officedocument.presentationml.tags+xml"/>
  <Override PartName="/ppt/notesSlides/notesSlide12.xml" ContentType="application/vnd.openxmlformats-officedocument.presentationml.notesSlide+xml"/>
  <Override PartName="/ppt/tags/tag38.xml" ContentType="application/vnd.openxmlformats-officedocument.presentationml.tags+xml"/>
  <Override PartName="/ppt/notesSlides/notesSlide13.xml" ContentType="application/vnd.openxmlformats-officedocument.presentationml.notesSlide+xml"/>
  <Override PartName="/ppt/tags/tag39.xml" ContentType="application/vnd.openxmlformats-officedocument.presentationml.tags+xml"/>
  <Override PartName="/ppt/notesSlides/notesSlide14.xml" ContentType="application/vnd.openxmlformats-officedocument.presentationml.notesSlide+xml"/>
  <Override PartName="/ppt/tags/tag40.xml" ContentType="application/vnd.openxmlformats-officedocument.presentationml.tags+xml"/>
  <Override PartName="/ppt/notesSlides/notesSlide15.xml" ContentType="application/vnd.openxmlformats-officedocument.presentationml.notesSlide+xml"/>
  <Override PartName="/ppt/tags/tag41.xml" ContentType="application/vnd.openxmlformats-officedocument.presentationml.tags+xml"/>
  <Override PartName="/ppt/notesSlides/notesSlide16.xml" ContentType="application/vnd.openxmlformats-officedocument.presentationml.notesSlide+xml"/>
  <Override PartName="/ppt/tags/tag42.xml" ContentType="application/vnd.openxmlformats-officedocument.presentationml.tags+xml"/>
  <Override PartName="/ppt/notesSlides/notesSlide17.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18.xml" ContentType="application/vnd.openxmlformats-officedocument.presentationml.notesSlide+xml"/>
  <Override PartName="/ppt/tags/tag47.xml" ContentType="application/vnd.openxmlformats-officedocument.presentationml.tags+xml"/>
  <Override PartName="/ppt/notesSlides/notesSlide19.xml" ContentType="application/vnd.openxmlformats-officedocument.presentationml.notesSlide+xml"/>
  <Override PartName="/ppt/tags/tag48.xml" ContentType="application/vnd.openxmlformats-officedocument.presentationml.tags+xml"/>
  <Override PartName="/ppt/notesSlides/notesSlide20.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notesSlides/notesSlide21.xml" ContentType="application/vnd.openxmlformats-officedocument.presentationml.notesSlide+xml"/>
  <Override PartName="/ppt/tags/tag53.xml" ContentType="application/vnd.openxmlformats-officedocument.presentationml.tags+xml"/>
  <Override PartName="/ppt/notesSlides/notesSlide22.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23.xml" ContentType="application/vnd.openxmlformats-officedocument.presentationml.notesSlide+xml"/>
  <Override PartName="/ppt/tags/tag58.xml" ContentType="application/vnd.openxmlformats-officedocument.presentationml.tags+xml"/>
  <Override PartName="/ppt/notesSlides/notesSlide24.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85" r:id="rId2"/>
    <p:sldId id="260" r:id="rId3"/>
    <p:sldId id="261" r:id="rId4"/>
    <p:sldId id="267" r:id="rId5"/>
    <p:sldId id="268" r:id="rId6"/>
    <p:sldId id="269" r:id="rId7"/>
    <p:sldId id="270" r:id="rId8"/>
    <p:sldId id="286" r:id="rId9"/>
    <p:sldId id="271" r:id="rId10"/>
    <p:sldId id="272" r:id="rId11"/>
    <p:sldId id="273" r:id="rId12"/>
    <p:sldId id="274" r:id="rId13"/>
    <p:sldId id="275" r:id="rId14"/>
    <p:sldId id="276" r:id="rId15"/>
    <p:sldId id="277" r:id="rId16"/>
    <p:sldId id="278" r:id="rId17"/>
    <p:sldId id="279" r:id="rId18"/>
    <p:sldId id="287" r:id="rId19"/>
    <p:sldId id="280" r:id="rId20"/>
    <p:sldId id="284" r:id="rId21"/>
    <p:sldId id="288" r:id="rId22"/>
    <p:sldId id="281" r:id="rId23"/>
    <p:sldId id="289" r:id="rId24"/>
    <p:sldId id="282" r:id="rId25"/>
    <p:sldId id="291" r:id="rId26"/>
  </p:sldIdLst>
  <p:sldSz cx="12192000" cy="6858000"/>
  <p:notesSz cx="6858000" cy="9144000"/>
  <p:custDataLst>
    <p:tags r:id="rId2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60000"/>
    <a:srgbClr val="BD1A20"/>
    <a:srgbClr val="BE1A20"/>
    <a:srgbClr val="BD1A21"/>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2" d="100"/>
          <a:sy n="112" d="100"/>
        </p:scale>
        <p:origin x="52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C6CB4E-52AD-4649-8915-7EC780B531C7}" type="datetimeFigureOut">
              <a:rPr lang="zh-CN" altLang="en-US" smtClean="0"/>
              <a:t>2021/11/1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6A40D3-8DD0-4F85-84E1-8A2B917170C9}" type="slidenum">
              <a:rPr lang="zh-CN" altLang="en-US" smtClean="0"/>
              <a:t>‹#›</a:t>
            </a:fld>
            <a:endParaRPr lang="zh-CN" altLang="en-US"/>
          </a:p>
        </p:txBody>
      </p:sp>
    </p:spTree>
    <p:extLst>
      <p:ext uri="{BB962C8B-B14F-4D97-AF65-F5344CB8AC3E}">
        <p14:creationId xmlns:p14="http://schemas.microsoft.com/office/powerpoint/2010/main" val="16217401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a:t>
            </a:fld>
            <a:endParaRPr lang="zh-CN" altLang="en-US"/>
          </a:p>
        </p:txBody>
      </p:sp>
    </p:spTree>
    <p:extLst>
      <p:ext uri="{BB962C8B-B14F-4D97-AF65-F5344CB8AC3E}">
        <p14:creationId xmlns:p14="http://schemas.microsoft.com/office/powerpoint/2010/main" val="6507212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10</a:t>
            </a:fld>
            <a:endParaRPr lang="zh-CN" altLang="en-US"/>
          </a:p>
        </p:txBody>
      </p:sp>
    </p:spTree>
    <p:extLst>
      <p:ext uri="{BB962C8B-B14F-4D97-AF65-F5344CB8AC3E}">
        <p14:creationId xmlns:p14="http://schemas.microsoft.com/office/powerpoint/2010/main" val="34796418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11</a:t>
            </a:fld>
            <a:endParaRPr lang="zh-CN" altLang="en-US"/>
          </a:p>
        </p:txBody>
      </p:sp>
    </p:spTree>
    <p:extLst>
      <p:ext uri="{BB962C8B-B14F-4D97-AF65-F5344CB8AC3E}">
        <p14:creationId xmlns:p14="http://schemas.microsoft.com/office/powerpoint/2010/main" val="3918845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12</a:t>
            </a:fld>
            <a:endParaRPr lang="zh-CN" altLang="en-US"/>
          </a:p>
        </p:txBody>
      </p:sp>
    </p:spTree>
    <p:extLst>
      <p:ext uri="{BB962C8B-B14F-4D97-AF65-F5344CB8AC3E}">
        <p14:creationId xmlns:p14="http://schemas.microsoft.com/office/powerpoint/2010/main" val="38885565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13</a:t>
            </a:fld>
            <a:endParaRPr lang="zh-CN" altLang="en-US"/>
          </a:p>
        </p:txBody>
      </p:sp>
    </p:spTree>
    <p:extLst>
      <p:ext uri="{BB962C8B-B14F-4D97-AF65-F5344CB8AC3E}">
        <p14:creationId xmlns:p14="http://schemas.microsoft.com/office/powerpoint/2010/main" val="32121593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14</a:t>
            </a:fld>
            <a:endParaRPr lang="zh-CN" altLang="en-US"/>
          </a:p>
        </p:txBody>
      </p:sp>
    </p:spTree>
    <p:extLst>
      <p:ext uri="{BB962C8B-B14F-4D97-AF65-F5344CB8AC3E}">
        <p14:creationId xmlns:p14="http://schemas.microsoft.com/office/powerpoint/2010/main" val="17466706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15</a:t>
            </a:fld>
            <a:endParaRPr lang="zh-CN" altLang="en-US"/>
          </a:p>
        </p:txBody>
      </p:sp>
    </p:spTree>
    <p:extLst>
      <p:ext uri="{BB962C8B-B14F-4D97-AF65-F5344CB8AC3E}">
        <p14:creationId xmlns:p14="http://schemas.microsoft.com/office/powerpoint/2010/main" val="6211080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16</a:t>
            </a:fld>
            <a:endParaRPr lang="zh-CN" altLang="en-US"/>
          </a:p>
        </p:txBody>
      </p:sp>
    </p:spTree>
    <p:extLst>
      <p:ext uri="{BB962C8B-B14F-4D97-AF65-F5344CB8AC3E}">
        <p14:creationId xmlns:p14="http://schemas.microsoft.com/office/powerpoint/2010/main" val="189328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17</a:t>
            </a:fld>
            <a:endParaRPr lang="zh-CN" altLang="en-US"/>
          </a:p>
        </p:txBody>
      </p:sp>
    </p:spTree>
    <p:extLst>
      <p:ext uri="{BB962C8B-B14F-4D97-AF65-F5344CB8AC3E}">
        <p14:creationId xmlns:p14="http://schemas.microsoft.com/office/powerpoint/2010/main" val="8269232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18</a:t>
            </a:fld>
            <a:endParaRPr lang="zh-CN" altLang="en-US"/>
          </a:p>
        </p:txBody>
      </p:sp>
    </p:spTree>
    <p:extLst>
      <p:ext uri="{BB962C8B-B14F-4D97-AF65-F5344CB8AC3E}">
        <p14:creationId xmlns:p14="http://schemas.microsoft.com/office/powerpoint/2010/main" val="13347726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19</a:t>
            </a:fld>
            <a:endParaRPr lang="zh-CN" altLang="en-US"/>
          </a:p>
        </p:txBody>
      </p:sp>
    </p:spTree>
    <p:extLst>
      <p:ext uri="{BB962C8B-B14F-4D97-AF65-F5344CB8AC3E}">
        <p14:creationId xmlns:p14="http://schemas.microsoft.com/office/powerpoint/2010/main" val="4359732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2</a:t>
            </a:fld>
            <a:endParaRPr lang="zh-CN" altLang="en-US"/>
          </a:p>
        </p:txBody>
      </p:sp>
    </p:spTree>
    <p:extLst>
      <p:ext uri="{BB962C8B-B14F-4D97-AF65-F5344CB8AC3E}">
        <p14:creationId xmlns:p14="http://schemas.microsoft.com/office/powerpoint/2010/main" val="7018668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20</a:t>
            </a:fld>
            <a:endParaRPr lang="zh-CN" altLang="en-US"/>
          </a:p>
        </p:txBody>
      </p:sp>
    </p:spTree>
    <p:extLst>
      <p:ext uri="{BB962C8B-B14F-4D97-AF65-F5344CB8AC3E}">
        <p14:creationId xmlns:p14="http://schemas.microsoft.com/office/powerpoint/2010/main" val="42223253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21</a:t>
            </a:fld>
            <a:endParaRPr lang="zh-CN" altLang="en-US"/>
          </a:p>
        </p:txBody>
      </p:sp>
    </p:spTree>
    <p:extLst>
      <p:ext uri="{BB962C8B-B14F-4D97-AF65-F5344CB8AC3E}">
        <p14:creationId xmlns:p14="http://schemas.microsoft.com/office/powerpoint/2010/main" val="6705004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22</a:t>
            </a:fld>
            <a:endParaRPr lang="zh-CN" altLang="en-US"/>
          </a:p>
        </p:txBody>
      </p:sp>
    </p:spTree>
    <p:extLst>
      <p:ext uri="{BB962C8B-B14F-4D97-AF65-F5344CB8AC3E}">
        <p14:creationId xmlns:p14="http://schemas.microsoft.com/office/powerpoint/2010/main" val="15242915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23</a:t>
            </a:fld>
            <a:endParaRPr lang="zh-CN" altLang="en-US"/>
          </a:p>
        </p:txBody>
      </p:sp>
    </p:spTree>
    <p:extLst>
      <p:ext uri="{BB962C8B-B14F-4D97-AF65-F5344CB8AC3E}">
        <p14:creationId xmlns:p14="http://schemas.microsoft.com/office/powerpoint/2010/main" val="24937215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24</a:t>
            </a:fld>
            <a:endParaRPr lang="zh-CN" altLang="en-US"/>
          </a:p>
        </p:txBody>
      </p:sp>
    </p:spTree>
    <p:extLst>
      <p:ext uri="{BB962C8B-B14F-4D97-AF65-F5344CB8AC3E}">
        <p14:creationId xmlns:p14="http://schemas.microsoft.com/office/powerpoint/2010/main" val="31198812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25</a:t>
            </a:fld>
            <a:endParaRPr lang="zh-CN" altLang="en-US"/>
          </a:p>
        </p:txBody>
      </p:sp>
    </p:spTree>
    <p:extLst>
      <p:ext uri="{BB962C8B-B14F-4D97-AF65-F5344CB8AC3E}">
        <p14:creationId xmlns:p14="http://schemas.microsoft.com/office/powerpoint/2010/main" val="34710354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3</a:t>
            </a:fld>
            <a:endParaRPr lang="zh-CN" altLang="en-US"/>
          </a:p>
        </p:txBody>
      </p:sp>
    </p:spTree>
    <p:extLst>
      <p:ext uri="{BB962C8B-B14F-4D97-AF65-F5344CB8AC3E}">
        <p14:creationId xmlns:p14="http://schemas.microsoft.com/office/powerpoint/2010/main" val="32924687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4</a:t>
            </a:fld>
            <a:endParaRPr lang="zh-CN" altLang="en-US"/>
          </a:p>
        </p:txBody>
      </p:sp>
    </p:spTree>
    <p:extLst>
      <p:ext uri="{BB962C8B-B14F-4D97-AF65-F5344CB8AC3E}">
        <p14:creationId xmlns:p14="http://schemas.microsoft.com/office/powerpoint/2010/main" val="16613605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5</a:t>
            </a:fld>
            <a:endParaRPr lang="zh-CN" altLang="en-US"/>
          </a:p>
        </p:txBody>
      </p:sp>
    </p:spTree>
    <p:extLst>
      <p:ext uri="{BB962C8B-B14F-4D97-AF65-F5344CB8AC3E}">
        <p14:creationId xmlns:p14="http://schemas.microsoft.com/office/powerpoint/2010/main" val="2832970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6</a:t>
            </a:fld>
            <a:endParaRPr lang="zh-CN" altLang="en-US"/>
          </a:p>
        </p:txBody>
      </p:sp>
    </p:spTree>
    <p:extLst>
      <p:ext uri="{BB962C8B-B14F-4D97-AF65-F5344CB8AC3E}">
        <p14:creationId xmlns:p14="http://schemas.microsoft.com/office/powerpoint/2010/main" val="2979187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7</a:t>
            </a:fld>
            <a:endParaRPr lang="zh-CN" altLang="en-US"/>
          </a:p>
        </p:txBody>
      </p:sp>
    </p:spTree>
    <p:extLst>
      <p:ext uri="{BB962C8B-B14F-4D97-AF65-F5344CB8AC3E}">
        <p14:creationId xmlns:p14="http://schemas.microsoft.com/office/powerpoint/2010/main" val="3867721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8</a:t>
            </a:fld>
            <a:endParaRPr lang="zh-CN" altLang="en-US"/>
          </a:p>
        </p:txBody>
      </p:sp>
    </p:spTree>
    <p:extLst>
      <p:ext uri="{BB962C8B-B14F-4D97-AF65-F5344CB8AC3E}">
        <p14:creationId xmlns:p14="http://schemas.microsoft.com/office/powerpoint/2010/main" val="34174318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9</a:t>
            </a:fld>
            <a:endParaRPr lang="zh-CN" altLang="en-US"/>
          </a:p>
        </p:txBody>
      </p:sp>
    </p:spTree>
    <p:extLst>
      <p:ext uri="{BB962C8B-B14F-4D97-AF65-F5344CB8AC3E}">
        <p14:creationId xmlns:p14="http://schemas.microsoft.com/office/powerpoint/2010/main" val="15923404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5C1501BB-50DD-42F8-9511-2484A7535B6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p:circle/>
      </p:transition>
    </mc:Choice>
    <mc:Fallback xmlns="">
      <p:transition spd="slow" advTm="3000">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7F39AD4F-A3A5-4CC0-97C7-6A3A78EB58B3}"/>
              </a:ext>
            </a:extLst>
          </p:cNvPr>
          <p:cNvPicPr>
            <a:picLocks noChangeAspect="1"/>
          </p:cNvPicPr>
          <p:nvPr userDrawn="1"/>
        </p:nvPicPr>
        <p:blipFill>
          <a:blip r:embed="rId2" cstate="print">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tretch>
            <a:fillRect/>
          </a:stretch>
        </p:blipFill>
        <p:spPr>
          <a:xfrm rot="5400000">
            <a:off x="2667000" y="-2667000"/>
            <a:ext cx="6858000" cy="12192000"/>
          </a:xfrm>
          <a:prstGeom prst="rect">
            <a:avLst/>
          </a:prstGeom>
        </p:spPr>
      </p:pic>
    </p:spTree>
    <p:extLst>
      <p:ext uri="{BB962C8B-B14F-4D97-AF65-F5344CB8AC3E}">
        <p14:creationId xmlns:p14="http://schemas.microsoft.com/office/powerpoint/2010/main" val="1084082083"/>
      </p:ext>
    </p:extLst>
  </p:cSld>
  <p:clrMapOvr>
    <a:masterClrMapping/>
  </p:clrMapOvr>
  <mc:AlternateContent xmlns:mc="http://schemas.openxmlformats.org/markup-compatibility/2006" xmlns:p14="http://schemas.microsoft.com/office/powerpoint/2010/main">
    <mc:Choice Requires="p14">
      <p:transition spd="slow" p14:dur="2000" advTm="3000">
        <p:circle/>
      </p:transition>
    </mc:Choice>
    <mc:Fallback xmlns="">
      <p:transition spd="slow" advTm="3000">
        <p:circl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4="http://schemas.microsoft.com/office/powerpoint/2010/main">
    <mc:Choice Requires="p14">
      <p:transition spd="slow" p14:dur="2000" advTm="3000">
        <p:circle/>
      </p:transition>
    </mc:Choice>
    <mc:Fallback xmlns="">
      <p:transition spd="slow" advTm="3000">
        <p:circl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tags" Target="../tags/tag10.xml"/><Relationship Id="rId18" Type="http://schemas.openxmlformats.org/officeDocument/2006/relationships/tags" Target="../tags/tag15.xml"/><Relationship Id="rId26" Type="http://schemas.microsoft.com/office/2007/relationships/hdphoto" Target="../media/hdphoto1.wdp"/><Relationship Id="rId3" Type="http://schemas.openxmlformats.org/officeDocument/2006/relationships/tags" Target="../tags/tag2.xml"/><Relationship Id="rId21" Type="http://schemas.openxmlformats.org/officeDocument/2006/relationships/tags" Target="../tags/tag18.xml"/><Relationship Id="rId7" Type="http://schemas.openxmlformats.org/officeDocument/2006/relationships/tags" Target="../tags/tag4.xml"/><Relationship Id="rId12" Type="http://schemas.openxmlformats.org/officeDocument/2006/relationships/tags" Target="../tags/tag9.xml"/><Relationship Id="rId17" Type="http://schemas.openxmlformats.org/officeDocument/2006/relationships/tags" Target="../tags/tag14.xml"/><Relationship Id="rId25" Type="http://schemas.openxmlformats.org/officeDocument/2006/relationships/image" Target="../media/image2.png"/><Relationship Id="rId33" Type="http://schemas.openxmlformats.org/officeDocument/2006/relationships/image" Target="../media/image9.png"/><Relationship Id="rId2" Type="http://schemas.openxmlformats.org/officeDocument/2006/relationships/audio" Target="../media/media1.mp3"/><Relationship Id="rId16" Type="http://schemas.openxmlformats.org/officeDocument/2006/relationships/tags" Target="../tags/tag13.xml"/><Relationship Id="rId20" Type="http://schemas.openxmlformats.org/officeDocument/2006/relationships/tags" Target="../tags/tag17.xml"/><Relationship Id="rId29" Type="http://schemas.openxmlformats.org/officeDocument/2006/relationships/image" Target="../media/image5.png"/><Relationship Id="rId1" Type="http://schemas.microsoft.com/office/2007/relationships/media" Target="../media/media1.mp3"/><Relationship Id="rId6" Type="http://schemas.openxmlformats.org/officeDocument/2006/relationships/tags" Target="../tags/tag3.xml"/><Relationship Id="rId11" Type="http://schemas.openxmlformats.org/officeDocument/2006/relationships/tags" Target="../tags/tag8.xml"/><Relationship Id="rId24" Type="http://schemas.openxmlformats.org/officeDocument/2006/relationships/notesSlide" Target="../notesSlides/notesSlide1.xml"/><Relationship Id="rId32" Type="http://schemas.openxmlformats.org/officeDocument/2006/relationships/image" Target="../media/image8.png"/><Relationship Id="rId5" Type="http://schemas.openxmlformats.org/officeDocument/2006/relationships/audio" Target="../media/media2.mp3"/><Relationship Id="rId15" Type="http://schemas.openxmlformats.org/officeDocument/2006/relationships/tags" Target="../tags/tag12.xml"/><Relationship Id="rId23" Type="http://schemas.openxmlformats.org/officeDocument/2006/relationships/slideLayout" Target="../slideLayouts/slideLayout1.xml"/><Relationship Id="rId28" Type="http://schemas.openxmlformats.org/officeDocument/2006/relationships/image" Target="../media/image4.png"/><Relationship Id="rId10" Type="http://schemas.openxmlformats.org/officeDocument/2006/relationships/tags" Target="../tags/tag7.xml"/><Relationship Id="rId19" Type="http://schemas.openxmlformats.org/officeDocument/2006/relationships/tags" Target="../tags/tag16.xml"/><Relationship Id="rId31" Type="http://schemas.openxmlformats.org/officeDocument/2006/relationships/image" Target="../media/image7.png"/><Relationship Id="rId4" Type="http://schemas.microsoft.com/office/2007/relationships/media" Target="../media/media2.mp3"/><Relationship Id="rId9" Type="http://schemas.openxmlformats.org/officeDocument/2006/relationships/tags" Target="../tags/tag6.xml"/><Relationship Id="rId14" Type="http://schemas.openxmlformats.org/officeDocument/2006/relationships/tags" Target="../tags/tag11.xml"/><Relationship Id="rId22" Type="http://schemas.openxmlformats.org/officeDocument/2006/relationships/tags" Target="../tags/tag19.xml"/><Relationship Id="rId27" Type="http://schemas.openxmlformats.org/officeDocument/2006/relationships/image" Target="../media/image3.png"/><Relationship Id="rId30" Type="http://schemas.openxmlformats.org/officeDocument/2006/relationships/image" Target="../media/image6.png"/><Relationship Id="rId8" Type="http://schemas.openxmlformats.org/officeDocument/2006/relationships/tags" Target="../tags/tag5.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35.xml"/><Relationship Id="rId6" Type="http://schemas.openxmlformats.org/officeDocument/2006/relationships/image" Target="../media/image7.png"/><Relationship Id="rId5" Type="http://schemas.openxmlformats.org/officeDocument/2006/relationships/image" Target="../media/image15.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11.xml"/><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36.xml"/><Relationship Id="rId6" Type="http://schemas.openxmlformats.org/officeDocument/2006/relationships/image" Target="../media/image15.png"/><Relationship Id="rId5" Type="http://schemas.microsoft.com/office/2007/relationships/hdphoto" Target="../media/hdphoto3.wdp"/><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37.xml"/><Relationship Id="rId6" Type="http://schemas.openxmlformats.org/officeDocument/2006/relationships/image" Target="../media/image16.png"/><Relationship Id="rId5" Type="http://schemas.openxmlformats.org/officeDocument/2006/relationships/image" Target="../media/image7.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38.xml"/><Relationship Id="rId6" Type="http://schemas.openxmlformats.org/officeDocument/2006/relationships/image" Target="../media/image16.png"/><Relationship Id="rId5" Type="http://schemas.openxmlformats.org/officeDocument/2006/relationships/image" Target="../media/image7.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39.xml"/><Relationship Id="rId6" Type="http://schemas.openxmlformats.org/officeDocument/2006/relationships/image" Target="../media/image7.png"/><Relationship Id="rId5" Type="http://schemas.openxmlformats.org/officeDocument/2006/relationships/image" Target="../media/image15.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15.xml"/><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40.xml"/><Relationship Id="rId6" Type="http://schemas.openxmlformats.org/officeDocument/2006/relationships/image" Target="../media/image15.png"/><Relationship Id="rId5" Type="http://schemas.microsoft.com/office/2007/relationships/hdphoto" Target="../media/hdphoto4.wdp"/><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16.xml"/><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41.xml"/><Relationship Id="rId6" Type="http://schemas.openxmlformats.org/officeDocument/2006/relationships/image" Target="../media/image15.png"/><Relationship Id="rId5" Type="http://schemas.microsoft.com/office/2007/relationships/hdphoto" Target="../media/hdphoto4.wdp"/><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17.xml"/><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42.xml"/><Relationship Id="rId6" Type="http://schemas.openxmlformats.org/officeDocument/2006/relationships/image" Target="../media/image15.png"/><Relationship Id="rId5" Type="http://schemas.microsoft.com/office/2007/relationships/hdphoto" Target="../media/hdphoto4.wdp"/><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8.png"/><Relationship Id="rId3" Type="http://schemas.openxmlformats.org/officeDocument/2006/relationships/tags" Target="../tags/tag45.xml"/><Relationship Id="rId7" Type="http://schemas.openxmlformats.org/officeDocument/2006/relationships/image" Target="../media/image2.png"/><Relationship Id="rId12" Type="http://schemas.openxmlformats.org/officeDocument/2006/relationships/image" Target="../media/image7.png"/><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notesSlide" Target="../notesSlides/notesSlide18.xml"/><Relationship Id="rId11" Type="http://schemas.openxmlformats.org/officeDocument/2006/relationships/image" Target="../media/image13.png"/><Relationship Id="rId5" Type="http://schemas.openxmlformats.org/officeDocument/2006/relationships/slideLayout" Target="../slideLayouts/slideLayout1.xml"/><Relationship Id="rId10" Type="http://schemas.openxmlformats.org/officeDocument/2006/relationships/image" Target="../media/image4.png"/><Relationship Id="rId4" Type="http://schemas.openxmlformats.org/officeDocument/2006/relationships/tags" Target="../tags/tag46.xml"/><Relationship Id="rId9"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47.xml"/><Relationship Id="rId6" Type="http://schemas.openxmlformats.org/officeDocument/2006/relationships/image" Target="../media/image16.png"/><Relationship Id="rId5" Type="http://schemas.openxmlformats.org/officeDocument/2006/relationships/image" Target="../media/image7.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10.png"/><Relationship Id="rId12" Type="http://schemas.openxmlformats.org/officeDocument/2006/relationships/image" Target="../media/image3.png"/><Relationship Id="rId2" Type="http://schemas.openxmlformats.org/officeDocument/2006/relationships/tags" Target="../tags/tag21.xml"/><Relationship Id="rId1" Type="http://schemas.openxmlformats.org/officeDocument/2006/relationships/tags" Target="../tags/tag20.xml"/><Relationship Id="rId6" Type="http://schemas.microsoft.com/office/2007/relationships/hdphoto" Target="../media/hdphoto1.wdp"/><Relationship Id="rId11" Type="http://schemas.openxmlformats.org/officeDocument/2006/relationships/image" Target="../media/image12.png"/><Relationship Id="rId5" Type="http://schemas.openxmlformats.org/officeDocument/2006/relationships/image" Target="../media/image2.png"/><Relationship Id="rId10" Type="http://schemas.openxmlformats.org/officeDocument/2006/relationships/image" Target="../media/image11.png"/><Relationship Id="rId4" Type="http://schemas.openxmlformats.org/officeDocument/2006/relationships/notesSlide" Target="../notesSlides/notesSlide2.xml"/><Relationship Id="rId9"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48.xml"/><Relationship Id="rId6" Type="http://schemas.openxmlformats.org/officeDocument/2006/relationships/image" Target="../media/image16.png"/><Relationship Id="rId5" Type="http://schemas.openxmlformats.org/officeDocument/2006/relationships/image" Target="../media/image7.png"/><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8.png"/><Relationship Id="rId3" Type="http://schemas.openxmlformats.org/officeDocument/2006/relationships/tags" Target="../tags/tag51.xml"/><Relationship Id="rId7" Type="http://schemas.openxmlformats.org/officeDocument/2006/relationships/image" Target="../media/image2.png"/><Relationship Id="rId12" Type="http://schemas.openxmlformats.org/officeDocument/2006/relationships/image" Target="../media/image7.png"/><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notesSlide" Target="../notesSlides/notesSlide21.xml"/><Relationship Id="rId11" Type="http://schemas.openxmlformats.org/officeDocument/2006/relationships/image" Target="../media/image13.png"/><Relationship Id="rId5" Type="http://schemas.openxmlformats.org/officeDocument/2006/relationships/slideLayout" Target="../slideLayouts/slideLayout1.xml"/><Relationship Id="rId10" Type="http://schemas.openxmlformats.org/officeDocument/2006/relationships/image" Target="../media/image4.png"/><Relationship Id="rId4" Type="http://schemas.openxmlformats.org/officeDocument/2006/relationships/tags" Target="../tags/tag52.xml"/><Relationship Id="rId9"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53.xml"/><Relationship Id="rId6" Type="http://schemas.openxmlformats.org/officeDocument/2006/relationships/image" Target="../media/image16.png"/><Relationship Id="rId5" Type="http://schemas.openxmlformats.org/officeDocument/2006/relationships/image" Target="../media/image7.png"/><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8.png"/><Relationship Id="rId3" Type="http://schemas.openxmlformats.org/officeDocument/2006/relationships/tags" Target="../tags/tag56.xml"/><Relationship Id="rId7" Type="http://schemas.openxmlformats.org/officeDocument/2006/relationships/image" Target="../media/image2.png"/><Relationship Id="rId12" Type="http://schemas.openxmlformats.org/officeDocument/2006/relationships/image" Target="../media/image7.png"/><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notesSlide" Target="../notesSlides/notesSlide23.xml"/><Relationship Id="rId11" Type="http://schemas.openxmlformats.org/officeDocument/2006/relationships/image" Target="../media/image13.png"/><Relationship Id="rId5" Type="http://schemas.openxmlformats.org/officeDocument/2006/relationships/slideLayout" Target="../slideLayouts/slideLayout1.xml"/><Relationship Id="rId10" Type="http://schemas.openxmlformats.org/officeDocument/2006/relationships/image" Target="../media/image4.png"/><Relationship Id="rId4" Type="http://schemas.openxmlformats.org/officeDocument/2006/relationships/tags" Target="../tags/tag57.xml"/><Relationship Id="rId9"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58.xml"/><Relationship Id="rId6" Type="http://schemas.openxmlformats.org/officeDocument/2006/relationships/image" Target="../media/image7.png"/><Relationship Id="rId5" Type="http://schemas.openxmlformats.org/officeDocument/2006/relationships/image" Target="../media/image15.png"/><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13" Type="http://schemas.openxmlformats.org/officeDocument/2006/relationships/tags" Target="../tags/tag67.xml"/><Relationship Id="rId18" Type="http://schemas.openxmlformats.org/officeDocument/2006/relationships/tags" Target="../tags/tag72.xml"/><Relationship Id="rId26" Type="http://schemas.microsoft.com/office/2007/relationships/hdphoto" Target="../media/hdphoto1.wdp"/><Relationship Id="rId3" Type="http://schemas.openxmlformats.org/officeDocument/2006/relationships/tags" Target="../tags/tag59.xml"/><Relationship Id="rId21" Type="http://schemas.openxmlformats.org/officeDocument/2006/relationships/tags" Target="../tags/tag75.xml"/><Relationship Id="rId7" Type="http://schemas.openxmlformats.org/officeDocument/2006/relationships/tags" Target="../tags/tag61.xml"/><Relationship Id="rId12" Type="http://schemas.openxmlformats.org/officeDocument/2006/relationships/tags" Target="../tags/tag66.xml"/><Relationship Id="rId17" Type="http://schemas.openxmlformats.org/officeDocument/2006/relationships/tags" Target="../tags/tag71.xml"/><Relationship Id="rId25" Type="http://schemas.openxmlformats.org/officeDocument/2006/relationships/image" Target="../media/image2.png"/><Relationship Id="rId33" Type="http://schemas.openxmlformats.org/officeDocument/2006/relationships/image" Target="../media/image9.png"/><Relationship Id="rId2" Type="http://schemas.openxmlformats.org/officeDocument/2006/relationships/audio" Target="../media/media1.mp3"/><Relationship Id="rId16" Type="http://schemas.openxmlformats.org/officeDocument/2006/relationships/tags" Target="../tags/tag70.xml"/><Relationship Id="rId20" Type="http://schemas.openxmlformats.org/officeDocument/2006/relationships/tags" Target="../tags/tag74.xml"/><Relationship Id="rId29" Type="http://schemas.openxmlformats.org/officeDocument/2006/relationships/image" Target="../media/image5.png"/><Relationship Id="rId1" Type="http://schemas.microsoft.com/office/2007/relationships/media" Target="../media/media1.mp3"/><Relationship Id="rId6" Type="http://schemas.openxmlformats.org/officeDocument/2006/relationships/tags" Target="../tags/tag60.xml"/><Relationship Id="rId11" Type="http://schemas.openxmlformats.org/officeDocument/2006/relationships/tags" Target="../tags/tag65.xml"/><Relationship Id="rId24" Type="http://schemas.openxmlformats.org/officeDocument/2006/relationships/notesSlide" Target="../notesSlides/notesSlide25.xml"/><Relationship Id="rId32" Type="http://schemas.openxmlformats.org/officeDocument/2006/relationships/image" Target="../media/image8.png"/><Relationship Id="rId5" Type="http://schemas.openxmlformats.org/officeDocument/2006/relationships/audio" Target="../media/media2.mp3"/><Relationship Id="rId15" Type="http://schemas.openxmlformats.org/officeDocument/2006/relationships/tags" Target="../tags/tag69.xml"/><Relationship Id="rId23" Type="http://schemas.openxmlformats.org/officeDocument/2006/relationships/slideLayout" Target="../slideLayouts/slideLayout1.xml"/><Relationship Id="rId28" Type="http://schemas.openxmlformats.org/officeDocument/2006/relationships/image" Target="../media/image4.png"/><Relationship Id="rId10" Type="http://schemas.openxmlformats.org/officeDocument/2006/relationships/tags" Target="../tags/tag64.xml"/><Relationship Id="rId19" Type="http://schemas.openxmlformats.org/officeDocument/2006/relationships/tags" Target="../tags/tag73.xml"/><Relationship Id="rId31" Type="http://schemas.openxmlformats.org/officeDocument/2006/relationships/image" Target="../media/image7.png"/><Relationship Id="rId4" Type="http://schemas.microsoft.com/office/2007/relationships/media" Target="../media/media2.mp3"/><Relationship Id="rId9" Type="http://schemas.openxmlformats.org/officeDocument/2006/relationships/tags" Target="../tags/tag63.xml"/><Relationship Id="rId14" Type="http://schemas.openxmlformats.org/officeDocument/2006/relationships/tags" Target="../tags/tag68.xml"/><Relationship Id="rId22" Type="http://schemas.openxmlformats.org/officeDocument/2006/relationships/tags" Target="../tags/tag76.xml"/><Relationship Id="rId27" Type="http://schemas.openxmlformats.org/officeDocument/2006/relationships/image" Target="../media/image3.png"/><Relationship Id="rId30" Type="http://schemas.openxmlformats.org/officeDocument/2006/relationships/image" Target="../media/image6.png"/><Relationship Id="rId8" Type="http://schemas.openxmlformats.org/officeDocument/2006/relationships/tags" Target="../tags/tag62.xml"/></Relationships>
</file>

<file path=ppt/slides/_rels/slide3.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3.png"/><Relationship Id="rId3" Type="http://schemas.openxmlformats.org/officeDocument/2006/relationships/tags" Target="../tags/tag24.xml"/><Relationship Id="rId7" Type="http://schemas.openxmlformats.org/officeDocument/2006/relationships/image" Target="../media/image2.png"/><Relationship Id="rId12" Type="http://schemas.openxmlformats.org/officeDocument/2006/relationships/image" Target="../media/image8.png"/><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notesSlide" Target="../notesSlides/notesSlide3.xml"/><Relationship Id="rId11" Type="http://schemas.openxmlformats.org/officeDocument/2006/relationships/image" Target="../media/image7.png"/><Relationship Id="rId5" Type="http://schemas.openxmlformats.org/officeDocument/2006/relationships/slideLayout" Target="../slideLayouts/slideLayout1.xml"/><Relationship Id="rId10" Type="http://schemas.openxmlformats.org/officeDocument/2006/relationships/image" Target="../media/image13.png"/><Relationship Id="rId4" Type="http://schemas.openxmlformats.org/officeDocument/2006/relationships/tags" Target="../tags/tag25.xml"/><Relationship Id="rId9"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4.xml"/><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26.xml"/><Relationship Id="rId6" Type="http://schemas.openxmlformats.org/officeDocument/2006/relationships/image" Target="../media/image15.png"/><Relationship Id="rId5" Type="http://schemas.microsoft.com/office/2007/relationships/hdphoto" Target="../media/hdphoto2.wdp"/><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5.xml"/><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27.xml"/><Relationship Id="rId6" Type="http://schemas.openxmlformats.org/officeDocument/2006/relationships/image" Target="../media/image15.png"/><Relationship Id="rId5" Type="http://schemas.microsoft.com/office/2007/relationships/hdphoto" Target="../media/hdphoto3.wdp"/><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28.xml"/><Relationship Id="rId6" Type="http://schemas.openxmlformats.org/officeDocument/2006/relationships/image" Target="../media/image16.png"/><Relationship Id="rId5" Type="http://schemas.openxmlformats.org/officeDocument/2006/relationships/image" Target="../media/image7.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notesSlide" Target="../notesSlides/notesSlide7.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29.xml"/><Relationship Id="rId6" Type="http://schemas.openxmlformats.org/officeDocument/2006/relationships/image" Target="../media/image14.png"/><Relationship Id="rId5" Type="http://schemas.microsoft.com/office/2007/relationships/hdphoto" Target="../media/hdphoto3.wdp"/><Relationship Id="rId10" Type="http://schemas.openxmlformats.org/officeDocument/2006/relationships/image" Target="../media/image16.png"/><Relationship Id="rId4" Type="http://schemas.openxmlformats.org/officeDocument/2006/relationships/image" Target="../media/image17.png"/><Relationship Id="rId9" Type="http://schemas.openxmlformats.org/officeDocument/2006/relationships/image" Target="../media/image7.png"/></Relationships>
</file>

<file path=ppt/slides/_rels/slide8.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8.png"/><Relationship Id="rId3" Type="http://schemas.openxmlformats.org/officeDocument/2006/relationships/tags" Target="../tags/tag32.xml"/><Relationship Id="rId7" Type="http://schemas.openxmlformats.org/officeDocument/2006/relationships/image" Target="../media/image2.png"/><Relationship Id="rId12" Type="http://schemas.openxmlformats.org/officeDocument/2006/relationships/image" Target="../media/image7.png"/><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notesSlide" Target="../notesSlides/notesSlide8.xml"/><Relationship Id="rId11" Type="http://schemas.openxmlformats.org/officeDocument/2006/relationships/image" Target="../media/image13.png"/><Relationship Id="rId5" Type="http://schemas.openxmlformats.org/officeDocument/2006/relationships/slideLayout" Target="../slideLayouts/slideLayout1.xml"/><Relationship Id="rId10" Type="http://schemas.openxmlformats.org/officeDocument/2006/relationships/image" Target="../media/image4.png"/><Relationship Id="rId4" Type="http://schemas.openxmlformats.org/officeDocument/2006/relationships/tags" Target="../tags/tag33.xml"/><Relationship Id="rId9"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34.xml"/><Relationship Id="rId6" Type="http://schemas.openxmlformats.org/officeDocument/2006/relationships/image" Target="../media/image7.png"/><Relationship Id="rId5" Type="http://schemas.openxmlformats.org/officeDocument/2006/relationships/image" Target="../media/image15.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BC4E348F-447E-4FA0-BD5C-80024BC0BE6F}"/>
              </a:ext>
            </a:extLst>
          </p:cNvPr>
          <p:cNvPicPr>
            <a:picLocks noChangeAspect="1"/>
          </p:cNvPicPr>
          <p:nvPr/>
        </p:nvPicPr>
        <p:blipFill>
          <a:blip r:embed="rId25" cstate="print">
            <a:grayscl/>
            <a:extLst>
              <a:ext uri="{BEBA8EAE-BF5A-486C-A8C5-ECC9F3942E4B}">
                <a14:imgProps xmlns:a14="http://schemas.microsoft.com/office/drawing/2010/main">
                  <a14:imgLayer r:embed="rId26">
                    <a14:imgEffect>
                      <a14:brightnessContrast contrast="40000"/>
                    </a14:imgEffect>
                  </a14:imgLayer>
                </a14:imgProps>
              </a:ext>
              <a:ext uri="{28A0092B-C50C-407E-A947-70E740481C1C}">
                <a14:useLocalDpi xmlns:a14="http://schemas.microsoft.com/office/drawing/2010/main" val="0"/>
              </a:ext>
            </a:extLst>
          </a:blip>
          <a:stretch>
            <a:fillRect/>
          </a:stretch>
        </p:blipFill>
        <p:spPr>
          <a:xfrm rot="5400000">
            <a:off x="2667000" y="-2667000"/>
            <a:ext cx="6858000" cy="12192000"/>
          </a:xfrm>
          <a:prstGeom prst="rect">
            <a:avLst/>
          </a:prstGeom>
        </p:spPr>
      </p:pic>
      <p:sp>
        <p:nvSpPr>
          <p:cNvPr id="70" name="矩形 69">
            <a:extLst>
              <a:ext uri="{FF2B5EF4-FFF2-40B4-BE49-F238E27FC236}">
                <a16:creationId xmlns:a16="http://schemas.microsoft.com/office/drawing/2014/main" id="{E9313E3D-23E7-40CC-966F-42F6FC70628E}"/>
              </a:ext>
            </a:extLst>
          </p:cNvPr>
          <p:cNvSpPr/>
          <p:nvPr/>
        </p:nvSpPr>
        <p:spPr>
          <a:xfrm>
            <a:off x="172851" y="3945786"/>
            <a:ext cx="7612250" cy="3213395"/>
          </a:xfrm>
          <a:prstGeom prst="rect">
            <a:avLst/>
          </a:prstGeom>
          <a:blipFill dpi="0" rotWithShape="1">
            <a:blip r:embed="rId27">
              <a:alphaModFix amt="61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5" name="组合 64">
            <a:extLst>
              <a:ext uri="{FF2B5EF4-FFF2-40B4-BE49-F238E27FC236}">
                <a16:creationId xmlns:a16="http://schemas.microsoft.com/office/drawing/2014/main" id="{D183D124-D586-4F59-9F5C-250982C8CE2F}"/>
              </a:ext>
            </a:extLst>
          </p:cNvPr>
          <p:cNvGrpSpPr/>
          <p:nvPr/>
        </p:nvGrpSpPr>
        <p:grpSpPr>
          <a:xfrm>
            <a:off x="1129806" y="1303789"/>
            <a:ext cx="1867918" cy="2215991"/>
            <a:chOff x="2837553" y="1318281"/>
            <a:chExt cx="1512168" cy="1793951"/>
          </a:xfrm>
        </p:grpSpPr>
        <p:grpSp>
          <p:nvGrpSpPr>
            <p:cNvPr id="49" name="组合 48">
              <a:extLst>
                <a:ext uri="{FF2B5EF4-FFF2-40B4-BE49-F238E27FC236}">
                  <a16:creationId xmlns:a16="http://schemas.microsoft.com/office/drawing/2014/main" id="{8B97701B-F92F-4B31-94D0-039CA068812E}"/>
                </a:ext>
              </a:extLst>
            </p:cNvPr>
            <p:cNvGrpSpPr/>
            <p:nvPr/>
          </p:nvGrpSpPr>
          <p:grpSpPr>
            <a:xfrm>
              <a:off x="2935304" y="1480539"/>
              <a:ext cx="1344408" cy="1207793"/>
              <a:chOff x="2905222" y="1128521"/>
              <a:chExt cx="1759212" cy="1580446"/>
            </a:xfrm>
            <a:noFill/>
          </p:grpSpPr>
          <p:sp>
            <p:nvSpPr>
              <p:cNvPr id="50" name="矩形 49">
                <a:extLst>
                  <a:ext uri="{FF2B5EF4-FFF2-40B4-BE49-F238E27FC236}">
                    <a16:creationId xmlns:a16="http://schemas.microsoft.com/office/drawing/2014/main" id="{AD7906CA-06B4-4E95-92C6-28DF8240D2E1}"/>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cxnSp>
            <p:nvCxnSpPr>
              <p:cNvPr id="51" name="直接连接符 50">
                <a:extLst>
                  <a:ext uri="{FF2B5EF4-FFF2-40B4-BE49-F238E27FC236}">
                    <a16:creationId xmlns:a16="http://schemas.microsoft.com/office/drawing/2014/main" id="{4A6270D6-EF70-4C1E-BF2E-489038EAA508}"/>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108EA5EA-1219-4C7B-929D-FD7B55404A0C}"/>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E7544A21-14C1-48BA-AFB2-5EAC0AAFCFED}"/>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99DA5C0E-6638-4F89-B314-0725BBF4C1A5}"/>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7" name="PA_文本框 14">
              <a:extLst>
                <a:ext uri="{FF2B5EF4-FFF2-40B4-BE49-F238E27FC236}">
                  <a16:creationId xmlns:a16="http://schemas.microsoft.com/office/drawing/2014/main" id="{189D0F12-75ED-4F84-A932-B4C088F10F12}"/>
                </a:ext>
              </a:extLst>
            </p:cNvPr>
            <p:cNvSpPr txBox="1"/>
            <p:nvPr>
              <p:custDataLst>
                <p:tags r:id="rId22"/>
              </p:custDataLst>
            </p:nvPr>
          </p:nvSpPr>
          <p:spPr>
            <a:xfrm>
              <a:off x="2837553" y="1318281"/>
              <a:ext cx="1512168" cy="179395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0" normalizeH="0" baseline="0" noProof="0" dirty="0">
                  <a:ln>
                    <a:noFill/>
                  </a:ln>
                  <a:solidFill>
                    <a:srgbClr val="C60000"/>
                  </a:solidFill>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纪</a:t>
              </a:r>
            </a:p>
          </p:txBody>
        </p:sp>
      </p:grpSp>
      <p:pic>
        <p:nvPicPr>
          <p:cNvPr id="11" name="图片 10">
            <a:extLst>
              <a:ext uri="{FF2B5EF4-FFF2-40B4-BE49-F238E27FC236}">
                <a16:creationId xmlns:a16="http://schemas.microsoft.com/office/drawing/2014/main" id="{C26A8CC1-A221-4575-B805-F5B22C022C04}"/>
              </a:ext>
            </a:extLst>
          </p:cNvPr>
          <p:cNvPicPr>
            <a:picLocks noChangeAspect="1"/>
          </p:cNvPicPr>
          <p:nvPr/>
        </p:nvPicPr>
        <p:blipFill rotWithShape="1">
          <a:blip r:embed="rId28" cstate="print">
            <a:extLst>
              <a:ext uri="{28A0092B-C50C-407E-A947-70E740481C1C}">
                <a14:useLocalDpi xmlns:a14="http://schemas.microsoft.com/office/drawing/2010/main" val="0"/>
              </a:ext>
            </a:extLst>
          </a:blip>
          <a:srcRect r="-3498" b="86667"/>
          <a:stretch/>
        </p:blipFill>
        <p:spPr>
          <a:xfrm>
            <a:off x="-1" y="-23567"/>
            <a:ext cx="7421528" cy="1434272"/>
          </a:xfrm>
          <a:prstGeom prst="rect">
            <a:avLst/>
          </a:prstGeom>
        </p:spPr>
      </p:pic>
      <p:pic>
        <p:nvPicPr>
          <p:cNvPr id="2" name="中国人民解放军总政治部歌舞团合唱队 - 八路军军歌">
            <a:hlinkClick r:id="" action="ppaction://media"/>
            <a:extLst>
              <a:ext uri="{FF2B5EF4-FFF2-40B4-BE49-F238E27FC236}">
                <a16:creationId xmlns:a16="http://schemas.microsoft.com/office/drawing/2014/main" id="{B1E2057B-B7BE-40B6-BA24-342A0DCB714B}"/>
              </a:ext>
            </a:extLst>
          </p:cNvPr>
          <p:cNvPicPr>
            <a:picLocks noChangeAspect="1"/>
          </p:cNvPicPr>
          <p:nvPr>
            <a:audioFile r:link="rId2"/>
            <p:extLst>
              <p:ext uri="{DAA4B4D4-6D71-4841-9C94-3DE7FCFB9230}">
                <p14:media xmlns:p14="http://schemas.microsoft.com/office/powerpoint/2010/main" r:embed="rId1"/>
              </p:ext>
            </p:extLst>
          </p:nvPr>
        </p:nvPicPr>
        <p:blipFill>
          <a:blip r:embed="rId29"/>
          <a:stretch>
            <a:fillRect/>
          </a:stretch>
        </p:blipFill>
        <p:spPr>
          <a:xfrm flipV="1">
            <a:off x="12291943" y="9697042"/>
            <a:ext cx="971550" cy="971550"/>
          </a:xfrm>
          <a:prstGeom prst="rect">
            <a:avLst/>
          </a:prstGeom>
        </p:spPr>
      </p:pic>
      <p:pic>
        <p:nvPicPr>
          <p:cNvPr id="9" name="图片 8">
            <a:extLst>
              <a:ext uri="{FF2B5EF4-FFF2-40B4-BE49-F238E27FC236}">
                <a16:creationId xmlns:a16="http://schemas.microsoft.com/office/drawing/2014/main" id="{81C441D5-2105-4A6D-9CC7-42495D0B0861}"/>
              </a:ext>
            </a:extLst>
          </p:cNvPr>
          <p:cNvPicPr>
            <a:picLocks noChangeAspect="1"/>
          </p:cNvPicPr>
          <p:nvPr/>
        </p:nvPicPr>
        <p:blipFill rotWithShape="1">
          <a:blip r:embed="rId30" cstate="print">
            <a:extLst>
              <a:ext uri="{28A0092B-C50C-407E-A947-70E740481C1C}">
                <a14:useLocalDpi xmlns:a14="http://schemas.microsoft.com/office/drawing/2010/main" val="0"/>
              </a:ext>
            </a:extLst>
          </a:blip>
          <a:srcRect t="44341"/>
          <a:stretch/>
        </p:blipFill>
        <p:spPr>
          <a:xfrm>
            <a:off x="5607577" y="870857"/>
            <a:ext cx="6584423" cy="5987143"/>
          </a:xfrm>
          <a:prstGeom prst="rect">
            <a:avLst/>
          </a:prstGeom>
        </p:spPr>
      </p:pic>
      <p:pic>
        <p:nvPicPr>
          <p:cNvPr id="13" name="图片 12">
            <a:extLst>
              <a:ext uri="{FF2B5EF4-FFF2-40B4-BE49-F238E27FC236}">
                <a16:creationId xmlns:a16="http://schemas.microsoft.com/office/drawing/2014/main" id="{7807F9C3-2341-4DB7-B4C6-A2D083E4ADD9}"/>
              </a:ext>
            </a:extLst>
          </p:cNvPr>
          <p:cNvPicPr>
            <a:picLocks noChangeAspect="1"/>
          </p:cNvPicPr>
          <p:nvPr/>
        </p:nvPicPr>
        <p:blipFill rotWithShape="1">
          <a:blip r:embed="rId31" cstate="print">
            <a:extLst>
              <a:ext uri="{28A0092B-C50C-407E-A947-70E740481C1C}">
                <a14:useLocalDpi xmlns:a14="http://schemas.microsoft.com/office/drawing/2010/main" val="0"/>
              </a:ext>
            </a:extLst>
          </a:blip>
          <a:srcRect t="54883" r="52171" b="13799"/>
          <a:stretch/>
        </p:blipFill>
        <p:spPr>
          <a:xfrm>
            <a:off x="8616781" y="0"/>
            <a:ext cx="2617489" cy="2571076"/>
          </a:xfrm>
          <a:prstGeom prst="rect">
            <a:avLst/>
          </a:prstGeom>
        </p:spPr>
      </p:pic>
      <p:pic>
        <p:nvPicPr>
          <p:cNvPr id="15" name="图片 14">
            <a:extLst>
              <a:ext uri="{FF2B5EF4-FFF2-40B4-BE49-F238E27FC236}">
                <a16:creationId xmlns:a16="http://schemas.microsoft.com/office/drawing/2014/main" id="{3F813AD1-7BB9-406A-B04C-D57D2A1F2564}"/>
              </a:ext>
            </a:extLst>
          </p:cNvPr>
          <p:cNvPicPr>
            <a:picLocks noChangeAspect="1"/>
          </p:cNvPicPr>
          <p:nvPr/>
        </p:nvPicPr>
        <p:blipFill rotWithShape="1">
          <a:blip r:embed="rId32" cstate="print">
            <a:extLst>
              <a:ext uri="{28A0092B-C50C-407E-A947-70E740481C1C}">
                <a14:useLocalDpi xmlns:a14="http://schemas.microsoft.com/office/drawing/2010/main" val="0"/>
              </a:ext>
            </a:extLst>
          </a:blip>
          <a:srcRect t="54883" r="52171" b="13799"/>
          <a:stretch/>
        </p:blipFill>
        <p:spPr>
          <a:xfrm>
            <a:off x="61113" y="2428069"/>
            <a:ext cx="1724467" cy="1693889"/>
          </a:xfrm>
          <a:prstGeom prst="rect">
            <a:avLst/>
          </a:prstGeom>
        </p:spPr>
      </p:pic>
      <p:pic>
        <p:nvPicPr>
          <p:cNvPr id="27" name="PA_图片 16">
            <a:extLst>
              <a:ext uri="{FF2B5EF4-FFF2-40B4-BE49-F238E27FC236}">
                <a16:creationId xmlns:a16="http://schemas.microsoft.com/office/drawing/2014/main" id="{7A17B093-84F7-4258-8B11-1BA80EAC8612}"/>
              </a:ext>
            </a:extLst>
          </p:cNvPr>
          <p:cNvPicPr>
            <a:picLocks noChangeAspect="1"/>
          </p:cNvPicPr>
          <p:nvPr>
            <p:custDataLst>
              <p:tags r:id="rId3"/>
            </p:custDataLst>
          </p:nvPr>
        </p:nvPicPr>
        <p:blipFill>
          <a:blip r:embed="rId33" cstate="print">
            <a:extLst>
              <a:ext uri="{28A0092B-C50C-407E-A947-70E740481C1C}">
                <a14:useLocalDpi xmlns:a14="http://schemas.microsoft.com/office/drawing/2010/main" val="0"/>
              </a:ext>
            </a:extLst>
          </a:blip>
          <a:stretch>
            <a:fillRect/>
          </a:stretch>
        </p:blipFill>
        <p:spPr>
          <a:xfrm>
            <a:off x="4183250" y="4553435"/>
            <a:ext cx="410385" cy="408998"/>
          </a:xfrm>
          <a:prstGeom prst="rect">
            <a:avLst/>
          </a:prstGeom>
        </p:spPr>
      </p:pic>
      <p:grpSp>
        <p:nvGrpSpPr>
          <p:cNvPr id="62" name="组合 61">
            <a:extLst>
              <a:ext uri="{FF2B5EF4-FFF2-40B4-BE49-F238E27FC236}">
                <a16:creationId xmlns:a16="http://schemas.microsoft.com/office/drawing/2014/main" id="{B894B236-887B-48C0-89D4-81C82AD56B03}"/>
              </a:ext>
            </a:extLst>
          </p:cNvPr>
          <p:cNvGrpSpPr/>
          <p:nvPr/>
        </p:nvGrpSpPr>
        <p:grpSpPr>
          <a:xfrm>
            <a:off x="5115201" y="1448434"/>
            <a:ext cx="1313487" cy="4133138"/>
            <a:chOff x="1436809" y="2328777"/>
            <a:chExt cx="1313487" cy="4133138"/>
          </a:xfrm>
        </p:grpSpPr>
        <p:sp>
          <p:nvSpPr>
            <p:cNvPr id="25" name="PA_文本框 4">
              <a:extLst>
                <a:ext uri="{FF2B5EF4-FFF2-40B4-BE49-F238E27FC236}">
                  <a16:creationId xmlns:a16="http://schemas.microsoft.com/office/drawing/2014/main" id="{CF7418C8-1078-405F-AAB7-F4926F751C85}"/>
                </a:ext>
              </a:extLst>
            </p:cNvPr>
            <p:cNvSpPr txBox="1"/>
            <p:nvPr>
              <p:custDataLst>
                <p:tags r:id="rId19"/>
              </p:custDataLst>
            </p:nvPr>
          </p:nvSpPr>
          <p:spPr>
            <a:xfrm>
              <a:off x="1703856" y="2328777"/>
              <a:ext cx="1046440" cy="4133138"/>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隶书" panose="02010509060101010101" charset="-122"/>
                  <a:ea typeface="隶书" panose="02010509060101010101" charset="-122"/>
                  <a:cs typeface="+mn-cs"/>
                </a:rPr>
                <a:t>纪念“一二</a:t>
              </a:r>
              <a:r>
                <a:rPr kumimoji="0" lang="en-US" altLang="zh-CN" sz="2800" b="0" i="0" u="none" strike="noStrike" kern="1200" cap="none" spc="0" normalizeH="0" baseline="0" noProof="0" dirty="0">
                  <a:ln>
                    <a:noFill/>
                  </a:ln>
                  <a:solidFill>
                    <a:prstClr val="black"/>
                  </a:solidFill>
                  <a:effectLst/>
                  <a:uLnTx/>
                  <a:uFillTx/>
                  <a:latin typeface="隶书" panose="02010509060101010101" charset="-122"/>
                  <a:ea typeface="隶书" panose="02010509060101010101" charset="-122"/>
                  <a:cs typeface="+mn-cs"/>
                </a:rPr>
                <a:t>·</a:t>
              </a:r>
              <a:r>
                <a:rPr kumimoji="0" lang="zh-CN" altLang="en-US" sz="2800" b="0" i="0" u="none" strike="noStrike" kern="1200" cap="none" spc="0" normalizeH="0" baseline="0" noProof="0" dirty="0">
                  <a:ln>
                    <a:noFill/>
                  </a:ln>
                  <a:solidFill>
                    <a:prstClr val="black"/>
                  </a:solidFill>
                  <a:effectLst/>
                  <a:uLnTx/>
                  <a:uFillTx/>
                  <a:latin typeface="隶书" panose="02010509060101010101" charset="-122"/>
                  <a:ea typeface="隶书" panose="02010509060101010101" charset="-122"/>
                  <a:cs typeface="+mn-cs"/>
                </a:rPr>
                <a:t>九”运动</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隶书" panose="02010509060101010101" charset="-122"/>
                  <a:ea typeface="隶书" panose="02010509060101010101" charset="-122"/>
                  <a:cs typeface="+mn-cs"/>
                </a:rPr>
                <a:t>缅怀先烈 珍爱和平</a:t>
              </a:r>
              <a:endParaRPr kumimoji="0" lang="en-US" altLang="zh-CN" sz="2800" b="0" i="0" u="none" strike="noStrike" kern="1200" cap="none" spc="0" normalizeH="0" baseline="0" noProof="0" dirty="0">
                <a:ln>
                  <a:noFill/>
                </a:ln>
                <a:solidFill>
                  <a:prstClr val="black"/>
                </a:solidFill>
                <a:effectLst/>
                <a:uLnTx/>
                <a:uFillTx/>
                <a:latin typeface="隶书" panose="02010509060101010101" charset="-122"/>
                <a:ea typeface="隶书" panose="02010509060101010101" charset="-122"/>
                <a:cs typeface="+mn-cs"/>
              </a:endParaRPr>
            </a:p>
          </p:txBody>
        </p:sp>
        <p:cxnSp>
          <p:nvCxnSpPr>
            <p:cNvPr id="26" name="PA_直接连接符 5">
              <a:extLst>
                <a:ext uri="{FF2B5EF4-FFF2-40B4-BE49-F238E27FC236}">
                  <a16:creationId xmlns:a16="http://schemas.microsoft.com/office/drawing/2014/main" id="{75469FC5-2E9F-489B-A60F-5DF776C550AE}"/>
                </a:ext>
              </a:extLst>
            </p:cNvPr>
            <p:cNvCxnSpPr/>
            <p:nvPr>
              <p:custDataLst>
                <p:tags r:id="rId20"/>
              </p:custDataLst>
            </p:nvPr>
          </p:nvCxnSpPr>
          <p:spPr>
            <a:xfrm>
              <a:off x="2702515" y="2472709"/>
              <a:ext cx="0" cy="1950277"/>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PA_文本框 7">
              <a:extLst>
                <a:ext uri="{FF2B5EF4-FFF2-40B4-BE49-F238E27FC236}">
                  <a16:creationId xmlns:a16="http://schemas.microsoft.com/office/drawing/2014/main" id="{D12D29C7-EBBD-4F63-9688-BF2A501B4926}"/>
                </a:ext>
              </a:extLst>
            </p:cNvPr>
            <p:cNvSpPr txBox="1"/>
            <p:nvPr>
              <p:custDataLst>
                <p:tags r:id="rId21"/>
              </p:custDataLst>
            </p:nvPr>
          </p:nvSpPr>
          <p:spPr>
            <a:xfrm>
              <a:off x="1436809" y="2390497"/>
              <a:ext cx="390107" cy="4032139"/>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335"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The memory of martyrs cherish peace</a:t>
              </a:r>
              <a:endParaRPr kumimoji="0" lang="en-US" altLang="zh-CN" sz="1335" b="0" i="0" u="none" strike="noStrike" kern="1200" cap="none" spc="0" normalizeH="0" baseline="0" noProof="0" dirty="0" err="1">
                <a:ln>
                  <a:noFill/>
                </a:ln>
                <a:solidFill>
                  <a:prstClr val="black"/>
                </a:solidFill>
                <a:effectLst/>
                <a:uLnTx/>
                <a:uFillTx/>
                <a:latin typeface="微软雅黑" panose="020B0503020204020204" charset="-122"/>
                <a:ea typeface="微软雅黑" panose="020B0503020204020204" charset="-122"/>
                <a:cs typeface="+mn-cs"/>
              </a:endParaRPr>
            </a:p>
          </p:txBody>
        </p:sp>
      </p:grpSp>
      <p:pic>
        <p:nvPicPr>
          <p:cNvPr id="29" name="PA_中国人民解放军军乐团 - 中国中国鲜红的太阳永不落">
            <a:hlinkClick r:id="" action="ppaction://media"/>
            <a:extLst>
              <a:ext uri="{FF2B5EF4-FFF2-40B4-BE49-F238E27FC236}">
                <a16:creationId xmlns:a16="http://schemas.microsoft.com/office/drawing/2014/main" id="{F2F785DC-5AAE-42B6-A834-7E43A4FE7FB1}"/>
              </a:ext>
            </a:extLst>
          </p:cNvPr>
          <p:cNvPicPr>
            <a:picLocks noChangeAspect="1"/>
          </p:cNvPicPr>
          <p:nvPr>
            <a:audioFile r:link="rId5"/>
            <p:custDataLst>
              <p:tags r:id="rId6"/>
            </p:custDataLst>
            <p:extLst>
              <p:ext uri="{DAA4B4D4-6D71-4841-9C94-3DE7FCFB9230}">
                <p14:media xmlns:p14="http://schemas.microsoft.com/office/powerpoint/2010/main" r:embed="rId4">
                  <p14:fade in="5000" out="5000"/>
                </p14:media>
              </p:ext>
            </p:extLst>
          </p:nvPr>
        </p:nvPicPr>
        <p:blipFill>
          <a:blip r:embed="rId29"/>
          <a:stretch>
            <a:fillRect/>
          </a:stretch>
        </p:blipFill>
        <p:spPr>
          <a:xfrm>
            <a:off x="-609600" y="-60193"/>
            <a:ext cx="609600" cy="609600"/>
          </a:xfrm>
          <a:prstGeom prst="rect">
            <a:avLst/>
          </a:prstGeom>
        </p:spPr>
      </p:pic>
      <p:grpSp>
        <p:nvGrpSpPr>
          <p:cNvPr id="69" name="组合 68">
            <a:extLst>
              <a:ext uri="{FF2B5EF4-FFF2-40B4-BE49-F238E27FC236}">
                <a16:creationId xmlns:a16="http://schemas.microsoft.com/office/drawing/2014/main" id="{8692AF0B-2659-47DA-B18C-7B3CE6B86630}"/>
              </a:ext>
            </a:extLst>
          </p:cNvPr>
          <p:cNvGrpSpPr/>
          <p:nvPr/>
        </p:nvGrpSpPr>
        <p:grpSpPr>
          <a:xfrm>
            <a:off x="2602637" y="3185684"/>
            <a:ext cx="324014" cy="1624502"/>
            <a:chOff x="2797517" y="3283500"/>
            <a:chExt cx="324014" cy="1624502"/>
          </a:xfrm>
        </p:grpSpPr>
        <p:grpSp>
          <p:nvGrpSpPr>
            <p:cNvPr id="60" name="组合 59">
              <a:extLst>
                <a:ext uri="{FF2B5EF4-FFF2-40B4-BE49-F238E27FC236}">
                  <a16:creationId xmlns:a16="http://schemas.microsoft.com/office/drawing/2014/main" id="{7942F804-7068-463D-A85F-E515E0F1F1B3}"/>
                </a:ext>
              </a:extLst>
            </p:cNvPr>
            <p:cNvGrpSpPr/>
            <p:nvPr/>
          </p:nvGrpSpPr>
          <p:grpSpPr>
            <a:xfrm>
              <a:off x="2797517" y="3283500"/>
              <a:ext cx="324014" cy="347185"/>
              <a:chOff x="3370708" y="2863938"/>
              <a:chExt cx="478208" cy="512406"/>
            </a:xfrm>
            <a:solidFill>
              <a:srgbClr val="C60000"/>
            </a:solidFill>
          </p:grpSpPr>
          <p:sp>
            <p:nvSpPr>
              <p:cNvPr id="19" name="PA_椭圆 1">
                <a:extLst>
                  <a:ext uri="{FF2B5EF4-FFF2-40B4-BE49-F238E27FC236}">
                    <a16:creationId xmlns:a16="http://schemas.microsoft.com/office/drawing/2014/main" id="{1C689A27-C107-44E1-81AA-A005CE7CF023}"/>
                  </a:ext>
                </a:extLst>
              </p:cNvPr>
              <p:cNvSpPr/>
              <p:nvPr>
                <p:custDataLst>
                  <p:tags r:id="rId17"/>
                </p:custDataLst>
              </p:nvPr>
            </p:nvSpPr>
            <p:spPr>
              <a:xfrm>
                <a:off x="3370708" y="2898136"/>
                <a:ext cx="478208" cy="4782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隶书" panose="02010509060101010101" charset="-122"/>
                  <a:ea typeface="隶书" panose="02010509060101010101" charset="-122"/>
                  <a:cs typeface="+mn-cs"/>
                </a:endParaRPr>
              </a:p>
            </p:txBody>
          </p:sp>
          <p:sp>
            <p:nvSpPr>
              <p:cNvPr id="20" name="PA_文本框 18">
                <a:extLst>
                  <a:ext uri="{FF2B5EF4-FFF2-40B4-BE49-F238E27FC236}">
                    <a16:creationId xmlns:a16="http://schemas.microsoft.com/office/drawing/2014/main" id="{7E493522-9AA3-4EB7-88A5-50A1141B4F78}"/>
                  </a:ext>
                </a:extLst>
              </p:cNvPr>
              <p:cNvSpPr txBox="1"/>
              <p:nvPr>
                <p:custDataLst>
                  <p:tags r:id="rId18"/>
                </p:custDataLst>
              </p:nvPr>
            </p:nvSpPr>
            <p:spPr>
              <a:xfrm>
                <a:off x="3412695" y="2863938"/>
                <a:ext cx="413667" cy="3981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noProof="0" dirty="0">
                    <a:solidFill>
                      <a:prstClr val="white"/>
                    </a:solidFill>
                    <a:latin typeface="隶书" panose="02010509060101010101" charset="-122"/>
                    <a:ea typeface="隶书" panose="02010509060101010101" charset="-122"/>
                    <a:cs typeface="书体坊郭沫若字体" panose="03000509000000000000" pitchFamily="65" charset="-122"/>
                  </a:rPr>
                  <a:t>勿</a:t>
                </a:r>
                <a:endParaRPr kumimoji="0" lang="zh-CN" altLang="en-US" sz="1400" b="0" i="0" u="none" strike="noStrike" kern="1200" cap="none" spc="0" normalizeH="0" baseline="0" noProof="0" dirty="0">
                  <a:ln>
                    <a:noFill/>
                  </a:ln>
                  <a:solidFill>
                    <a:prstClr val="white"/>
                  </a:solidFill>
                  <a:effectLst/>
                  <a:uLnTx/>
                  <a:uFillTx/>
                  <a:latin typeface="隶书" panose="02010509060101010101" charset="-122"/>
                  <a:ea typeface="隶书" panose="02010509060101010101" charset="-122"/>
                  <a:cs typeface="书体坊郭沫若字体" panose="03000509000000000000" pitchFamily="65" charset="-122"/>
                </a:endParaRPr>
              </a:p>
            </p:txBody>
          </p:sp>
        </p:grpSp>
        <p:grpSp>
          <p:nvGrpSpPr>
            <p:cNvPr id="61" name="组合 60">
              <a:extLst>
                <a:ext uri="{FF2B5EF4-FFF2-40B4-BE49-F238E27FC236}">
                  <a16:creationId xmlns:a16="http://schemas.microsoft.com/office/drawing/2014/main" id="{67F0D804-6C5B-4C1A-BA7D-5942A8E841D8}"/>
                </a:ext>
              </a:extLst>
            </p:cNvPr>
            <p:cNvGrpSpPr/>
            <p:nvPr/>
          </p:nvGrpSpPr>
          <p:grpSpPr>
            <a:xfrm>
              <a:off x="2797517" y="3697242"/>
              <a:ext cx="324014" cy="360885"/>
              <a:chOff x="3370708" y="3472556"/>
              <a:chExt cx="478208" cy="532626"/>
            </a:xfrm>
            <a:solidFill>
              <a:srgbClr val="C60000"/>
            </a:solidFill>
          </p:grpSpPr>
          <p:sp>
            <p:nvSpPr>
              <p:cNvPr id="21" name="PA_椭圆 19">
                <a:extLst>
                  <a:ext uri="{FF2B5EF4-FFF2-40B4-BE49-F238E27FC236}">
                    <a16:creationId xmlns:a16="http://schemas.microsoft.com/office/drawing/2014/main" id="{15EC82B1-C7BE-4374-A77C-41B4D12B6BD0}"/>
                  </a:ext>
                </a:extLst>
              </p:cNvPr>
              <p:cNvSpPr/>
              <p:nvPr>
                <p:custDataLst>
                  <p:tags r:id="rId15"/>
                </p:custDataLst>
              </p:nvPr>
            </p:nvSpPr>
            <p:spPr>
              <a:xfrm>
                <a:off x="3370708" y="3526974"/>
                <a:ext cx="478208" cy="4782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隶书" panose="02010509060101010101" charset="-122"/>
                  <a:ea typeface="隶书" panose="02010509060101010101" charset="-122"/>
                  <a:cs typeface="+mn-cs"/>
                </a:endParaRPr>
              </a:p>
            </p:txBody>
          </p:sp>
          <p:sp>
            <p:nvSpPr>
              <p:cNvPr id="22" name="PA_文本框 20">
                <a:extLst>
                  <a:ext uri="{FF2B5EF4-FFF2-40B4-BE49-F238E27FC236}">
                    <a16:creationId xmlns:a16="http://schemas.microsoft.com/office/drawing/2014/main" id="{25E34CA7-983C-4703-B7A2-835558739A49}"/>
                  </a:ext>
                </a:extLst>
              </p:cNvPr>
              <p:cNvSpPr txBox="1"/>
              <p:nvPr>
                <p:custDataLst>
                  <p:tags r:id="rId16"/>
                </p:custDataLst>
              </p:nvPr>
            </p:nvSpPr>
            <p:spPr>
              <a:xfrm>
                <a:off x="3407920" y="3472556"/>
                <a:ext cx="413667" cy="3981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隶书" panose="02010509060101010101" charset="-122"/>
                    <a:ea typeface="隶书" panose="02010509060101010101" charset="-122"/>
                    <a:cs typeface="书体坊郭沫若字体" panose="03000509000000000000" pitchFamily="65" charset="-122"/>
                  </a:rPr>
                  <a:t>忘</a:t>
                </a:r>
              </a:p>
            </p:txBody>
          </p:sp>
        </p:grpSp>
        <p:grpSp>
          <p:nvGrpSpPr>
            <p:cNvPr id="56" name="组合 55">
              <a:extLst>
                <a:ext uri="{FF2B5EF4-FFF2-40B4-BE49-F238E27FC236}">
                  <a16:creationId xmlns:a16="http://schemas.microsoft.com/office/drawing/2014/main" id="{C4D63307-2DB4-4FD2-A5AC-764448A99F84}"/>
                </a:ext>
              </a:extLst>
            </p:cNvPr>
            <p:cNvGrpSpPr/>
            <p:nvPr/>
          </p:nvGrpSpPr>
          <p:grpSpPr>
            <a:xfrm>
              <a:off x="2797517" y="4121488"/>
              <a:ext cx="324014" cy="367020"/>
              <a:chOff x="3370708" y="4114841"/>
              <a:chExt cx="478208" cy="541680"/>
            </a:xfrm>
            <a:solidFill>
              <a:srgbClr val="C60000"/>
            </a:solidFill>
          </p:grpSpPr>
          <p:sp>
            <p:nvSpPr>
              <p:cNvPr id="23" name="PA_椭圆 21">
                <a:extLst>
                  <a:ext uri="{FF2B5EF4-FFF2-40B4-BE49-F238E27FC236}">
                    <a16:creationId xmlns:a16="http://schemas.microsoft.com/office/drawing/2014/main" id="{0A67A496-1976-40B3-B02B-4B1DABD48696}"/>
                  </a:ext>
                </a:extLst>
              </p:cNvPr>
              <p:cNvSpPr/>
              <p:nvPr>
                <p:custDataLst>
                  <p:tags r:id="rId13"/>
                </p:custDataLst>
              </p:nvPr>
            </p:nvSpPr>
            <p:spPr>
              <a:xfrm>
                <a:off x="3370708" y="4178313"/>
                <a:ext cx="478208" cy="4782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隶书" panose="02010509060101010101" charset="-122"/>
                  <a:ea typeface="隶书" panose="02010509060101010101" charset="-122"/>
                  <a:cs typeface="+mn-cs"/>
                </a:endParaRPr>
              </a:p>
            </p:txBody>
          </p:sp>
          <p:sp>
            <p:nvSpPr>
              <p:cNvPr id="24" name="PA_文本框 22">
                <a:extLst>
                  <a:ext uri="{FF2B5EF4-FFF2-40B4-BE49-F238E27FC236}">
                    <a16:creationId xmlns:a16="http://schemas.microsoft.com/office/drawing/2014/main" id="{0D18102F-3F96-48D1-A989-8A33BF8821E4}"/>
                  </a:ext>
                </a:extLst>
              </p:cNvPr>
              <p:cNvSpPr txBox="1"/>
              <p:nvPr>
                <p:custDataLst>
                  <p:tags r:id="rId14"/>
                </p:custDataLst>
              </p:nvPr>
            </p:nvSpPr>
            <p:spPr>
              <a:xfrm>
                <a:off x="3407920" y="4114841"/>
                <a:ext cx="413667" cy="3981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隶书" panose="02010509060101010101" charset="-122"/>
                    <a:ea typeface="隶书" panose="02010509060101010101" charset="-122"/>
                    <a:cs typeface="书体坊郭沫若字体" panose="03000509000000000000" pitchFamily="65" charset="-122"/>
                  </a:rPr>
                  <a:t>历</a:t>
                </a:r>
              </a:p>
            </p:txBody>
          </p:sp>
        </p:grpSp>
        <p:grpSp>
          <p:nvGrpSpPr>
            <p:cNvPr id="57" name="组合 56">
              <a:extLst>
                <a:ext uri="{FF2B5EF4-FFF2-40B4-BE49-F238E27FC236}">
                  <a16:creationId xmlns:a16="http://schemas.microsoft.com/office/drawing/2014/main" id="{C607C8D6-9BBE-48D6-BAA5-B1679EBC3D48}"/>
                </a:ext>
              </a:extLst>
            </p:cNvPr>
            <p:cNvGrpSpPr/>
            <p:nvPr/>
          </p:nvGrpSpPr>
          <p:grpSpPr>
            <a:xfrm>
              <a:off x="2797517" y="4550525"/>
              <a:ext cx="324014" cy="357477"/>
              <a:chOff x="3370708" y="4128925"/>
              <a:chExt cx="478208" cy="527596"/>
            </a:xfrm>
            <a:solidFill>
              <a:srgbClr val="C60000"/>
            </a:solidFill>
          </p:grpSpPr>
          <p:sp>
            <p:nvSpPr>
              <p:cNvPr id="58" name="PA_椭圆 21">
                <a:extLst>
                  <a:ext uri="{FF2B5EF4-FFF2-40B4-BE49-F238E27FC236}">
                    <a16:creationId xmlns:a16="http://schemas.microsoft.com/office/drawing/2014/main" id="{81AE6F4F-71D0-4422-898A-01AD9A97BFD6}"/>
                  </a:ext>
                </a:extLst>
              </p:cNvPr>
              <p:cNvSpPr/>
              <p:nvPr>
                <p:custDataLst>
                  <p:tags r:id="rId11"/>
                </p:custDataLst>
              </p:nvPr>
            </p:nvSpPr>
            <p:spPr>
              <a:xfrm>
                <a:off x="3370708" y="4178313"/>
                <a:ext cx="478208" cy="4782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隶书" panose="02010509060101010101" charset="-122"/>
                  <a:ea typeface="隶书" panose="02010509060101010101" charset="-122"/>
                  <a:cs typeface="+mn-cs"/>
                </a:endParaRPr>
              </a:p>
            </p:txBody>
          </p:sp>
          <p:sp>
            <p:nvSpPr>
              <p:cNvPr id="59" name="PA_文本框 22">
                <a:extLst>
                  <a:ext uri="{FF2B5EF4-FFF2-40B4-BE49-F238E27FC236}">
                    <a16:creationId xmlns:a16="http://schemas.microsoft.com/office/drawing/2014/main" id="{1D4C1193-CAE2-446B-A731-3AB9B2663660}"/>
                  </a:ext>
                </a:extLst>
              </p:cNvPr>
              <p:cNvSpPr txBox="1"/>
              <p:nvPr>
                <p:custDataLst>
                  <p:tags r:id="rId12"/>
                </p:custDataLst>
              </p:nvPr>
            </p:nvSpPr>
            <p:spPr>
              <a:xfrm>
                <a:off x="3393836" y="4128925"/>
                <a:ext cx="413667" cy="3981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隶书" panose="02010509060101010101" charset="-122"/>
                    <a:ea typeface="隶书" panose="02010509060101010101" charset="-122"/>
                    <a:cs typeface="书体坊郭沫若字体" panose="03000509000000000000" pitchFamily="65" charset="-122"/>
                  </a:rPr>
                  <a:t>史</a:t>
                </a:r>
              </a:p>
            </p:txBody>
          </p:sp>
        </p:grpSp>
      </p:grpSp>
      <p:sp>
        <p:nvSpPr>
          <p:cNvPr id="63" name="PA_文本框 15">
            <a:extLst>
              <a:ext uri="{FF2B5EF4-FFF2-40B4-BE49-F238E27FC236}">
                <a16:creationId xmlns:a16="http://schemas.microsoft.com/office/drawing/2014/main" id="{C7696925-7EAC-42C7-911E-CFC9D25A9851}"/>
              </a:ext>
            </a:extLst>
          </p:cNvPr>
          <p:cNvSpPr txBox="1"/>
          <p:nvPr>
            <p:custDataLst>
              <p:tags r:id="rId7"/>
            </p:custDataLst>
          </p:nvPr>
        </p:nvSpPr>
        <p:spPr>
          <a:xfrm>
            <a:off x="982148" y="3108837"/>
            <a:ext cx="1512168" cy="186204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念</a:t>
            </a:r>
          </a:p>
        </p:txBody>
      </p:sp>
      <p:grpSp>
        <p:nvGrpSpPr>
          <p:cNvPr id="68" name="组合 67">
            <a:extLst>
              <a:ext uri="{FF2B5EF4-FFF2-40B4-BE49-F238E27FC236}">
                <a16:creationId xmlns:a16="http://schemas.microsoft.com/office/drawing/2014/main" id="{45011B1F-D1BD-431A-B6E8-C6B075ECFB05}"/>
              </a:ext>
            </a:extLst>
          </p:cNvPr>
          <p:cNvGrpSpPr/>
          <p:nvPr/>
        </p:nvGrpSpPr>
        <p:grpSpPr>
          <a:xfrm>
            <a:off x="2972894" y="454916"/>
            <a:ext cx="1987410" cy="5170810"/>
            <a:chOff x="4315091" y="987265"/>
            <a:chExt cx="1987410" cy="5170810"/>
          </a:xfrm>
        </p:grpSpPr>
        <p:sp>
          <p:nvSpPr>
            <p:cNvPr id="64" name="PA_文本框 15">
              <a:extLst>
                <a:ext uri="{FF2B5EF4-FFF2-40B4-BE49-F238E27FC236}">
                  <a16:creationId xmlns:a16="http://schemas.microsoft.com/office/drawing/2014/main" id="{A4F06F7E-7650-445B-A517-F82E2BA30AAD}"/>
                </a:ext>
              </a:extLst>
            </p:cNvPr>
            <p:cNvSpPr txBox="1"/>
            <p:nvPr>
              <p:custDataLst>
                <p:tags r:id="rId8"/>
              </p:custDataLst>
            </p:nvPr>
          </p:nvSpPr>
          <p:spPr>
            <a:xfrm>
              <a:off x="4315091" y="987265"/>
              <a:ext cx="1867918" cy="25545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0" b="0" i="0" u="none" strike="noStrike" kern="1200" cap="none" spc="0" normalizeH="0" baseline="0" noProof="0" dirty="0">
                  <a:ln>
                    <a:noFill/>
                  </a:ln>
                  <a:solidFill>
                    <a:srgbClr val="C60000"/>
                  </a:solidFill>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一</a:t>
              </a:r>
            </a:p>
          </p:txBody>
        </p:sp>
        <p:sp>
          <p:nvSpPr>
            <p:cNvPr id="66" name="PA_文本框 15">
              <a:extLst>
                <a:ext uri="{FF2B5EF4-FFF2-40B4-BE49-F238E27FC236}">
                  <a16:creationId xmlns:a16="http://schemas.microsoft.com/office/drawing/2014/main" id="{35FA8E96-481D-48EE-99CB-2EF6018E278A}"/>
                </a:ext>
              </a:extLst>
            </p:cNvPr>
            <p:cNvSpPr txBox="1"/>
            <p:nvPr>
              <p:custDataLst>
                <p:tags r:id="rId9"/>
              </p:custDataLst>
            </p:nvPr>
          </p:nvSpPr>
          <p:spPr>
            <a:xfrm>
              <a:off x="4434583" y="2009388"/>
              <a:ext cx="1867918" cy="25545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二</a:t>
              </a:r>
            </a:p>
          </p:txBody>
        </p:sp>
        <p:sp>
          <p:nvSpPr>
            <p:cNvPr id="67" name="PA_文本框 15">
              <a:extLst>
                <a:ext uri="{FF2B5EF4-FFF2-40B4-BE49-F238E27FC236}">
                  <a16:creationId xmlns:a16="http://schemas.microsoft.com/office/drawing/2014/main" id="{DF88FA22-4EA3-4424-A026-381DBB66702C}"/>
                </a:ext>
              </a:extLst>
            </p:cNvPr>
            <p:cNvSpPr txBox="1"/>
            <p:nvPr>
              <p:custDataLst>
                <p:tags r:id="rId10"/>
              </p:custDataLst>
            </p:nvPr>
          </p:nvSpPr>
          <p:spPr>
            <a:xfrm>
              <a:off x="4342494" y="3603530"/>
              <a:ext cx="1867918" cy="25545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0" b="0" i="0" u="none" strike="noStrike" kern="1200" cap="none" spc="0" normalizeH="0" baseline="0" noProof="0" dirty="0">
                  <a:ln>
                    <a:noFill/>
                  </a:ln>
                  <a:solidFill>
                    <a:srgbClr val="C60000"/>
                  </a:solidFill>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九</a:t>
              </a:r>
            </a:p>
          </p:txBody>
        </p:sp>
      </p:grpSp>
    </p:spTree>
    <p:extLst>
      <p:ext uri="{BB962C8B-B14F-4D97-AF65-F5344CB8AC3E}">
        <p14:creationId xmlns:p14="http://schemas.microsoft.com/office/powerpoint/2010/main" val="1984230938"/>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par>
                                <p:cTn id="7" presetID="1" presetClass="mediacall" presetSubtype="0" fill="hold" nodeType="withEffect">
                                  <p:stCondLst>
                                    <p:cond delay="0"/>
                                  </p:stCondLst>
                                  <p:childTnLst>
                                    <p:cmd type="call" cmd="playFrom(0.0)">
                                      <p:cBhvr>
                                        <p:cTn id="8" dur="1" fill="hold"/>
                                        <p:tgtEl>
                                          <p:spTgt spid="2"/>
                                        </p:tgtEl>
                                      </p:cBhvr>
                                    </p:cmd>
                                  </p:childTnLst>
                                </p:cTn>
                              </p:par>
                              <p:par>
                                <p:cTn id="9" presetID="47" presetClass="entr" presetSubtype="0"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000"/>
                                        <p:tgtEl>
                                          <p:spTgt spid="27"/>
                                        </p:tgtEl>
                                      </p:cBhvr>
                                    </p:animEffect>
                                    <p:anim calcmode="lin" valueType="num">
                                      <p:cBhvr>
                                        <p:cTn id="12" dur="1000" fill="hold"/>
                                        <p:tgtEl>
                                          <p:spTgt spid="27"/>
                                        </p:tgtEl>
                                        <p:attrNameLst>
                                          <p:attrName>ppt_x</p:attrName>
                                        </p:attrNameLst>
                                      </p:cBhvr>
                                      <p:tavLst>
                                        <p:tav tm="0">
                                          <p:val>
                                            <p:strVal val="#ppt_x"/>
                                          </p:val>
                                        </p:tav>
                                        <p:tav tm="100000">
                                          <p:val>
                                            <p:strVal val="#ppt_x"/>
                                          </p:val>
                                        </p:tav>
                                      </p:tavLst>
                                    </p:anim>
                                    <p:anim calcmode="lin" valueType="num">
                                      <p:cBhvr>
                                        <p:cTn id="1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randombar(horizontal)">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12"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0-#ppt_w/2"/>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0-#ppt_w/2"/>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65"/>
                                        </p:tgtEl>
                                        <p:attrNameLst>
                                          <p:attrName>style.visibility</p:attrName>
                                        </p:attrNameLst>
                                      </p:cBhvr>
                                      <p:to>
                                        <p:strVal val="visible"/>
                                      </p:to>
                                    </p:set>
                                    <p:anim calcmode="lin" valueType="num">
                                      <p:cBhvr>
                                        <p:cTn id="38" dur="1000" fill="hold"/>
                                        <p:tgtEl>
                                          <p:spTgt spid="65"/>
                                        </p:tgtEl>
                                        <p:attrNameLst>
                                          <p:attrName>ppt_w</p:attrName>
                                        </p:attrNameLst>
                                      </p:cBhvr>
                                      <p:tavLst>
                                        <p:tav tm="0">
                                          <p:val>
                                            <p:fltVal val="0"/>
                                          </p:val>
                                        </p:tav>
                                        <p:tav tm="100000">
                                          <p:val>
                                            <p:strVal val="#ppt_w"/>
                                          </p:val>
                                        </p:tav>
                                      </p:tavLst>
                                    </p:anim>
                                    <p:anim calcmode="lin" valueType="num">
                                      <p:cBhvr>
                                        <p:cTn id="39" dur="1000" fill="hold"/>
                                        <p:tgtEl>
                                          <p:spTgt spid="65"/>
                                        </p:tgtEl>
                                        <p:attrNameLst>
                                          <p:attrName>ppt_h</p:attrName>
                                        </p:attrNameLst>
                                      </p:cBhvr>
                                      <p:tavLst>
                                        <p:tav tm="0">
                                          <p:val>
                                            <p:fltVal val="0"/>
                                          </p:val>
                                        </p:tav>
                                        <p:tav tm="100000">
                                          <p:val>
                                            <p:strVal val="#ppt_h"/>
                                          </p:val>
                                        </p:tav>
                                      </p:tavLst>
                                    </p:anim>
                                    <p:anim calcmode="lin" valueType="num">
                                      <p:cBhvr>
                                        <p:cTn id="40" dur="1000" fill="hold"/>
                                        <p:tgtEl>
                                          <p:spTgt spid="65"/>
                                        </p:tgtEl>
                                        <p:attrNameLst>
                                          <p:attrName>style.rotation</p:attrName>
                                        </p:attrNameLst>
                                      </p:cBhvr>
                                      <p:tavLst>
                                        <p:tav tm="0">
                                          <p:val>
                                            <p:fltVal val="90"/>
                                          </p:val>
                                        </p:tav>
                                        <p:tav tm="100000">
                                          <p:val>
                                            <p:fltVal val="0"/>
                                          </p:val>
                                        </p:tav>
                                      </p:tavLst>
                                    </p:anim>
                                    <p:animEffect transition="in" filter="fade">
                                      <p:cBhvr>
                                        <p:cTn id="41" dur="1000"/>
                                        <p:tgtEl>
                                          <p:spTgt spid="65"/>
                                        </p:tgtEl>
                                      </p:cBhvr>
                                    </p:animEffect>
                                  </p:childTnLst>
                                </p:cTn>
                              </p:par>
                              <p:par>
                                <p:cTn id="42" presetID="47" presetClass="entr" presetSubtype="0" fill="hold" grpId="0" nodeType="withEffect">
                                  <p:stCondLst>
                                    <p:cond delay="0"/>
                                  </p:stCondLst>
                                  <p:childTnLst>
                                    <p:set>
                                      <p:cBhvr>
                                        <p:cTn id="43" dur="1" fill="hold">
                                          <p:stCondLst>
                                            <p:cond delay="0"/>
                                          </p:stCondLst>
                                        </p:cTn>
                                        <p:tgtEl>
                                          <p:spTgt spid="63"/>
                                        </p:tgtEl>
                                        <p:attrNameLst>
                                          <p:attrName>style.visibility</p:attrName>
                                        </p:attrNameLst>
                                      </p:cBhvr>
                                      <p:to>
                                        <p:strVal val="visible"/>
                                      </p:to>
                                    </p:set>
                                    <p:animEffect transition="in" filter="fade">
                                      <p:cBhvr>
                                        <p:cTn id="44" dur="1000"/>
                                        <p:tgtEl>
                                          <p:spTgt spid="63"/>
                                        </p:tgtEl>
                                      </p:cBhvr>
                                    </p:animEffect>
                                    <p:anim calcmode="lin" valueType="num">
                                      <p:cBhvr>
                                        <p:cTn id="45" dur="1000" fill="hold"/>
                                        <p:tgtEl>
                                          <p:spTgt spid="63"/>
                                        </p:tgtEl>
                                        <p:attrNameLst>
                                          <p:attrName>ppt_x</p:attrName>
                                        </p:attrNameLst>
                                      </p:cBhvr>
                                      <p:tavLst>
                                        <p:tav tm="0">
                                          <p:val>
                                            <p:strVal val="#ppt_x"/>
                                          </p:val>
                                        </p:tav>
                                        <p:tav tm="100000">
                                          <p:val>
                                            <p:strVal val="#ppt_x"/>
                                          </p:val>
                                        </p:tav>
                                      </p:tavLst>
                                    </p:anim>
                                    <p:anim calcmode="lin" valueType="num">
                                      <p:cBhvr>
                                        <p:cTn id="46"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nodeType="click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wipe(up)">
                                      <p:cBhvr>
                                        <p:cTn id="51" dur="500"/>
                                        <p:tgtEl>
                                          <p:spTgt spid="69"/>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nodeType="clickEffect">
                                  <p:stCondLst>
                                    <p:cond delay="0"/>
                                  </p:stCondLst>
                                  <p:childTnLst>
                                    <p:set>
                                      <p:cBhvr>
                                        <p:cTn id="55" dur="1" fill="hold">
                                          <p:stCondLst>
                                            <p:cond delay="0"/>
                                          </p:stCondLst>
                                        </p:cTn>
                                        <p:tgtEl>
                                          <p:spTgt spid="68"/>
                                        </p:tgtEl>
                                        <p:attrNameLst>
                                          <p:attrName>style.visibility</p:attrName>
                                        </p:attrNameLst>
                                      </p:cBhvr>
                                      <p:to>
                                        <p:strVal val="visible"/>
                                      </p:to>
                                    </p:set>
                                    <p:anim calcmode="lin" valueType="num">
                                      <p:cBhvr>
                                        <p:cTn id="56" dur="500" fill="hold"/>
                                        <p:tgtEl>
                                          <p:spTgt spid="68"/>
                                        </p:tgtEl>
                                        <p:attrNameLst>
                                          <p:attrName>ppt_w</p:attrName>
                                        </p:attrNameLst>
                                      </p:cBhvr>
                                      <p:tavLst>
                                        <p:tav tm="0">
                                          <p:val>
                                            <p:fltVal val="0"/>
                                          </p:val>
                                        </p:tav>
                                        <p:tav tm="100000">
                                          <p:val>
                                            <p:strVal val="#ppt_w"/>
                                          </p:val>
                                        </p:tav>
                                      </p:tavLst>
                                    </p:anim>
                                    <p:anim calcmode="lin" valueType="num">
                                      <p:cBhvr>
                                        <p:cTn id="57" dur="500" fill="hold"/>
                                        <p:tgtEl>
                                          <p:spTgt spid="68"/>
                                        </p:tgtEl>
                                        <p:attrNameLst>
                                          <p:attrName>ppt_h</p:attrName>
                                        </p:attrNameLst>
                                      </p:cBhvr>
                                      <p:tavLst>
                                        <p:tav tm="0">
                                          <p:val>
                                            <p:fltVal val="0"/>
                                          </p:val>
                                        </p:tav>
                                        <p:tav tm="100000">
                                          <p:val>
                                            <p:strVal val="#ppt_h"/>
                                          </p:val>
                                        </p:tav>
                                      </p:tavLst>
                                    </p:anim>
                                    <p:animEffect transition="in" filter="fade">
                                      <p:cBhvr>
                                        <p:cTn id="58" dur="500"/>
                                        <p:tgtEl>
                                          <p:spTgt spid="68"/>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2" fill="hold" nodeType="clickEffect">
                                  <p:stCondLst>
                                    <p:cond delay="0"/>
                                  </p:stCondLst>
                                  <p:childTnLst>
                                    <p:set>
                                      <p:cBhvr>
                                        <p:cTn id="62" dur="1" fill="hold">
                                          <p:stCondLst>
                                            <p:cond delay="0"/>
                                          </p:stCondLst>
                                        </p:cTn>
                                        <p:tgtEl>
                                          <p:spTgt spid="62"/>
                                        </p:tgtEl>
                                        <p:attrNameLst>
                                          <p:attrName>style.visibility</p:attrName>
                                        </p:attrNameLst>
                                      </p:cBhvr>
                                      <p:to>
                                        <p:strVal val="visible"/>
                                      </p:to>
                                    </p:set>
                                    <p:animEffect transition="in" filter="wipe(right)">
                                      <p:cBhvr>
                                        <p:cTn id="6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26">
                <p:cTn id="64" repeatCount="indefinite" fill="hold" display="0">
                  <p:stCondLst>
                    <p:cond delay="indefinite"/>
                  </p:stCondLst>
                  <p:endCondLst>
                    <p:cond evt="onStopAudio" delay="0">
                      <p:tgtEl>
                        <p:sldTgt/>
                      </p:tgtEl>
                    </p:cond>
                  </p:endCondLst>
                </p:cTn>
                <p:tgtEl>
                  <p:spTgt spid="2"/>
                </p:tgtEl>
              </p:cMediaNode>
            </p:audio>
            <p:audio>
              <p:cMediaNode vol="80000" numSld="999" showWhenStopped="0">
                <p:cTn id="65" repeatCount="indefinite" fill="hold" display="0">
                  <p:stCondLst>
                    <p:cond delay="indefinite"/>
                  </p:stCondLst>
                  <p:endCondLst>
                    <p:cond evt="onStopAudio" delay="0">
                      <p:tgtEl>
                        <p:sldTgt/>
                      </p:tgtEl>
                    </p:cond>
                  </p:endCondLst>
                </p:cTn>
                <p:tgtEl>
                  <p:spTgt spid="29"/>
                </p:tgtEl>
              </p:cMediaNode>
            </p:audio>
          </p:childTnLst>
        </p:cTn>
      </p:par>
    </p:tnLst>
    <p:bldLst>
      <p:bldP spid="6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18839F98-3A07-4600-893C-131F34F39C29}"/>
              </a:ext>
            </a:extLst>
          </p:cNvPr>
          <p:cNvSpPr/>
          <p:nvPr/>
        </p:nvSpPr>
        <p:spPr>
          <a:xfrm>
            <a:off x="1282102" y="2636658"/>
            <a:ext cx="6362707" cy="3285900"/>
          </a:xfrm>
          <a:prstGeom prst="rect">
            <a:avLst/>
          </a:prstGeom>
        </p:spPr>
        <p:txBody>
          <a:bodyPr wrap="square">
            <a:spAutoFit/>
          </a:bodyPr>
          <a:lstStyle/>
          <a:p>
            <a:pPr>
              <a:lnSpc>
                <a:spcPct val="150000"/>
              </a:lnSpc>
            </a:pPr>
            <a:r>
              <a:rPr lang="zh-CN" altLang="en-US" sz="1400" spc="100" dirty="0">
                <a:latin typeface="思源宋体 CN Light" panose="02020300000000000000" pitchFamily="18" charset="-122"/>
                <a:ea typeface="思源宋体 CN Light" panose="02020300000000000000" pitchFamily="18" charset="-122"/>
              </a:rPr>
              <a:t>上午</a:t>
            </a:r>
            <a:r>
              <a:rPr lang="en-US" altLang="zh-CN" sz="1400" spc="100" dirty="0">
                <a:latin typeface="思源宋体 CN Light" panose="02020300000000000000" pitchFamily="18" charset="-122"/>
                <a:ea typeface="思源宋体 CN Light" panose="02020300000000000000" pitchFamily="18" charset="-122"/>
              </a:rPr>
              <a:t>10</a:t>
            </a:r>
            <a:r>
              <a:rPr lang="zh-CN" altLang="en-US" sz="1400" spc="100" dirty="0">
                <a:latin typeface="思源宋体 CN Light" panose="02020300000000000000" pitchFamily="18" charset="-122"/>
                <a:ea typeface="思源宋体 CN Light" panose="02020300000000000000" pitchFamily="18" charset="-122"/>
              </a:rPr>
              <a:t>点半，新华门前汇集了中国大学、北平师范大学、东北大学等十多所学校</a:t>
            </a:r>
            <a:r>
              <a:rPr lang="en-US" altLang="zh-CN" sz="1400" spc="100" dirty="0">
                <a:latin typeface="思源宋体 CN Light" panose="02020300000000000000" pitchFamily="18" charset="-122"/>
                <a:ea typeface="思源宋体 CN Light" panose="02020300000000000000" pitchFamily="18" charset="-122"/>
              </a:rPr>
              <a:t>1000</a:t>
            </a:r>
            <a:r>
              <a:rPr lang="zh-CN" altLang="en-US" sz="1400" spc="100" dirty="0">
                <a:latin typeface="思源宋体 CN Light" panose="02020300000000000000" pitchFamily="18" charset="-122"/>
                <a:ea typeface="思源宋体 CN Light" panose="02020300000000000000" pitchFamily="18" charset="-122"/>
              </a:rPr>
              <a:t>多人的请愿队伍。新华门紧闭着，门前排列着警车和架着机关枪的摩托车，军警宪兵手持刀枪杀气腾腾。请愿学生高举着旗帜，手持标语，高呼抗日救国口号。</a:t>
            </a:r>
            <a:endParaRPr lang="en-US" altLang="zh-CN" sz="1400" spc="100" dirty="0">
              <a:latin typeface="思源宋体 CN Light" panose="02020300000000000000" pitchFamily="18" charset="-122"/>
              <a:ea typeface="思源宋体 CN Light" panose="02020300000000000000" pitchFamily="18" charset="-122"/>
            </a:endParaRPr>
          </a:p>
          <a:p>
            <a:pPr>
              <a:lnSpc>
                <a:spcPct val="150000"/>
              </a:lnSpc>
            </a:pPr>
            <a:r>
              <a:rPr lang="zh-CN" altLang="en-US" sz="1400" spc="100" dirty="0">
                <a:latin typeface="思源宋体 CN Light" panose="02020300000000000000" pitchFamily="18" charset="-122"/>
                <a:ea typeface="思源宋体 CN Light" panose="02020300000000000000" pitchFamily="18" charset="-122"/>
              </a:rPr>
              <a:t>推选董毓华、宋黎和于刚等</a:t>
            </a:r>
            <a:r>
              <a:rPr lang="en-US" altLang="zh-CN" sz="1400" spc="100" dirty="0">
                <a:latin typeface="思源宋体 CN Light" panose="02020300000000000000" pitchFamily="18" charset="-122"/>
                <a:ea typeface="思源宋体 CN Light" panose="02020300000000000000" pitchFamily="18" charset="-122"/>
              </a:rPr>
              <a:t>12</a:t>
            </a:r>
            <a:r>
              <a:rPr lang="zh-CN" altLang="en-US" sz="1400" spc="100" dirty="0">
                <a:latin typeface="思源宋体 CN Light" panose="02020300000000000000" pitchFamily="18" charset="-122"/>
                <a:ea typeface="思源宋体 CN Light" panose="02020300000000000000" pitchFamily="18" charset="-122"/>
              </a:rPr>
              <a:t>人为代表，要求面见何应钦，并提出反对华北成立防共自治委员会、停止内战、立即释放被捕学生等</a:t>
            </a:r>
            <a:r>
              <a:rPr lang="en-US" altLang="zh-CN" sz="1400" spc="100" dirty="0">
                <a:latin typeface="思源宋体 CN Light" panose="02020300000000000000" pitchFamily="18" charset="-122"/>
                <a:ea typeface="思源宋体 CN Light" panose="02020300000000000000" pitchFamily="18" charset="-122"/>
              </a:rPr>
              <a:t>6</a:t>
            </a:r>
            <a:r>
              <a:rPr lang="zh-CN" altLang="en-US" sz="1400" spc="100" dirty="0">
                <a:latin typeface="思源宋体 CN Light" panose="02020300000000000000" pitchFamily="18" charset="-122"/>
                <a:ea typeface="思源宋体 CN Light" panose="02020300000000000000" pitchFamily="18" charset="-122"/>
              </a:rPr>
              <a:t>项要求。上午</a:t>
            </a:r>
            <a:r>
              <a:rPr lang="en-US" altLang="zh-CN" sz="1400" spc="100" dirty="0">
                <a:latin typeface="思源宋体 CN Light" panose="02020300000000000000" pitchFamily="18" charset="-122"/>
                <a:ea typeface="思源宋体 CN Light" panose="02020300000000000000" pitchFamily="18" charset="-122"/>
              </a:rPr>
              <a:t>11</a:t>
            </a:r>
            <a:r>
              <a:rPr lang="zh-CN" altLang="en-US" sz="1400" spc="100" dirty="0">
                <a:latin typeface="思源宋体 CN Light" panose="02020300000000000000" pitchFamily="18" charset="-122"/>
                <a:ea typeface="思源宋体 CN Light" panose="02020300000000000000" pitchFamily="18" charset="-122"/>
              </a:rPr>
              <a:t>时，何应钦的秘书侯成出来与学生会面，对学生提出的要求一味敷衍搪塞，为国民党对日妥协对内反共政策百般狡辩。同学们对其答复极为愤慨，振臂高呼“打倒卖国贼”，“请愿不成，我们示威游行去”，宋黎被推举为游行队伍的总指挥。</a:t>
            </a:r>
          </a:p>
        </p:txBody>
      </p:sp>
      <p:sp>
        <p:nvSpPr>
          <p:cNvPr id="4" name="矩形 3">
            <a:extLst>
              <a:ext uri="{FF2B5EF4-FFF2-40B4-BE49-F238E27FC236}">
                <a16:creationId xmlns:a16="http://schemas.microsoft.com/office/drawing/2014/main" id="{54B3F2E4-544C-435D-83C1-68C229369A39}"/>
              </a:ext>
            </a:extLst>
          </p:cNvPr>
          <p:cNvSpPr/>
          <p:nvPr/>
        </p:nvSpPr>
        <p:spPr>
          <a:xfrm>
            <a:off x="1478843" y="2088849"/>
            <a:ext cx="4714660" cy="400110"/>
          </a:xfrm>
          <a:prstGeom prst="rect">
            <a:avLst/>
          </a:prstGeom>
          <a:solidFill>
            <a:srgbClr val="C00000"/>
          </a:solidFill>
        </p:spPr>
        <p:txBody>
          <a:bodyPr wrap="square">
            <a:spAutoFit/>
          </a:bodyPr>
          <a:lstStyle/>
          <a:p>
            <a:pPr algn="ctr"/>
            <a:r>
              <a:rPr lang="zh-CN" altLang="en-US" sz="2000" b="1" spc="100" dirty="0">
                <a:solidFill>
                  <a:schemeClr val="bg1"/>
                </a:solidFill>
                <a:latin typeface="思源宋体 CN Light" panose="02020300000000000000" pitchFamily="18" charset="-122"/>
                <a:ea typeface="思源宋体 CN Light" panose="02020300000000000000" pitchFamily="18" charset="-122"/>
              </a:rPr>
              <a:t>学生示威游行队伍从新华门出发</a:t>
            </a:r>
          </a:p>
        </p:txBody>
      </p:sp>
      <p:pic>
        <p:nvPicPr>
          <p:cNvPr id="5" name="图片 4">
            <a:extLst>
              <a:ext uri="{FF2B5EF4-FFF2-40B4-BE49-F238E27FC236}">
                <a16:creationId xmlns:a16="http://schemas.microsoft.com/office/drawing/2014/main" id="{8BA27A56-F27D-47CB-B977-DE212ED31BF0}"/>
              </a:ext>
            </a:extLst>
          </p:cNvPr>
          <p:cNvPicPr>
            <a:picLocks noChangeAspect="1"/>
          </p:cNvPicPr>
          <p:nvPr/>
        </p:nvPicPr>
        <p:blipFill>
          <a:blip r:embed="rId4"/>
          <a:stretch>
            <a:fillRect/>
          </a:stretch>
        </p:blipFill>
        <p:spPr>
          <a:xfrm>
            <a:off x="8209789" y="3072816"/>
            <a:ext cx="3306165" cy="2413584"/>
          </a:xfrm>
          <a:prstGeom prst="rect">
            <a:avLst/>
          </a:prstGeom>
          <a:ln w="88900" cap="sq" cmpd="thickThin">
            <a:solidFill>
              <a:srgbClr val="000000"/>
            </a:solidFill>
            <a:prstDash val="solid"/>
            <a:miter lim="800000"/>
          </a:ln>
          <a:effectLst>
            <a:innerShdw blurRad="76200">
              <a:srgbClr val="000000"/>
            </a:innerShdw>
          </a:effectLst>
        </p:spPr>
      </p:pic>
      <p:sp>
        <p:nvSpPr>
          <p:cNvPr id="6" name="矩形 5">
            <a:extLst>
              <a:ext uri="{FF2B5EF4-FFF2-40B4-BE49-F238E27FC236}">
                <a16:creationId xmlns:a16="http://schemas.microsoft.com/office/drawing/2014/main" id="{07B43E5E-3A35-4C3E-881E-8F173D6A1C86}"/>
              </a:ext>
            </a:extLst>
          </p:cNvPr>
          <p:cNvSpPr/>
          <p:nvPr/>
        </p:nvSpPr>
        <p:spPr>
          <a:xfrm>
            <a:off x="1984476" y="785919"/>
            <a:ext cx="1896408" cy="584775"/>
          </a:xfrm>
          <a:prstGeom prst="rect">
            <a:avLst/>
          </a:prstGeom>
          <a:noFill/>
          <a:ln>
            <a:noFill/>
          </a:ln>
        </p:spPr>
        <p:txBody>
          <a:bodyPr wrap="square">
            <a:spAutoFit/>
          </a:bodyPr>
          <a:lstStyle/>
          <a:p>
            <a:r>
              <a:rPr lang="zh-CN" altLang="en-US" sz="3200" b="1" dirty="0">
                <a:solidFill>
                  <a:srgbClr val="BE1A20"/>
                </a:solidFill>
                <a:latin typeface="字魂110号-武林江湖体" panose="00000500000000000000" pitchFamily="2" charset="-122"/>
                <a:ea typeface="字魂110号-武林江湖体" panose="00000500000000000000" pitchFamily="2" charset="-122"/>
              </a:rPr>
              <a:t>事件过程</a:t>
            </a:r>
          </a:p>
        </p:txBody>
      </p:sp>
      <p:grpSp>
        <p:nvGrpSpPr>
          <p:cNvPr id="7" name="组合 6">
            <a:extLst>
              <a:ext uri="{FF2B5EF4-FFF2-40B4-BE49-F238E27FC236}">
                <a16:creationId xmlns:a16="http://schemas.microsoft.com/office/drawing/2014/main" id="{66CD5023-0E3B-422F-931F-7545EE16CA36}"/>
              </a:ext>
            </a:extLst>
          </p:cNvPr>
          <p:cNvGrpSpPr/>
          <p:nvPr/>
        </p:nvGrpSpPr>
        <p:grpSpPr>
          <a:xfrm>
            <a:off x="1423490" y="751394"/>
            <a:ext cx="560986" cy="646331"/>
            <a:chOff x="2786098" y="1306335"/>
            <a:chExt cx="1512168" cy="1742219"/>
          </a:xfrm>
        </p:grpSpPr>
        <p:grpSp>
          <p:nvGrpSpPr>
            <p:cNvPr id="8" name="组合 7">
              <a:extLst>
                <a:ext uri="{FF2B5EF4-FFF2-40B4-BE49-F238E27FC236}">
                  <a16:creationId xmlns:a16="http://schemas.microsoft.com/office/drawing/2014/main" id="{F99BEFFB-C20A-403B-81BB-1D7E059B8716}"/>
                </a:ext>
              </a:extLst>
            </p:cNvPr>
            <p:cNvGrpSpPr/>
            <p:nvPr/>
          </p:nvGrpSpPr>
          <p:grpSpPr>
            <a:xfrm>
              <a:off x="2935304" y="1480539"/>
              <a:ext cx="1344408" cy="1207793"/>
              <a:chOff x="2905222" y="1128521"/>
              <a:chExt cx="1759212" cy="1580446"/>
            </a:xfrm>
            <a:noFill/>
          </p:grpSpPr>
          <p:sp>
            <p:nvSpPr>
              <p:cNvPr id="10" name="矩形 9">
                <a:extLst>
                  <a:ext uri="{FF2B5EF4-FFF2-40B4-BE49-F238E27FC236}">
                    <a16:creationId xmlns:a16="http://schemas.microsoft.com/office/drawing/2014/main" id="{1F4F5578-2D60-4318-920E-99DC56B0261C}"/>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tx1"/>
                  </a:solidFill>
                </a:endParaRPr>
              </a:p>
            </p:txBody>
          </p:sp>
          <p:cxnSp>
            <p:nvCxnSpPr>
              <p:cNvPr id="11" name="直接连接符 10">
                <a:extLst>
                  <a:ext uri="{FF2B5EF4-FFF2-40B4-BE49-F238E27FC236}">
                    <a16:creationId xmlns:a16="http://schemas.microsoft.com/office/drawing/2014/main" id="{C6CBA5A9-2BE4-4F63-B3AC-5FE9FC34E7F0}"/>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FA9D3D06-0799-40CC-8C50-22B9CCE61D6A}"/>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F78B3C10-CE6B-420F-A83E-AB4FB958CD69}"/>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FCA894C7-5468-41D1-BF13-D69C1B0F4F03}"/>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9" name="PA_文本框 14">
              <a:extLst>
                <a:ext uri="{FF2B5EF4-FFF2-40B4-BE49-F238E27FC236}">
                  <a16:creationId xmlns:a16="http://schemas.microsoft.com/office/drawing/2014/main" id="{BD3C2E5C-F5DF-40A1-B2B3-72603F30662B}"/>
                </a:ext>
              </a:extLst>
            </p:cNvPr>
            <p:cNvSpPr txBox="1"/>
            <p:nvPr>
              <p:custDataLst>
                <p:tags r:id="rId1"/>
              </p:custDataLst>
            </p:nvPr>
          </p:nvSpPr>
          <p:spPr>
            <a:xfrm>
              <a:off x="2786098" y="1306335"/>
              <a:ext cx="1512168" cy="17422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二</a:t>
              </a:r>
            </a:p>
          </p:txBody>
        </p:sp>
      </p:grpSp>
      <p:cxnSp>
        <p:nvCxnSpPr>
          <p:cNvPr id="15" name="直接连接符 14">
            <a:extLst>
              <a:ext uri="{FF2B5EF4-FFF2-40B4-BE49-F238E27FC236}">
                <a16:creationId xmlns:a16="http://schemas.microsoft.com/office/drawing/2014/main" id="{CB4DFB38-FFCD-4060-A943-2CBF382AA9BE}"/>
              </a:ext>
            </a:extLst>
          </p:cNvPr>
          <p:cNvCxnSpPr/>
          <p:nvPr/>
        </p:nvCxnSpPr>
        <p:spPr>
          <a:xfrm>
            <a:off x="1625600" y="1843314"/>
            <a:ext cx="9056914" cy="0"/>
          </a:xfrm>
          <a:prstGeom prst="line">
            <a:avLst/>
          </a:prstGeom>
          <a:ln>
            <a:solidFill>
              <a:srgbClr val="BD1A20"/>
            </a:solidFill>
          </a:ln>
        </p:spPr>
        <p:style>
          <a:lnRef idx="1">
            <a:schemeClr val="accent1"/>
          </a:lnRef>
          <a:fillRef idx="0">
            <a:schemeClr val="accent1"/>
          </a:fillRef>
          <a:effectRef idx="0">
            <a:schemeClr val="accent1"/>
          </a:effectRef>
          <a:fontRef idx="minor">
            <a:schemeClr val="tx1"/>
          </a:fontRef>
        </p:style>
      </p:cxnSp>
      <p:pic>
        <p:nvPicPr>
          <p:cNvPr id="16" name="图片 15">
            <a:extLst>
              <a:ext uri="{FF2B5EF4-FFF2-40B4-BE49-F238E27FC236}">
                <a16:creationId xmlns:a16="http://schemas.microsoft.com/office/drawing/2014/main" id="{38FF47C4-BDF1-42E5-8B27-8B6B797A2B3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3498" b="86667"/>
          <a:stretch/>
        </p:blipFill>
        <p:spPr>
          <a:xfrm>
            <a:off x="-1" y="-23567"/>
            <a:ext cx="5486401" cy="1060293"/>
          </a:xfrm>
          <a:prstGeom prst="rect">
            <a:avLst/>
          </a:prstGeom>
        </p:spPr>
      </p:pic>
      <p:pic>
        <p:nvPicPr>
          <p:cNvPr id="17" name="图片 16">
            <a:extLst>
              <a:ext uri="{FF2B5EF4-FFF2-40B4-BE49-F238E27FC236}">
                <a16:creationId xmlns:a16="http://schemas.microsoft.com/office/drawing/2014/main" id="{EC357B6D-953B-42D9-83B6-3BE020212FD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54883" r="52171" b="13799"/>
          <a:stretch/>
        </p:blipFill>
        <p:spPr>
          <a:xfrm>
            <a:off x="8984643" y="-168166"/>
            <a:ext cx="2617489" cy="2571076"/>
          </a:xfrm>
          <a:prstGeom prst="rect">
            <a:avLst/>
          </a:prstGeom>
        </p:spPr>
      </p:pic>
      <p:pic>
        <p:nvPicPr>
          <p:cNvPr id="18" name="图片 17">
            <a:extLst>
              <a:ext uri="{FF2B5EF4-FFF2-40B4-BE49-F238E27FC236}">
                <a16:creationId xmlns:a16="http://schemas.microsoft.com/office/drawing/2014/main" id="{B31522BF-988D-45C0-B52B-4AD48110CB7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731136" y="262332"/>
            <a:ext cx="1037824" cy="855040"/>
          </a:xfrm>
          <a:prstGeom prst="rect">
            <a:avLst/>
          </a:prstGeom>
        </p:spPr>
      </p:pic>
    </p:spTree>
    <p:extLst>
      <p:ext uri="{BB962C8B-B14F-4D97-AF65-F5344CB8AC3E}">
        <p14:creationId xmlns:p14="http://schemas.microsoft.com/office/powerpoint/2010/main" val="176837955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94922CF9-3C63-4C24-91BE-ADEC63941AE1}"/>
              </a:ext>
            </a:extLst>
          </p:cNvPr>
          <p:cNvSpPr/>
          <p:nvPr/>
        </p:nvSpPr>
        <p:spPr>
          <a:xfrm>
            <a:off x="5156791" y="2314562"/>
            <a:ext cx="5943599" cy="3285900"/>
          </a:xfrm>
          <a:prstGeom prst="rect">
            <a:avLst/>
          </a:prstGeom>
        </p:spPr>
        <p:txBody>
          <a:bodyPr wrap="square">
            <a:spAutoFit/>
          </a:bodyPr>
          <a:lstStyle/>
          <a:p>
            <a:pPr>
              <a:lnSpc>
                <a:spcPct val="150000"/>
              </a:lnSpc>
            </a:pPr>
            <a:r>
              <a:rPr lang="zh-CN" altLang="en-US" sz="1400" spc="100" dirty="0">
                <a:latin typeface="思源宋体 CN Light" panose="02020300000000000000" pitchFamily="18" charset="-122"/>
                <a:ea typeface="思源宋体 CN Light" panose="02020300000000000000" pitchFamily="18" charset="-122"/>
              </a:rPr>
              <a:t>当游行队伍行至西单牌楼平津卫戍司令部附近时，遇到军警的阻拦和袭击。同学们不畏强暴，高呼抗日救国口号，继续前进，队伍也越来越壮大。北京大学的许德珩、中国大学的吴承仕等教授和当时在燕京大学任教的斯诺夫妇也参加了游行示威。国内外许多报社的记者随行采访。</a:t>
            </a:r>
            <a:endParaRPr lang="en-US" altLang="zh-CN" sz="1400" spc="100" dirty="0">
              <a:latin typeface="思源宋体 CN Light" panose="02020300000000000000" pitchFamily="18" charset="-122"/>
              <a:ea typeface="思源宋体 CN Light" panose="02020300000000000000" pitchFamily="18" charset="-122"/>
            </a:endParaRPr>
          </a:p>
          <a:p>
            <a:pPr>
              <a:lnSpc>
                <a:spcPct val="150000"/>
              </a:lnSpc>
            </a:pPr>
            <a:endParaRPr lang="en-US" altLang="zh-CN" sz="1400" spc="100" dirty="0">
              <a:latin typeface="思源宋体 CN Light" panose="02020300000000000000" pitchFamily="18" charset="-122"/>
              <a:ea typeface="思源宋体 CN Light" panose="02020300000000000000" pitchFamily="18" charset="-122"/>
            </a:endParaRPr>
          </a:p>
          <a:p>
            <a:pPr>
              <a:lnSpc>
                <a:spcPct val="150000"/>
              </a:lnSpc>
            </a:pPr>
            <a:r>
              <a:rPr lang="zh-CN" altLang="en-US" sz="1400" spc="100" dirty="0">
                <a:latin typeface="思源宋体 CN Light" panose="02020300000000000000" pitchFamily="18" charset="-122"/>
                <a:ea typeface="思源宋体 CN Light" panose="02020300000000000000" pitchFamily="18" charset="-122"/>
              </a:rPr>
              <a:t>队伍经西四、护国寺、地安门、沙滩抵达王府井大街时，已扩大到四五千人。王府井大街南口布满了军警，挥舞皮鞭、木棍，凶狠地抽打手无寸铁的爱国学生。同学们与军警展开了搏斗，当场有数十人被捕。在国民党当局的血腥镇压下，游行示威队伍被冲散了。</a:t>
            </a:r>
          </a:p>
        </p:txBody>
      </p:sp>
      <p:sp>
        <p:nvSpPr>
          <p:cNvPr id="6" name="矩形 5">
            <a:extLst>
              <a:ext uri="{FF2B5EF4-FFF2-40B4-BE49-F238E27FC236}">
                <a16:creationId xmlns:a16="http://schemas.microsoft.com/office/drawing/2014/main" id="{D1960DD6-7A1D-496B-93C1-EE23ECC41112}"/>
              </a:ext>
            </a:extLst>
          </p:cNvPr>
          <p:cNvSpPr/>
          <p:nvPr/>
        </p:nvSpPr>
        <p:spPr>
          <a:xfrm>
            <a:off x="2005741" y="989150"/>
            <a:ext cx="1896408" cy="584775"/>
          </a:xfrm>
          <a:prstGeom prst="rect">
            <a:avLst/>
          </a:prstGeom>
          <a:noFill/>
          <a:ln>
            <a:noFill/>
          </a:ln>
        </p:spPr>
        <p:txBody>
          <a:bodyPr wrap="square">
            <a:spAutoFit/>
          </a:bodyPr>
          <a:lstStyle/>
          <a:p>
            <a:r>
              <a:rPr lang="zh-CN" altLang="en-US" sz="3200" b="1" dirty="0">
                <a:solidFill>
                  <a:srgbClr val="BE1A20"/>
                </a:solidFill>
                <a:latin typeface="字魂110号-武林江湖体" panose="00000500000000000000" pitchFamily="2" charset="-122"/>
                <a:ea typeface="字魂110号-武林江湖体" panose="00000500000000000000" pitchFamily="2" charset="-122"/>
              </a:rPr>
              <a:t>事件过程</a:t>
            </a:r>
          </a:p>
        </p:txBody>
      </p:sp>
      <p:grpSp>
        <p:nvGrpSpPr>
          <p:cNvPr id="7" name="组合 6">
            <a:extLst>
              <a:ext uri="{FF2B5EF4-FFF2-40B4-BE49-F238E27FC236}">
                <a16:creationId xmlns:a16="http://schemas.microsoft.com/office/drawing/2014/main" id="{5B40E55F-D533-4538-AF46-1D91A31A8BA1}"/>
              </a:ext>
            </a:extLst>
          </p:cNvPr>
          <p:cNvGrpSpPr/>
          <p:nvPr/>
        </p:nvGrpSpPr>
        <p:grpSpPr>
          <a:xfrm>
            <a:off x="1444755" y="954625"/>
            <a:ext cx="560986" cy="646331"/>
            <a:chOff x="2786098" y="1306335"/>
            <a:chExt cx="1512168" cy="1742219"/>
          </a:xfrm>
        </p:grpSpPr>
        <p:grpSp>
          <p:nvGrpSpPr>
            <p:cNvPr id="8" name="组合 7">
              <a:extLst>
                <a:ext uri="{FF2B5EF4-FFF2-40B4-BE49-F238E27FC236}">
                  <a16:creationId xmlns:a16="http://schemas.microsoft.com/office/drawing/2014/main" id="{2AED36F3-9A83-4D88-AF4B-F1D01B8B69DB}"/>
                </a:ext>
              </a:extLst>
            </p:cNvPr>
            <p:cNvGrpSpPr/>
            <p:nvPr/>
          </p:nvGrpSpPr>
          <p:grpSpPr>
            <a:xfrm>
              <a:off x="2935304" y="1480539"/>
              <a:ext cx="1344408" cy="1207793"/>
              <a:chOff x="2905222" y="1128521"/>
              <a:chExt cx="1759212" cy="1580446"/>
            </a:xfrm>
            <a:noFill/>
          </p:grpSpPr>
          <p:sp>
            <p:nvSpPr>
              <p:cNvPr id="10" name="矩形 9">
                <a:extLst>
                  <a:ext uri="{FF2B5EF4-FFF2-40B4-BE49-F238E27FC236}">
                    <a16:creationId xmlns:a16="http://schemas.microsoft.com/office/drawing/2014/main" id="{BA79FB98-A500-4F15-B962-B52D4A794A87}"/>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tx1"/>
                  </a:solidFill>
                </a:endParaRPr>
              </a:p>
            </p:txBody>
          </p:sp>
          <p:cxnSp>
            <p:nvCxnSpPr>
              <p:cNvPr id="11" name="直接连接符 10">
                <a:extLst>
                  <a:ext uri="{FF2B5EF4-FFF2-40B4-BE49-F238E27FC236}">
                    <a16:creationId xmlns:a16="http://schemas.microsoft.com/office/drawing/2014/main" id="{EDD35D05-5ABA-4029-A094-35EC9A615F0C}"/>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49058D47-1937-41B9-97E3-EFFFC0F2BF9C}"/>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D1B83BF9-8692-4A91-B2DB-6FF7CD304169}"/>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E3750541-E8C2-4579-A9FF-0C5AD8CF385D}"/>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9" name="PA_文本框 14">
              <a:extLst>
                <a:ext uri="{FF2B5EF4-FFF2-40B4-BE49-F238E27FC236}">
                  <a16:creationId xmlns:a16="http://schemas.microsoft.com/office/drawing/2014/main" id="{A822A932-9809-47EE-AC3D-FB61B453D226}"/>
                </a:ext>
              </a:extLst>
            </p:cNvPr>
            <p:cNvSpPr txBox="1"/>
            <p:nvPr>
              <p:custDataLst>
                <p:tags r:id="rId1"/>
              </p:custDataLst>
            </p:nvPr>
          </p:nvSpPr>
          <p:spPr>
            <a:xfrm>
              <a:off x="2786098" y="1306335"/>
              <a:ext cx="1512168" cy="17422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二</a:t>
              </a:r>
            </a:p>
          </p:txBody>
        </p:sp>
      </p:grpSp>
      <p:pic>
        <p:nvPicPr>
          <p:cNvPr id="15" name="图片 14">
            <a:extLst>
              <a:ext uri="{FF2B5EF4-FFF2-40B4-BE49-F238E27FC236}">
                <a16:creationId xmlns:a16="http://schemas.microsoft.com/office/drawing/2014/main" id="{F14E4C87-0466-4D4A-BAE6-FD4BE23EA473}"/>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360408" y="2630950"/>
            <a:ext cx="3144544" cy="2653125"/>
          </a:xfrm>
          <a:prstGeom prst="rect">
            <a:avLst/>
          </a:prstGeom>
          <a:ln w="88900" cap="sq" cmpd="thickThin">
            <a:solidFill>
              <a:schemeClr val="tx1">
                <a:lumMod val="95000"/>
                <a:lumOff val="5000"/>
              </a:schemeClr>
            </a:solidFill>
            <a:prstDash val="solid"/>
            <a:miter lim="800000"/>
          </a:ln>
          <a:effectLst>
            <a:innerShdw blurRad="76200">
              <a:srgbClr val="000000"/>
            </a:innerShdw>
          </a:effectLst>
        </p:spPr>
      </p:pic>
      <p:cxnSp>
        <p:nvCxnSpPr>
          <p:cNvPr id="25" name="直接连接符 24">
            <a:extLst>
              <a:ext uri="{FF2B5EF4-FFF2-40B4-BE49-F238E27FC236}">
                <a16:creationId xmlns:a16="http://schemas.microsoft.com/office/drawing/2014/main" id="{BB4938EB-BE88-4FD7-9B8C-239C56B2380C}"/>
              </a:ext>
            </a:extLst>
          </p:cNvPr>
          <p:cNvCxnSpPr/>
          <p:nvPr/>
        </p:nvCxnSpPr>
        <p:spPr>
          <a:xfrm>
            <a:off x="1625600" y="1843314"/>
            <a:ext cx="9056914" cy="0"/>
          </a:xfrm>
          <a:prstGeom prst="line">
            <a:avLst/>
          </a:prstGeom>
          <a:ln>
            <a:solidFill>
              <a:srgbClr val="BD1A20"/>
            </a:solidFill>
          </a:ln>
        </p:spPr>
        <p:style>
          <a:lnRef idx="1">
            <a:schemeClr val="accent1"/>
          </a:lnRef>
          <a:fillRef idx="0">
            <a:schemeClr val="accent1"/>
          </a:fillRef>
          <a:effectRef idx="0">
            <a:schemeClr val="accent1"/>
          </a:effectRef>
          <a:fontRef idx="minor">
            <a:schemeClr val="tx1"/>
          </a:fontRef>
        </p:style>
      </p:cxnSp>
      <p:pic>
        <p:nvPicPr>
          <p:cNvPr id="16" name="图片 15">
            <a:extLst>
              <a:ext uri="{FF2B5EF4-FFF2-40B4-BE49-F238E27FC236}">
                <a16:creationId xmlns:a16="http://schemas.microsoft.com/office/drawing/2014/main" id="{B13E8F71-3AD6-472C-81ED-B6A25DC2092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3498" b="86667"/>
          <a:stretch/>
        </p:blipFill>
        <p:spPr>
          <a:xfrm>
            <a:off x="-1" y="-23567"/>
            <a:ext cx="5486401" cy="1060293"/>
          </a:xfrm>
          <a:prstGeom prst="rect">
            <a:avLst/>
          </a:prstGeom>
        </p:spPr>
      </p:pic>
      <p:pic>
        <p:nvPicPr>
          <p:cNvPr id="17" name="图片 16">
            <a:extLst>
              <a:ext uri="{FF2B5EF4-FFF2-40B4-BE49-F238E27FC236}">
                <a16:creationId xmlns:a16="http://schemas.microsoft.com/office/drawing/2014/main" id="{C08A3605-206B-4C77-AA6A-08863B2EB19F}"/>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54883" r="52171" b="13799"/>
          <a:stretch/>
        </p:blipFill>
        <p:spPr>
          <a:xfrm>
            <a:off x="8984643" y="-168166"/>
            <a:ext cx="2617489" cy="2571076"/>
          </a:xfrm>
          <a:prstGeom prst="rect">
            <a:avLst/>
          </a:prstGeom>
        </p:spPr>
      </p:pic>
      <p:pic>
        <p:nvPicPr>
          <p:cNvPr id="18" name="图片 17">
            <a:extLst>
              <a:ext uri="{FF2B5EF4-FFF2-40B4-BE49-F238E27FC236}">
                <a16:creationId xmlns:a16="http://schemas.microsoft.com/office/drawing/2014/main" id="{1B467D74-0D8E-4976-9E1A-32C391F13B2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731136" y="262332"/>
            <a:ext cx="1037824" cy="855040"/>
          </a:xfrm>
          <a:prstGeom prst="rect">
            <a:avLst/>
          </a:prstGeom>
        </p:spPr>
      </p:pic>
    </p:spTree>
    <p:extLst>
      <p:ext uri="{BB962C8B-B14F-4D97-AF65-F5344CB8AC3E}">
        <p14:creationId xmlns:p14="http://schemas.microsoft.com/office/powerpoint/2010/main" val="149251684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randombar(horizontal)">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59BE297D-F237-475E-A08E-0D06BC329172}"/>
              </a:ext>
            </a:extLst>
          </p:cNvPr>
          <p:cNvSpPr/>
          <p:nvPr/>
        </p:nvSpPr>
        <p:spPr>
          <a:xfrm>
            <a:off x="1208789" y="2613270"/>
            <a:ext cx="9338707" cy="3003515"/>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u"/>
            </a:pPr>
            <a:r>
              <a:rPr lang="zh-CN" altLang="en-US" sz="1600" spc="100" dirty="0">
                <a:latin typeface="思源宋体 CN Light" panose="02020300000000000000" pitchFamily="18" charset="-122"/>
                <a:ea typeface="思源宋体 CN Light" panose="02020300000000000000" pitchFamily="18" charset="-122"/>
              </a:rPr>
              <a:t>“一二</a:t>
            </a:r>
            <a:r>
              <a:rPr lang="en-US" altLang="zh-CN" sz="1600" spc="100" dirty="0">
                <a:latin typeface="思源宋体 CN Light" panose="02020300000000000000" pitchFamily="18" charset="-122"/>
                <a:ea typeface="思源宋体 CN Light" panose="02020300000000000000" pitchFamily="18" charset="-122"/>
              </a:rPr>
              <a:t>·</a:t>
            </a:r>
            <a:r>
              <a:rPr lang="zh-CN" altLang="en-US" sz="1600" spc="100" dirty="0">
                <a:latin typeface="思源宋体 CN Light" panose="02020300000000000000" pitchFamily="18" charset="-122"/>
                <a:ea typeface="思源宋体 CN Light" panose="02020300000000000000" pitchFamily="18" charset="-122"/>
              </a:rPr>
              <a:t>九”的抗日怒吼，震撼了古都北平，很快传遍了国内外。中共北平市临时工委、北平市学联及时总结，对下一步行动进行部署。</a:t>
            </a:r>
            <a:endParaRPr lang="en-US" altLang="zh-CN" sz="1600" spc="100" dirty="0">
              <a:latin typeface="思源宋体 CN Light" panose="02020300000000000000" pitchFamily="18" charset="-122"/>
              <a:ea typeface="思源宋体 CN Light" panose="02020300000000000000" pitchFamily="18" charset="-122"/>
            </a:endParaRPr>
          </a:p>
          <a:p>
            <a:pPr marL="285750" indent="-285750">
              <a:lnSpc>
                <a:spcPct val="150000"/>
              </a:lnSpc>
              <a:buClr>
                <a:srgbClr val="C00000"/>
              </a:buClr>
              <a:buFont typeface="Wingdings" panose="05000000000000000000" pitchFamily="2" charset="2"/>
              <a:buChar char="u"/>
            </a:pPr>
            <a:endParaRPr lang="en-US" altLang="zh-CN" sz="1600" spc="100" dirty="0">
              <a:latin typeface="思源宋体 CN Light" panose="02020300000000000000" pitchFamily="18" charset="-122"/>
              <a:ea typeface="思源宋体 CN Light" panose="02020300000000000000" pitchFamily="18" charset="-122"/>
            </a:endParaRPr>
          </a:p>
          <a:p>
            <a:pPr marL="285750" indent="-285750">
              <a:lnSpc>
                <a:spcPct val="150000"/>
              </a:lnSpc>
              <a:buClr>
                <a:srgbClr val="C00000"/>
              </a:buClr>
              <a:buFont typeface="Wingdings" panose="05000000000000000000" pitchFamily="2" charset="2"/>
              <a:buChar char="u"/>
            </a:pPr>
            <a:r>
              <a:rPr lang="en-US" altLang="zh-CN" sz="1600" spc="100" dirty="0">
                <a:latin typeface="思源宋体 CN Light" panose="02020300000000000000" pitchFamily="18" charset="-122"/>
                <a:ea typeface="思源宋体 CN Light" panose="02020300000000000000" pitchFamily="18" charset="-122"/>
              </a:rPr>
              <a:t>12</a:t>
            </a:r>
            <a:r>
              <a:rPr lang="zh-CN" altLang="en-US" sz="1600" spc="100" dirty="0">
                <a:latin typeface="思源宋体 CN Light" panose="02020300000000000000" pitchFamily="18" charset="-122"/>
                <a:ea typeface="思源宋体 CN Light" panose="02020300000000000000" pitchFamily="18" charset="-122"/>
              </a:rPr>
              <a:t>月</a:t>
            </a:r>
            <a:r>
              <a:rPr lang="en-US" altLang="zh-CN" sz="1600" spc="100" dirty="0">
                <a:latin typeface="思源宋体 CN Light" panose="02020300000000000000" pitchFamily="18" charset="-122"/>
                <a:ea typeface="思源宋体 CN Light" panose="02020300000000000000" pitchFamily="18" charset="-122"/>
              </a:rPr>
              <a:t>11</a:t>
            </a:r>
            <a:r>
              <a:rPr lang="zh-CN" altLang="en-US" sz="1600" spc="100" dirty="0">
                <a:latin typeface="思源宋体 CN Light" panose="02020300000000000000" pitchFamily="18" charset="-122"/>
                <a:ea typeface="思源宋体 CN Light" panose="02020300000000000000" pitchFamily="18" charset="-122"/>
              </a:rPr>
              <a:t>日，全市各大中学校学生联合起来罢课。国民党当局对北平学生的爱国行动极为恐慌，下令严禁学生的爱国行为，还派军警封锁一些重点学校。</a:t>
            </a:r>
            <a:endParaRPr lang="en-US" altLang="zh-CN" sz="1600" spc="100" dirty="0">
              <a:latin typeface="思源宋体 CN Light" panose="02020300000000000000" pitchFamily="18" charset="-122"/>
              <a:ea typeface="思源宋体 CN Light" panose="02020300000000000000" pitchFamily="18" charset="-122"/>
            </a:endParaRPr>
          </a:p>
          <a:p>
            <a:pPr marL="285750" indent="-285750">
              <a:lnSpc>
                <a:spcPct val="150000"/>
              </a:lnSpc>
              <a:buClr>
                <a:srgbClr val="C00000"/>
              </a:buClr>
              <a:buFont typeface="Wingdings" panose="05000000000000000000" pitchFamily="2" charset="2"/>
              <a:buChar char="u"/>
            </a:pPr>
            <a:endParaRPr lang="en-US" altLang="zh-CN" sz="1600" spc="100" dirty="0">
              <a:latin typeface="思源宋体 CN Light" panose="02020300000000000000" pitchFamily="18" charset="-122"/>
              <a:ea typeface="思源宋体 CN Light" panose="02020300000000000000" pitchFamily="18" charset="-122"/>
            </a:endParaRPr>
          </a:p>
          <a:p>
            <a:pPr marL="285750" indent="-285750">
              <a:lnSpc>
                <a:spcPct val="150000"/>
              </a:lnSpc>
              <a:buClr>
                <a:srgbClr val="C00000"/>
              </a:buClr>
              <a:buFont typeface="Wingdings" panose="05000000000000000000" pitchFamily="2" charset="2"/>
              <a:buChar char="u"/>
            </a:pPr>
            <a:r>
              <a:rPr lang="zh-CN" altLang="en-US" sz="1600" spc="100" dirty="0">
                <a:latin typeface="思源宋体 CN Light" panose="02020300000000000000" pitchFamily="18" charset="-122"/>
                <a:ea typeface="思源宋体 CN Light" panose="02020300000000000000" pitchFamily="18" charset="-122"/>
              </a:rPr>
              <a:t>但爱国学生的抗日烈火是扑不灭的。中共北平临时工委获知国民党当局不顾广大人民群众的强烈反对，决定在</a:t>
            </a:r>
            <a:r>
              <a:rPr lang="en-US" altLang="zh-CN" sz="1600" spc="100" dirty="0">
                <a:latin typeface="思源宋体 CN Light" panose="02020300000000000000" pitchFamily="18" charset="-122"/>
                <a:ea typeface="思源宋体 CN Light" panose="02020300000000000000" pitchFamily="18" charset="-122"/>
              </a:rPr>
              <a:t>12</a:t>
            </a:r>
            <a:r>
              <a:rPr lang="zh-CN" altLang="en-US" sz="1600" spc="100" dirty="0">
                <a:latin typeface="思源宋体 CN Light" panose="02020300000000000000" pitchFamily="18" charset="-122"/>
                <a:ea typeface="思源宋体 CN Light" panose="02020300000000000000" pitchFamily="18" charset="-122"/>
              </a:rPr>
              <a:t>月</a:t>
            </a:r>
            <a:r>
              <a:rPr lang="en-US" altLang="zh-CN" sz="1600" spc="100" dirty="0">
                <a:latin typeface="思源宋体 CN Light" panose="02020300000000000000" pitchFamily="18" charset="-122"/>
                <a:ea typeface="思源宋体 CN Light" panose="02020300000000000000" pitchFamily="18" charset="-122"/>
              </a:rPr>
              <a:t>16</a:t>
            </a:r>
            <a:r>
              <a:rPr lang="zh-CN" altLang="en-US" sz="1600" spc="100" dirty="0">
                <a:latin typeface="思源宋体 CN Light" panose="02020300000000000000" pitchFamily="18" charset="-122"/>
                <a:ea typeface="思源宋体 CN Light" panose="02020300000000000000" pitchFamily="18" charset="-122"/>
              </a:rPr>
              <a:t>日成立“冀察政务委员会”，决定在这一天举行更大规模的示威游行。</a:t>
            </a:r>
          </a:p>
        </p:txBody>
      </p:sp>
      <p:sp>
        <p:nvSpPr>
          <p:cNvPr id="4" name="矩形 3">
            <a:extLst>
              <a:ext uri="{FF2B5EF4-FFF2-40B4-BE49-F238E27FC236}">
                <a16:creationId xmlns:a16="http://schemas.microsoft.com/office/drawing/2014/main" id="{08EA242D-1369-4AD9-A023-6D28689B0EBA}"/>
              </a:ext>
            </a:extLst>
          </p:cNvPr>
          <p:cNvSpPr/>
          <p:nvPr/>
        </p:nvSpPr>
        <p:spPr>
          <a:xfrm>
            <a:off x="1444755" y="2112704"/>
            <a:ext cx="2093110" cy="400110"/>
          </a:xfrm>
          <a:prstGeom prst="rect">
            <a:avLst/>
          </a:prstGeom>
          <a:solidFill>
            <a:srgbClr val="C00000"/>
          </a:solidFill>
        </p:spPr>
        <p:txBody>
          <a:bodyPr wrap="square">
            <a:spAutoFit/>
          </a:bodyPr>
          <a:lstStyle/>
          <a:p>
            <a:pPr algn="ctr"/>
            <a:r>
              <a:rPr lang="zh-CN" altLang="en-US" sz="2000" b="1" spc="100" dirty="0">
                <a:solidFill>
                  <a:schemeClr val="bg1"/>
                </a:solidFill>
                <a:latin typeface="思源宋体 CN Light" panose="02020300000000000000" pitchFamily="18" charset="-122"/>
                <a:ea typeface="思源宋体 CN Light" panose="02020300000000000000" pitchFamily="18" charset="-122"/>
              </a:rPr>
              <a:t>救亡怒潮</a:t>
            </a:r>
          </a:p>
        </p:txBody>
      </p:sp>
      <p:sp>
        <p:nvSpPr>
          <p:cNvPr id="7" name="矩形 6">
            <a:extLst>
              <a:ext uri="{FF2B5EF4-FFF2-40B4-BE49-F238E27FC236}">
                <a16:creationId xmlns:a16="http://schemas.microsoft.com/office/drawing/2014/main" id="{81C0E1EB-7D89-49AA-A54A-00A028AEBFEE}"/>
              </a:ext>
            </a:extLst>
          </p:cNvPr>
          <p:cNvSpPr/>
          <p:nvPr/>
        </p:nvSpPr>
        <p:spPr>
          <a:xfrm>
            <a:off x="2005741" y="989150"/>
            <a:ext cx="1896408" cy="584775"/>
          </a:xfrm>
          <a:prstGeom prst="rect">
            <a:avLst/>
          </a:prstGeom>
          <a:noFill/>
          <a:ln>
            <a:noFill/>
          </a:ln>
        </p:spPr>
        <p:txBody>
          <a:bodyPr wrap="square">
            <a:spAutoFit/>
          </a:bodyPr>
          <a:lstStyle/>
          <a:p>
            <a:r>
              <a:rPr lang="zh-CN" altLang="en-US" sz="3200" b="1" dirty="0">
                <a:solidFill>
                  <a:srgbClr val="BE1A20"/>
                </a:solidFill>
                <a:latin typeface="字魂110号-武林江湖体" panose="00000500000000000000" pitchFamily="2" charset="-122"/>
                <a:ea typeface="字魂110号-武林江湖体" panose="00000500000000000000" pitchFamily="2" charset="-122"/>
              </a:rPr>
              <a:t>事件过程</a:t>
            </a:r>
          </a:p>
        </p:txBody>
      </p:sp>
      <p:grpSp>
        <p:nvGrpSpPr>
          <p:cNvPr id="8" name="组合 7">
            <a:extLst>
              <a:ext uri="{FF2B5EF4-FFF2-40B4-BE49-F238E27FC236}">
                <a16:creationId xmlns:a16="http://schemas.microsoft.com/office/drawing/2014/main" id="{6F1FC331-D784-4879-A41B-1EE42FF2760C}"/>
              </a:ext>
            </a:extLst>
          </p:cNvPr>
          <p:cNvGrpSpPr/>
          <p:nvPr/>
        </p:nvGrpSpPr>
        <p:grpSpPr>
          <a:xfrm>
            <a:off x="1444755" y="954625"/>
            <a:ext cx="560986" cy="646331"/>
            <a:chOff x="2786098" y="1306335"/>
            <a:chExt cx="1512168" cy="1742219"/>
          </a:xfrm>
        </p:grpSpPr>
        <p:grpSp>
          <p:nvGrpSpPr>
            <p:cNvPr id="9" name="组合 8">
              <a:extLst>
                <a:ext uri="{FF2B5EF4-FFF2-40B4-BE49-F238E27FC236}">
                  <a16:creationId xmlns:a16="http://schemas.microsoft.com/office/drawing/2014/main" id="{B80AE59E-6FD5-42F7-997E-3A88A6D301EB}"/>
                </a:ext>
              </a:extLst>
            </p:cNvPr>
            <p:cNvGrpSpPr/>
            <p:nvPr/>
          </p:nvGrpSpPr>
          <p:grpSpPr>
            <a:xfrm>
              <a:off x="2935304" y="1480539"/>
              <a:ext cx="1344408" cy="1207793"/>
              <a:chOff x="2905222" y="1128521"/>
              <a:chExt cx="1759212" cy="1580446"/>
            </a:xfrm>
            <a:noFill/>
          </p:grpSpPr>
          <p:sp>
            <p:nvSpPr>
              <p:cNvPr id="11" name="矩形 10">
                <a:extLst>
                  <a:ext uri="{FF2B5EF4-FFF2-40B4-BE49-F238E27FC236}">
                    <a16:creationId xmlns:a16="http://schemas.microsoft.com/office/drawing/2014/main" id="{AF81B68B-2325-4726-A075-AFEF45358520}"/>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tx1"/>
                  </a:solidFill>
                </a:endParaRPr>
              </a:p>
            </p:txBody>
          </p:sp>
          <p:cxnSp>
            <p:nvCxnSpPr>
              <p:cNvPr id="12" name="直接连接符 11">
                <a:extLst>
                  <a:ext uri="{FF2B5EF4-FFF2-40B4-BE49-F238E27FC236}">
                    <a16:creationId xmlns:a16="http://schemas.microsoft.com/office/drawing/2014/main" id="{627AC969-D818-4EF2-81DA-F653FCAAD0B9}"/>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D61BED8D-C09F-4AEF-AA15-73DFDF774EF3}"/>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DA603E19-293B-4B85-A46C-0835BFA9979D}"/>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3683494B-4378-4DFF-A188-615C60129C16}"/>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0" name="PA_文本框 14">
              <a:extLst>
                <a:ext uri="{FF2B5EF4-FFF2-40B4-BE49-F238E27FC236}">
                  <a16:creationId xmlns:a16="http://schemas.microsoft.com/office/drawing/2014/main" id="{85A09598-CBF1-4B02-88D4-43C396F5C648}"/>
                </a:ext>
              </a:extLst>
            </p:cNvPr>
            <p:cNvSpPr txBox="1"/>
            <p:nvPr>
              <p:custDataLst>
                <p:tags r:id="rId1"/>
              </p:custDataLst>
            </p:nvPr>
          </p:nvSpPr>
          <p:spPr>
            <a:xfrm>
              <a:off x="2786098" y="1306335"/>
              <a:ext cx="1512168" cy="17422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二</a:t>
              </a:r>
            </a:p>
          </p:txBody>
        </p:sp>
      </p:grpSp>
      <p:cxnSp>
        <p:nvCxnSpPr>
          <p:cNvPr id="16" name="直接连接符 15">
            <a:extLst>
              <a:ext uri="{FF2B5EF4-FFF2-40B4-BE49-F238E27FC236}">
                <a16:creationId xmlns:a16="http://schemas.microsoft.com/office/drawing/2014/main" id="{48B411EE-3CF3-4EAC-B5BB-5EE39825CBD1}"/>
              </a:ext>
            </a:extLst>
          </p:cNvPr>
          <p:cNvCxnSpPr/>
          <p:nvPr/>
        </p:nvCxnSpPr>
        <p:spPr>
          <a:xfrm>
            <a:off x="1625600" y="1843314"/>
            <a:ext cx="9056914" cy="0"/>
          </a:xfrm>
          <a:prstGeom prst="line">
            <a:avLst/>
          </a:prstGeom>
          <a:ln>
            <a:solidFill>
              <a:srgbClr val="BD1A20"/>
            </a:solidFill>
          </a:ln>
        </p:spPr>
        <p:style>
          <a:lnRef idx="1">
            <a:schemeClr val="accent1"/>
          </a:lnRef>
          <a:fillRef idx="0">
            <a:schemeClr val="accent1"/>
          </a:fillRef>
          <a:effectRef idx="0">
            <a:schemeClr val="accent1"/>
          </a:effectRef>
          <a:fontRef idx="minor">
            <a:schemeClr val="tx1"/>
          </a:fontRef>
        </p:style>
      </p:cxnSp>
      <p:pic>
        <p:nvPicPr>
          <p:cNvPr id="17" name="图片 16">
            <a:extLst>
              <a:ext uri="{FF2B5EF4-FFF2-40B4-BE49-F238E27FC236}">
                <a16:creationId xmlns:a16="http://schemas.microsoft.com/office/drawing/2014/main" id="{C40A7478-119C-472A-B041-DA9DA1BA1BC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3498" b="86667"/>
          <a:stretch/>
        </p:blipFill>
        <p:spPr>
          <a:xfrm>
            <a:off x="-1" y="-23567"/>
            <a:ext cx="5486401" cy="1060293"/>
          </a:xfrm>
          <a:prstGeom prst="rect">
            <a:avLst/>
          </a:prstGeom>
        </p:spPr>
      </p:pic>
      <p:pic>
        <p:nvPicPr>
          <p:cNvPr id="18" name="图片 17">
            <a:extLst>
              <a:ext uri="{FF2B5EF4-FFF2-40B4-BE49-F238E27FC236}">
                <a16:creationId xmlns:a16="http://schemas.microsoft.com/office/drawing/2014/main" id="{E6D2B7A9-D5BE-47B0-B4BB-8C565D20EB4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54883" r="52171" b="13799"/>
          <a:stretch/>
        </p:blipFill>
        <p:spPr>
          <a:xfrm>
            <a:off x="8984643" y="-168166"/>
            <a:ext cx="2617489" cy="2571076"/>
          </a:xfrm>
          <a:prstGeom prst="rect">
            <a:avLst/>
          </a:prstGeom>
        </p:spPr>
      </p:pic>
      <p:pic>
        <p:nvPicPr>
          <p:cNvPr id="19" name="图片 18">
            <a:extLst>
              <a:ext uri="{FF2B5EF4-FFF2-40B4-BE49-F238E27FC236}">
                <a16:creationId xmlns:a16="http://schemas.microsoft.com/office/drawing/2014/main" id="{1E0F495C-6CCF-4E91-A4AE-C6149F4D822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731136" y="262332"/>
            <a:ext cx="1037824" cy="855040"/>
          </a:xfrm>
          <a:prstGeom prst="rect">
            <a:avLst/>
          </a:prstGeom>
        </p:spPr>
      </p:pic>
    </p:spTree>
    <p:extLst>
      <p:ext uri="{BB962C8B-B14F-4D97-AF65-F5344CB8AC3E}">
        <p14:creationId xmlns:p14="http://schemas.microsoft.com/office/powerpoint/2010/main" val="171902335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randombar(horizontal)">
                                      <p:cBhvr>
                                        <p:cTn id="20" dur="500"/>
                                        <p:tgtEl>
                                          <p:spTgt spid="4"/>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F2BF5BF-3945-407D-B57A-0835C42993EC}"/>
              </a:ext>
            </a:extLst>
          </p:cNvPr>
          <p:cNvSpPr/>
          <p:nvPr/>
        </p:nvSpPr>
        <p:spPr>
          <a:xfrm>
            <a:off x="1166933" y="2613270"/>
            <a:ext cx="10231170" cy="1052596"/>
          </a:xfrm>
          <a:prstGeom prst="rect">
            <a:avLst/>
          </a:prstGeom>
          <a:noFill/>
        </p:spPr>
        <p:txBody>
          <a:bodyPr wrap="square">
            <a:spAutoFit/>
          </a:bodyPr>
          <a:lstStyle/>
          <a:p>
            <a:pPr>
              <a:lnSpc>
                <a:spcPct val="130000"/>
              </a:lnSpc>
            </a:pPr>
            <a:r>
              <a:rPr lang="en-US" altLang="zh-CN" sz="1600" spc="100" dirty="0">
                <a:latin typeface="思源宋体 CN Light" panose="02020300000000000000" pitchFamily="18" charset="-122"/>
                <a:ea typeface="思源宋体 CN Light" panose="02020300000000000000" pitchFamily="18" charset="-122"/>
              </a:rPr>
              <a:t>12</a:t>
            </a:r>
            <a:r>
              <a:rPr lang="zh-CN" altLang="en-US" sz="1600" spc="100" dirty="0">
                <a:latin typeface="思源宋体 CN Light" panose="02020300000000000000" pitchFamily="18" charset="-122"/>
                <a:ea typeface="思源宋体 CN Light" panose="02020300000000000000" pitchFamily="18" charset="-122"/>
              </a:rPr>
              <a:t>月</a:t>
            </a:r>
            <a:r>
              <a:rPr lang="en-US" altLang="zh-CN" sz="1600" spc="100" dirty="0">
                <a:latin typeface="思源宋体 CN Light" panose="02020300000000000000" pitchFamily="18" charset="-122"/>
                <a:ea typeface="思源宋体 CN Light" panose="02020300000000000000" pitchFamily="18" charset="-122"/>
              </a:rPr>
              <a:t>16</a:t>
            </a:r>
            <a:r>
              <a:rPr lang="zh-CN" altLang="en-US" sz="1600" spc="100" dirty="0">
                <a:latin typeface="思源宋体 CN Light" panose="02020300000000000000" pitchFamily="18" charset="-122"/>
                <a:ea typeface="思源宋体 CN Light" panose="02020300000000000000" pitchFamily="18" charset="-122"/>
              </a:rPr>
              <a:t>日凌晨，</a:t>
            </a:r>
            <a:r>
              <a:rPr lang="en-US" altLang="zh-CN" sz="1600" spc="100" dirty="0">
                <a:latin typeface="思源宋体 CN Light" panose="02020300000000000000" pitchFamily="18" charset="-122"/>
                <a:ea typeface="思源宋体 CN Light" panose="02020300000000000000" pitchFamily="18" charset="-122"/>
              </a:rPr>
              <a:t>1</a:t>
            </a:r>
            <a:r>
              <a:rPr lang="zh-CN" altLang="en-US" sz="1600" spc="100" dirty="0">
                <a:latin typeface="思源宋体 CN Light" panose="02020300000000000000" pitchFamily="18" charset="-122"/>
                <a:ea typeface="思源宋体 CN Light" panose="02020300000000000000" pitchFamily="18" charset="-122"/>
              </a:rPr>
              <a:t>万余名北平爱国学生陆续走上街头，一场声势浩大的抗日救亡大示威爆发了。</a:t>
            </a:r>
            <a:endParaRPr lang="en-US" altLang="zh-CN" sz="1600" spc="100" dirty="0">
              <a:latin typeface="思源宋体 CN Light" panose="02020300000000000000" pitchFamily="18" charset="-122"/>
              <a:ea typeface="思源宋体 CN Light" panose="02020300000000000000" pitchFamily="18" charset="-122"/>
            </a:endParaRPr>
          </a:p>
          <a:p>
            <a:pPr>
              <a:lnSpc>
                <a:spcPct val="130000"/>
              </a:lnSpc>
            </a:pPr>
            <a:r>
              <a:rPr lang="zh-CN" altLang="en-US" sz="1600" spc="100" dirty="0">
                <a:latin typeface="思源宋体 CN Light" panose="02020300000000000000" pitchFamily="18" charset="-122"/>
                <a:ea typeface="思源宋体 CN Light" panose="02020300000000000000" pitchFamily="18" charset="-122"/>
              </a:rPr>
              <a:t>示威游行队伍共分为</a:t>
            </a:r>
            <a:r>
              <a:rPr lang="en-US" altLang="zh-CN" sz="1600" spc="100" dirty="0">
                <a:latin typeface="思源宋体 CN Light" panose="02020300000000000000" pitchFamily="18" charset="-122"/>
                <a:ea typeface="思源宋体 CN Light" panose="02020300000000000000" pitchFamily="18" charset="-122"/>
              </a:rPr>
              <a:t>4</a:t>
            </a:r>
            <a:r>
              <a:rPr lang="zh-CN" altLang="en-US" sz="1600" spc="100" dirty="0">
                <a:latin typeface="思源宋体 CN Light" panose="02020300000000000000" pitchFamily="18" charset="-122"/>
                <a:ea typeface="思源宋体 CN Light" panose="02020300000000000000" pitchFamily="18" charset="-122"/>
              </a:rPr>
              <a:t>个大队，分别由东北大学、中国大学、北京大学、清华大学率领从不同方向前进，途中冲破军警的封锁阻拦，最后在天桥会合。</a:t>
            </a:r>
            <a:endParaRPr lang="en-US" altLang="zh-CN" sz="1600" spc="100" dirty="0">
              <a:latin typeface="思源宋体 CN Light" panose="02020300000000000000" pitchFamily="18" charset="-122"/>
              <a:ea typeface="思源宋体 CN Light" panose="02020300000000000000" pitchFamily="18" charset="-122"/>
            </a:endParaRPr>
          </a:p>
        </p:txBody>
      </p:sp>
      <p:sp>
        <p:nvSpPr>
          <p:cNvPr id="5" name="矩形 4">
            <a:extLst>
              <a:ext uri="{FF2B5EF4-FFF2-40B4-BE49-F238E27FC236}">
                <a16:creationId xmlns:a16="http://schemas.microsoft.com/office/drawing/2014/main" id="{78FA66E3-A51E-46ED-AE10-18E2F3ACD71C}"/>
              </a:ext>
            </a:extLst>
          </p:cNvPr>
          <p:cNvSpPr/>
          <p:nvPr/>
        </p:nvSpPr>
        <p:spPr>
          <a:xfrm>
            <a:off x="1166933" y="3953914"/>
            <a:ext cx="10231169" cy="701346"/>
          </a:xfrm>
          <a:prstGeom prst="rect">
            <a:avLst/>
          </a:prstGeom>
          <a:noFill/>
        </p:spPr>
        <p:txBody>
          <a:bodyPr wrap="square">
            <a:spAutoFit/>
          </a:bodyPr>
          <a:lstStyle/>
          <a:p>
            <a:pPr>
              <a:lnSpc>
                <a:spcPct val="130000"/>
              </a:lnSpc>
            </a:pPr>
            <a:r>
              <a:rPr lang="zh-CN" altLang="en-US" sz="1600" spc="100" dirty="0">
                <a:latin typeface="思源宋体 CN Light" panose="02020300000000000000" pitchFamily="18" charset="-122"/>
                <a:ea typeface="思源宋体 CN Light" panose="02020300000000000000" pitchFamily="18" charset="-122"/>
              </a:rPr>
              <a:t>上午</a:t>
            </a:r>
            <a:r>
              <a:rPr lang="en-US" altLang="zh-CN" sz="1600" spc="100" dirty="0">
                <a:latin typeface="思源宋体 CN Light" panose="02020300000000000000" pitchFamily="18" charset="-122"/>
                <a:ea typeface="思源宋体 CN Light" panose="02020300000000000000" pitchFamily="18" charset="-122"/>
              </a:rPr>
              <a:t>11</a:t>
            </a:r>
            <a:r>
              <a:rPr lang="zh-CN" altLang="en-US" sz="1600" spc="100" dirty="0">
                <a:latin typeface="思源宋体 CN Light" panose="02020300000000000000" pitchFamily="18" charset="-122"/>
                <a:ea typeface="思源宋体 CN Light" panose="02020300000000000000" pitchFamily="18" charset="-122"/>
              </a:rPr>
              <a:t>时许，北平爱国学生和广大工人、农民、市民</a:t>
            </a:r>
            <a:r>
              <a:rPr lang="en-US" altLang="zh-CN" sz="1600" spc="100" dirty="0">
                <a:latin typeface="思源宋体 CN Light" panose="02020300000000000000" pitchFamily="18" charset="-122"/>
                <a:ea typeface="思源宋体 CN Light" panose="02020300000000000000" pitchFamily="18" charset="-122"/>
              </a:rPr>
              <a:t>3</a:t>
            </a:r>
            <a:r>
              <a:rPr lang="zh-CN" altLang="en-US" sz="1600" spc="100" dirty="0">
                <a:latin typeface="思源宋体 CN Light" panose="02020300000000000000" pitchFamily="18" charset="-122"/>
                <a:ea typeface="思源宋体 CN Light" panose="02020300000000000000" pitchFamily="18" charset="-122"/>
              </a:rPr>
              <a:t>万余人在天桥召开市民大会。会场旗帜飘扬，“打倒日本帝国主义！”“打倒汉奸卖国贼</a:t>
            </a:r>
            <a:r>
              <a:rPr lang="en-US" altLang="zh-CN" sz="1600" spc="100" dirty="0">
                <a:latin typeface="思源宋体 CN Light" panose="02020300000000000000" pitchFamily="18" charset="-122"/>
                <a:ea typeface="思源宋体 CN Light" panose="02020300000000000000" pitchFamily="18" charset="-122"/>
              </a:rPr>
              <a:t>!”“</a:t>
            </a:r>
            <a:r>
              <a:rPr lang="zh-CN" altLang="en-US" sz="1600" spc="100" dirty="0">
                <a:latin typeface="思源宋体 CN Light" panose="02020300000000000000" pitchFamily="18" charset="-122"/>
                <a:ea typeface="思源宋体 CN Light" panose="02020300000000000000" pitchFamily="18" charset="-122"/>
              </a:rPr>
              <a:t>反对成立冀察政务委员会</a:t>
            </a:r>
            <a:r>
              <a:rPr lang="en-US" altLang="zh-CN" sz="1600" spc="100" dirty="0">
                <a:latin typeface="思源宋体 CN Light" panose="02020300000000000000" pitchFamily="18" charset="-122"/>
                <a:ea typeface="思源宋体 CN Light" panose="02020300000000000000" pitchFamily="18" charset="-122"/>
              </a:rPr>
              <a:t>!”</a:t>
            </a:r>
            <a:r>
              <a:rPr lang="zh-CN" altLang="en-US" sz="1600" spc="100" dirty="0">
                <a:latin typeface="思源宋体 CN Light" panose="02020300000000000000" pitchFamily="18" charset="-122"/>
                <a:ea typeface="思源宋体 CN Light" panose="02020300000000000000" pitchFamily="18" charset="-122"/>
              </a:rPr>
              <a:t>的口号声此起彼伏，响彻天空。</a:t>
            </a:r>
            <a:endParaRPr lang="en-US" altLang="zh-CN" sz="1600" spc="100" dirty="0">
              <a:latin typeface="思源宋体 CN Light" panose="02020300000000000000" pitchFamily="18" charset="-122"/>
              <a:ea typeface="思源宋体 CN Light" panose="02020300000000000000" pitchFamily="18" charset="-122"/>
            </a:endParaRPr>
          </a:p>
        </p:txBody>
      </p:sp>
      <p:sp>
        <p:nvSpPr>
          <p:cNvPr id="6" name="矩形 5">
            <a:extLst>
              <a:ext uri="{FF2B5EF4-FFF2-40B4-BE49-F238E27FC236}">
                <a16:creationId xmlns:a16="http://schemas.microsoft.com/office/drawing/2014/main" id="{F73E37F0-D66A-435E-81E3-EB3584A875F4}"/>
              </a:ext>
            </a:extLst>
          </p:cNvPr>
          <p:cNvSpPr/>
          <p:nvPr/>
        </p:nvSpPr>
        <p:spPr>
          <a:xfrm>
            <a:off x="1166933" y="4943308"/>
            <a:ext cx="10231170" cy="1052596"/>
          </a:xfrm>
          <a:prstGeom prst="rect">
            <a:avLst/>
          </a:prstGeom>
          <a:noFill/>
        </p:spPr>
        <p:txBody>
          <a:bodyPr wrap="square">
            <a:spAutoFit/>
          </a:bodyPr>
          <a:lstStyle/>
          <a:p>
            <a:pPr>
              <a:lnSpc>
                <a:spcPct val="130000"/>
              </a:lnSpc>
            </a:pPr>
            <a:r>
              <a:rPr lang="zh-CN" altLang="en-US" sz="1600" spc="100" dirty="0">
                <a:latin typeface="思源宋体 CN Light" panose="02020300000000000000" pitchFamily="18" charset="-122"/>
                <a:ea typeface="思源宋体 CN Light" panose="02020300000000000000" pitchFamily="18" charset="-122"/>
              </a:rPr>
              <a:t>市民大会结束后，</a:t>
            </a:r>
            <a:r>
              <a:rPr lang="en-US" altLang="zh-CN" sz="1600" spc="100" dirty="0">
                <a:latin typeface="思源宋体 CN Light" panose="02020300000000000000" pitchFamily="18" charset="-122"/>
                <a:ea typeface="思源宋体 CN Light" panose="02020300000000000000" pitchFamily="18" charset="-122"/>
              </a:rPr>
              <a:t>1</a:t>
            </a:r>
            <a:r>
              <a:rPr lang="zh-CN" altLang="en-US" sz="1600" spc="100" dirty="0">
                <a:latin typeface="思源宋体 CN Light" panose="02020300000000000000" pitchFamily="18" charset="-122"/>
                <a:ea typeface="思源宋体 CN Light" panose="02020300000000000000" pitchFamily="18" charset="-122"/>
              </a:rPr>
              <a:t>万多名爱国学生整队向前门方向行进。学生们手挽着手，不断高呼抗日救国口号，向街道两旁的市民和行人散发传单。市民们热情支持学生的爱国行动，有的送来开水和食物，有的自动加入了游行队伍。</a:t>
            </a:r>
          </a:p>
        </p:txBody>
      </p:sp>
      <p:sp>
        <p:nvSpPr>
          <p:cNvPr id="8" name="矩形 7">
            <a:extLst>
              <a:ext uri="{FF2B5EF4-FFF2-40B4-BE49-F238E27FC236}">
                <a16:creationId xmlns:a16="http://schemas.microsoft.com/office/drawing/2014/main" id="{EEB9B173-8438-4196-80E2-816D52CA5222}"/>
              </a:ext>
            </a:extLst>
          </p:cNvPr>
          <p:cNvSpPr/>
          <p:nvPr/>
        </p:nvSpPr>
        <p:spPr>
          <a:xfrm>
            <a:off x="2005741" y="989150"/>
            <a:ext cx="1896408" cy="584775"/>
          </a:xfrm>
          <a:prstGeom prst="rect">
            <a:avLst/>
          </a:prstGeom>
          <a:noFill/>
          <a:ln>
            <a:noFill/>
          </a:ln>
        </p:spPr>
        <p:txBody>
          <a:bodyPr wrap="square">
            <a:spAutoFit/>
          </a:bodyPr>
          <a:lstStyle/>
          <a:p>
            <a:r>
              <a:rPr lang="zh-CN" altLang="en-US" sz="3200" b="1" dirty="0">
                <a:solidFill>
                  <a:srgbClr val="BE1A20"/>
                </a:solidFill>
                <a:latin typeface="字魂110号-武林江湖体" panose="00000500000000000000" pitchFamily="2" charset="-122"/>
                <a:ea typeface="字魂110号-武林江湖体" panose="00000500000000000000" pitchFamily="2" charset="-122"/>
              </a:rPr>
              <a:t>事件过程</a:t>
            </a:r>
          </a:p>
        </p:txBody>
      </p:sp>
      <p:grpSp>
        <p:nvGrpSpPr>
          <p:cNvPr id="9" name="组合 8">
            <a:extLst>
              <a:ext uri="{FF2B5EF4-FFF2-40B4-BE49-F238E27FC236}">
                <a16:creationId xmlns:a16="http://schemas.microsoft.com/office/drawing/2014/main" id="{0C95D930-393C-471E-91D1-FD6A11A962E0}"/>
              </a:ext>
            </a:extLst>
          </p:cNvPr>
          <p:cNvGrpSpPr/>
          <p:nvPr/>
        </p:nvGrpSpPr>
        <p:grpSpPr>
          <a:xfrm>
            <a:off x="1444755" y="954625"/>
            <a:ext cx="560986" cy="646331"/>
            <a:chOff x="2786098" y="1306335"/>
            <a:chExt cx="1512168" cy="1742219"/>
          </a:xfrm>
        </p:grpSpPr>
        <p:grpSp>
          <p:nvGrpSpPr>
            <p:cNvPr id="10" name="组合 9">
              <a:extLst>
                <a:ext uri="{FF2B5EF4-FFF2-40B4-BE49-F238E27FC236}">
                  <a16:creationId xmlns:a16="http://schemas.microsoft.com/office/drawing/2014/main" id="{F4BE6527-583A-4FA7-A183-3CD1D7CAE35B}"/>
                </a:ext>
              </a:extLst>
            </p:cNvPr>
            <p:cNvGrpSpPr/>
            <p:nvPr/>
          </p:nvGrpSpPr>
          <p:grpSpPr>
            <a:xfrm>
              <a:off x="2935304" y="1480539"/>
              <a:ext cx="1344408" cy="1207793"/>
              <a:chOff x="2905222" y="1128521"/>
              <a:chExt cx="1759212" cy="1580446"/>
            </a:xfrm>
            <a:noFill/>
          </p:grpSpPr>
          <p:sp>
            <p:nvSpPr>
              <p:cNvPr id="12" name="矩形 11">
                <a:extLst>
                  <a:ext uri="{FF2B5EF4-FFF2-40B4-BE49-F238E27FC236}">
                    <a16:creationId xmlns:a16="http://schemas.microsoft.com/office/drawing/2014/main" id="{EBA551AD-7E67-498C-B621-62984E013135}"/>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tx1"/>
                  </a:solidFill>
                </a:endParaRPr>
              </a:p>
            </p:txBody>
          </p:sp>
          <p:cxnSp>
            <p:nvCxnSpPr>
              <p:cNvPr id="13" name="直接连接符 12">
                <a:extLst>
                  <a:ext uri="{FF2B5EF4-FFF2-40B4-BE49-F238E27FC236}">
                    <a16:creationId xmlns:a16="http://schemas.microsoft.com/office/drawing/2014/main" id="{52C98CC2-148D-4937-924C-59B678DDFE4C}"/>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69BCE070-3064-401D-A4F6-A0BB803E0639}"/>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EDE29083-03A5-41F3-A6E6-F1585E2CE2D8}"/>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E5D9CAE9-6704-4F1B-8569-102E86160609}"/>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1" name="PA_文本框 14">
              <a:extLst>
                <a:ext uri="{FF2B5EF4-FFF2-40B4-BE49-F238E27FC236}">
                  <a16:creationId xmlns:a16="http://schemas.microsoft.com/office/drawing/2014/main" id="{BC00F680-72A1-4D55-8DDB-ED0D99CB8510}"/>
                </a:ext>
              </a:extLst>
            </p:cNvPr>
            <p:cNvSpPr txBox="1"/>
            <p:nvPr>
              <p:custDataLst>
                <p:tags r:id="rId1"/>
              </p:custDataLst>
            </p:nvPr>
          </p:nvSpPr>
          <p:spPr>
            <a:xfrm>
              <a:off x="2786098" y="1306335"/>
              <a:ext cx="1512168" cy="17422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二</a:t>
              </a:r>
            </a:p>
          </p:txBody>
        </p:sp>
      </p:grpSp>
      <p:sp>
        <p:nvSpPr>
          <p:cNvPr id="17" name="矩形 16">
            <a:extLst>
              <a:ext uri="{FF2B5EF4-FFF2-40B4-BE49-F238E27FC236}">
                <a16:creationId xmlns:a16="http://schemas.microsoft.com/office/drawing/2014/main" id="{16F42A5A-5015-4FCE-9AE3-B3867965E470}"/>
              </a:ext>
            </a:extLst>
          </p:cNvPr>
          <p:cNvSpPr/>
          <p:nvPr/>
        </p:nvSpPr>
        <p:spPr>
          <a:xfrm>
            <a:off x="1273258" y="2085673"/>
            <a:ext cx="2093110" cy="400110"/>
          </a:xfrm>
          <a:prstGeom prst="rect">
            <a:avLst/>
          </a:prstGeom>
          <a:solidFill>
            <a:srgbClr val="C00000"/>
          </a:solidFill>
        </p:spPr>
        <p:txBody>
          <a:bodyPr wrap="square">
            <a:spAutoFit/>
          </a:bodyPr>
          <a:lstStyle/>
          <a:p>
            <a:pPr algn="ctr"/>
            <a:r>
              <a:rPr lang="zh-CN" altLang="en-US" sz="2000" b="1" spc="100" dirty="0">
                <a:solidFill>
                  <a:schemeClr val="bg1"/>
                </a:solidFill>
                <a:latin typeface="思源宋体 CN Light" panose="02020300000000000000" pitchFamily="18" charset="-122"/>
                <a:ea typeface="思源宋体 CN Light" panose="02020300000000000000" pitchFamily="18" charset="-122"/>
              </a:rPr>
              <a:t>救亡怒潮</a:t>
            </a:r>
          </a:p>
        </p:txBody>
      </p:sp>
      <p:cxnSp>
        <p:nvCxnSpPr>
          <p:cNvPr id="18" name="直接连接符 17">
            <a:extLst>
              <a:ext uri="{FF2B5EF4-FFF2-40B4-BE49-F238E27FC236}">
                <a16:creationId xmlns:a16="http://schemas.microsoft.com/office/drawing/2014/main" id="{E729C1D7-FD78-4FDF-B0B7-907127490A46}"/>
              </a:ext>
            </a:extLst>
          </p:cNvPr>
          <p:cNvCxnSpPr/>
          <p:nvPr/>
        </p:nvCxnSpPr>
        <p:spPr>
          <a:xfrm>
            <a:off x="1625600" y="1843314"/>
            <a:ext cx="9056914" cy="0"/>
          </a:xfrm>
          <a:prstGeom prst="line">
            <a:avLst/>
          </a:prstGeom>
          <a:ln>
            <a:solidFill>
              <a:srgbClr val="BD1A20"/>
            </a:solidFill>
          </a:ln>
        </p:spPr>
        <p:style>
          <a:lnRef idx="1">
            <a:schemeClr val="accent1"/>
          </a:lnRef>
          <a:fillRef idx="0">
            <a:schemeClr val="accent1"/>
          </a:fillRef>
          <a:effectRef idx="0">
            <a:schemeClr val="accent1"/>
          </a:effectRef>
          <a:fontRef idx="minor">
            <a:schemeClr val="tx1"/>
          </a:fontRef>
        </p:style>
      </p:cxnSp>
      <p:pic>
        <p:nvPicPr>
          <p:cNvPr id="19" name="图片 18">
            <a:extLst>
              <a:ext uri="{FF2B5EF4-FFF2-40B4-BE49-F238E27FC236}">
                <a16:creationId xmlns:a16="http://schemas.microsoft.com/office/drawing/2014/main" id="{309455F8-FB41-4732-8E11-CDA7A0F5F91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3498" b="86667"/>
          <a:stretch/>
        </p:blipFill>
        <p:spPr>
          <a:xfrm>
            <a:off x="-1" y="-23567"/>
            <a:ext cx="5486401" cy="1060293"/>
          </a:xfrm>
          <a:prstGeom prst="rect">
            <a:avLst/>
          </a:prstGeom>
        </p:spPr>
      </p:pic>
      <p:pic>
        <p:nvPicPr>
          <p:cNvPr id="20" name="图片 19">
            <a:extLst>
              <a:ext uri="{FF2B5EF4-FFF2-40B4-BE49-F238E27FC236}">
                <a16:creationId xmlns:a16="http://schemas.microsoft.com/office/drawing/2014/main" id="{12031117-02DF-455C-B367-E717FAAD410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54883" r="52171" b="13799"/>
          <a:stretch/>
        </p:blipFill>
        <p:spPr>
          <a:xfrm>
            <a:off x="8984643" y="-168166"/>
            <a:ext cx="2617489" cy="2571076"/>
          </a:xfrm>
          <a:prstGeom prst="rect">
            <a:avLst/>
          </a:prstGeom>
        </p:spPr>
      </p:pic>
      <p:pic>
        <p:nvPicPr>
          <p:cNvPr id="21" name="图片 20">
            <a:extLst>
              <a:ext uri="{FF2B5EF4-FFF2-40B4-BE49-F238E27FC236}">
                <a16:creationId xmlns:a16="http://schemas.microsoft.com/office/drawing/2014/main" id="{042726C8-2500-4796-AD5D-8C5AB34B097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731136" y="262332"/>
            <a:ext cx="1037824" cy="855040"/>
          </a:xfrm>
          <a:prstGeom prst="rect">
            <a:avLst/>
          </a:prstGeom>
        </p:spPr>
      </p:pic>
    </p:spTree>
    <p:extLst>
      <p:ext uri="{BB962C8B-B14F-4D97-AF65-F5344CB8AC3E}">
        <p14:creationId xmlns:p14="http://schemas.microsoft.com/office/powerpoint/2010/main" val="357209880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randombar(horizontal)">
                                      <p:cBhvr>
                                        <p:cTn id="21" dur="500"/>
                                        <p:tgtEl>
                                          <p:spTgt spid="17"/>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8" grpId="0"/>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CFACEC21-58A2-4FE5-871A-59CF9EA3AF01}"/>
              </a:ext>
            </a:extLst>
          </p:cNvPr>
          <p:cNvSpPr/>
          <p:nvPr/>
        </p:nvSpPr>
        <p:spPr>
          <a:xfrm>
            <a:off x="1242555" y="2608839"/>
            <a:ext cx="7678161" cy="3706015"/>
          </a:xfrm>
          <a:prstGeom prst="rect">
            <a:avLst/>
          </a:prstGeom>
        </p:spPr>
        <p:txBody>
          <a:bodyPr wrap="square">
            <a:spAutoFit/>
          </a:bodyPr>
          <a:lstStyle/>
          <a:p>
            <a:pPr>
              <a:lnSpc>
                <a:spcPct val="130000"/>
              </a:lnSpc>
            </a:pPr>
            <a:r>
              <a:rPr lang="zh-CN" altLang="en-US" sz="1400" spc="100" dirty="0">
                <a:latin typeface="思源宋体 CN Light" panose="02020300000000000000" pitchFamily="18" charset="-122"/>
                <a:ea typeface="思源宋体 CN Light" panose="02020300000000000000" pitchFamily="18" charset="-122"/>
              </a:rPr>
              <a:t>游行队伍抵达前门时，遇到大批军警和保安队的阻截，爱国学生就在前门火车站广场举行第二次市民大会。大会决定继续进内城示威游行，并派代表与军警交涉，要求打开城门。当局为了分割示威游行队伍，答应让一部分学生从前门进城，但大部分学生须从和平门和宣武门入城。</a:t>
            </a:r>
            <a:endParaRPr lang="en-US" altLang="zh-CN" sz="1400" spc="100" dirty="0">
              <a:latin typeface="思源宋体 CN Light" panose="02020300000000000000" pitchFamily="18" charset="-122"/>
              <a:ea typeface="思源宋体 CN Light" panose="02020300000000000000" pitchFamily="18" charset="-122"/>
            </a:endParaRPr>
          </a:p>
          <a:p>
            <a:pPr>
              <a:lnSpc>
                <a:spcPct val="130000"/>
              </a:lnSpc>
            </a:pPr>
            <a:r>
              <a:rPr lang="zh-CN" altLang="en-US" sz="1400" spc="100" dirty="0">
                <a:latin typeface="思源宋体 CN Light" panose="02020300000000000000" pitchFamily="18" charset="-122"/>
                <a:ea typeface="思源宋体 CN Light" panose="02020300000000000000" pitchFamily="18" charset="-122"/>
              </a:rPr>
              <a:t>下午</a:t>
            </a:r>
            <a:r>
              <a:rPr lang="en-US" altLang="zh-CN" sz="1400" spc="100" dirty="0">
                <a:latin typeface="思源宋体 CN Light" panose="02020300000000000000" pitchFamily="18" charset="-122"/>
                <a:ea typeface="思源宋体 CN Light" panose="02020300000000000000" pitchFamily="18" charset="-122"/>
              </a:rPr>
              <a:t>4</a:t>
            </a:r>
            <a:r>
              <a:rPr lang="zh-CN" altLang="en-US" sz="1400" spc="100" dirty="0">
                <a:latin typeface="思源宋体 CN Light" panose="02020300000000000000" pitchFamily="18" charset="-122"/>
                <a:ea typeface="思源宋体 CN Light" panose="02020300000000000000" pitchFamily="18" charset="-122"/>
              </a:rPr>
              <a:t>时，黄敬率北京大学、中国大学等校部分同学由前门入城后，城门马上关闭了。清华大学、燕京大学、东北大学、北平大学等校同学沿着西河沿赴和平门和宣武门。但城门都已紧闭，同学们多次试图撞开城门，均未成功。后来几经交涉，军警答应以清华、燕京大学的队伍先撤走为条件，可以打开城门让其他学校的学生入城。</a:t>
            </a:r>
            <a:endParaRPr lang="en-US" altLang="zh-CN" sz="1400" spc="100" dirty="0">
              <a:latin typeface="思源宋体 CN Light" panose="02020300000000000000" pitchFamily="18" charset="-122"/>
              <a:ea typeface="思源宋体 CN Light" panose="02020300000000000000" pitchFamily="18" charset="-122"/>
            </a:endParaRPr>
          </a:p>
          <a:p>
            <a:pPr>
              <a:lnSpc>
                <a:spcPct val="130000"/>
              </a:lnSpc>
            </a:pPr>
            <a:r>
              <a:rPr lang="zh-CN" altLang="en-US" sz="1400" spc="100" dirty="0">
                <a:latin typeface="思源宋体 CN Light" panose="02020300000000000000" pitchFamily="18" charset="-122"/>
                <a:ea typeface="思源宋体 CN Light" panose="02020300000000000000" pitchFamily="18" charset="-122"/>
              </a:rPr>
              <a:t>此时已是晚上</a:t>
            </a:r>
            <a:r>
              <a:rPr lang="en-US" altLang="zh-CN" sz="1400" spc="100" dirty="0">
                <a:latin typeface="思源宋体 CN Light" panose="02020300000000000000" pitchFamily="18" charset="-122"/>
                <a:ea typeface="思源宋体 CN Light" panose="02020300000000000000" pitchFamily="18" charset="-122"/>
              </a:rPr>
              <a:t>9</a:t>
            </a:r>
            <a:r>
              <a:rPr lang="zh-CN" altLang="en-US" sz="1400" spc="100" dirty="0">
                <a:latin typeface="思源宋体 CN Light" panose="02020300000000000000" pitchFamily="18" charset="-122"/>
                <a:ea typeface="思源宋体 CN Light" panose="02020300000000000000" pitchFamily="18" charset="-122"/>
              </a:rPr>
              <a:t>点多钟，当两校队伍离开后，城外四周的路灯全部熄灭，大批军警挥刀舞棍从四面八方向学生扑过来，许多人遭到毒打。由前门入城的学生想去宣武门接应，当走到西单绒线胡同西口时，遭到大批军警扑打，数十名学生被砍伤，街道上血迹斑斑，惨不忍睹。在“一二</a:t>
            </a:r>
            <a:r>
              <a:rPr lang="en-US" altLang="zh-CN" sz="1400" spc="100" dirty="0">
                <a:latin typeface="思源宋体 CN Light" panose="02020300000000000000" pitchFamily="18" charset="-122"/>
                <a:ea typeface="思源宋体 CN Light" panose="02020300000000000000" pitchFamily="18" charset="-122"/>
              </a:rPr>
              <a:t>·</a:t>
            </a:r>
            <a:r>
              <a:rPr lang="zh-CN" altLang="en-US" sz="1400" spc="100" dirty="0">
                <a:latin typeface="思源宋体 CN Light" panose="02020300000000000000" pitchFamily="18" charset="-122"/>
                <a:ea typeface="思源宋体 CN Light" panose="02020300000000000000" pitchFamily="18" charset="-122"/>
              </a:rPr>
              <a:t>一六”大示威中，全市学生共有</a:t>
            </a:r>
            <a:r>
              <a:rPr lang="en-US" altLang="zh-CN" sz="1400" spc="100" dirty="0">
                <a:latin typeface="思源宋体 CN Light" panose="02020300000000000000" pitchFamily="18" charset="-122"/>
                <a:ea typeface="思源宋体 CN Light" panose="02020300000000000000" pitchFamily="18" charset="-122"/>
              </a:rPr>
              <a:t>22</a:t>
            </a:r>
            <a:r>
              <a:rPr lang="zh-CN" altLang="en-US" sz="1400" spc="100" dirty="0">
                <a:latin typeface="思源宋体 CN Light" panose="02020300000000000000" pitchFamily="18" charset="-122"/>
                <a:ea typeface="思源宋体 CN Light" panose="02020300000000000000" pitchFamily="18" charset="-122"/>
              </a:rPr>
              <a:t>人被捕，</a:t>
            </a:r>
            <a:r>
              <a:rPr lang="en-US" altLang="zh-CN" sz="1400" spc="100" dirty="0">
                <a:latin typeface="思源宋体 CN Light" panose="02020300000000000000" pitchFamily="18" charset="-122"/>
                <a:ea typeface="思源宋体 CN Light" panose="02020300000000000000" pitchFamily="18" charset="-122"/>
              </a:rPr>
              <a:t>300</a:t>
            </a:r>
            <a:r>
              <a:rPr lang="zh-CN" altLang="en-US" sz="1400" spc="100" dirty="0">
                <a:latin typeface="思源宋体 CN Light" panose="02020300000000000000" pitchFamily="18" charset="-122"/>
                <a:ea typeface="思源宋体 CN Light" panose="02020300000000000000" pitchFamily="18" charset="-122"/>
              </a:rPr>
              <a:t>余人受伤，再一次暴露了反动当局的凶残面目。</a:t>
            </a:r>
          </a:p>
        </p:txBody>
      </p:sp>
      <p:pic>
        <p:nvPicPr>
          <p:cNvPr id="6" name="图片 5">
            <a:extLst>
              <a:ext uri="{FF2B5EF4-FFF2-40B4-BE49-F238E27FC236}">
                <a16:creationId xmlns:a16="http://schemas.microsoft.com/office/drawing/2014/main" id="{2B05B661-013C-46B4-A398-13BB5E6566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07668" y="3429000"/>
            <a:ext cx="2992682" cy="2708309"/>
          </a:xfrm>
          <a:prstGeom prst="rect">
            <a:avLst/>
          </a:prstGeom>
        </p:spPr>
      </p:pic>
      <p:sp>
        <p:nvSpPr>
          <p:cNvPr id="7" name="矩形 6">
            <a:extLst>
              <a:ext uri="{FF2B5EF4-FFF2-40B4-BE49-F238E27FC236}">
                <a16:creationId xmlns:a16="http://schemas.microsoft.com/office/drawing/2014/main" id="{3585CCD3-01C2-46B7-853D-4BDE5402FC96}"/>
              </a:ext>
            </a:extLst>
          </p:cNvPr>
          <p:cNvSpPr/>
          <p:nvPr/>
        </p:nvSpPr>
        <p:spPr>
          <a:xfrm>
            <a:off x="1444755" y="2017718"/>
            <a:ext cx="2093110" cy="400110"/>
          </a:xfrm>
          <a:prstGeom prst="rect">
            <a:avLst/>
          </a:prstGeom>
          <a:solidFill>
            <a:srgbClr val="C00000"/>
          </a:solidFill>
        </p:spPr>
        <p:txBody>
          <a:bodyPr wrap="square">
            <a:spAutoFit/>
          </a:bodyPr>
          <a:lstStyle/>
          <a:p>
            <a:pPr algn="ctr"/>
            <a:r>
              <a:rPr lang="zh-CN" altLang="en-US" sz="2000" b="1" spc="100" dirty="0">
                <a:solidFill>
                  <a:schemeClr val="bg1"/>
                </a:solidFill>
                <a:latin typeface="思源宋体 CN Light" panose="02020300000000000000" pitchFamily="18" charset="-122"/>
                <a:ea typeface="思源宋体 CN Light" panose="02020300000000000000" pitchFamily="18" charset="-122"/>
              </a:rPr>
              <a:t>救亡怒潮</a:t>
            </a:r>
          </a:p>
        </p:txBody>
      </p:sp>
      <p:sp>
        <p:nvSpPr>
          <p:cNvPr id="8" name="矩形 7">
            <a:extLst>
              <a:ext uri="{FF2B5EF4-FFF2-40B4-BE49-F238E27FC236}">
                <a16:creationId xmlns:a16="http://schemas.microsoft.com/office/drawing/2014/main" id="{00FFF362-EBD1-4500-B6A2-56CF78E2678C}"/>
              </a:ext>
            </a:extLst>
          </p:cNvPr>
          <p:cNvSpPr/>
          <p:nvPr/>
        </p:nvSpPr>
        <p:spPr>
          <a:xfrm>
            <a:off x="2005741" y="989150"/>
            <a:ext cx="1896408" cy="584775"/>
          </a:xfrm>
          <a:prstGeom prst="rect">
            <a:avLst/>
          </a:prstGeom>
          <a:noFill/>
          <a:ln>
            <a:noFill/>
          </a:ln>
        </p:spPr>
        <p:txBody>
          <a:bodyPr wrap="square">
            <a:spAutoFit/>
          </a:bodyPr>
          <a:lstStyle/>
          <a:p>
            <a:r>
              <a:rPr lang="zh-CN" altLang="en-US" sz="3200" b="1" dirty="0">
                <a:solidFill>
                  <a:srgbClr val="BE1A20"/>
                </a:solidFill>
                <a:latin typeface="字魂110号-武林江湖体" panose="00000500000000000000" pitchFamily="2" charset="-122"/>
                <a:ea typeface="字魂110号-武林江湖体" panose="00000500000000000000" pitchFamily="2" charset="-122"/>
              </a:rPr>
              <a:t>事件过程</a:t>
            </a:r>
          </a:p>
        </p:txBody>
      </p:sp>
      <p:grpSp>
        <p:nvGrpSpPr>
          <p:cNvPr id="9" name="组合 8">
            <a:extLst>
              <a:ext uri="{FF2B5EF4-FFF2-40B4-BE49-F238E27FC236}">
                <a16:creationId xmlns:a16="http://schemas.microsoft.com/office/drawing/2014/main" id="{EA8BBDAB-1F78-4541-807B-B320A714C8D7}"/>
              </a:ext>
            </a:extLst>
          </p:cNvPr>
          <p:cNvGrpSpPr/>
          <p:nvPr/>
        </p:nvGrpSpPr>
        <p:grpSpPr>
          <a:xfrm>
            <a:off x="1444755" y="954625"/>
            <a:ext cx="560986" cy="646331"/>
            <a:chOff x="2786098" y="1306335"/>
            <a:chExt cx="1512168" cy="1742219"/>
          </a:xfrm>
        </p:grpSpPr>
        <p:grpSp>
          <p:nvGrpSpPr>
            <p:cNvPr id="10" name="组合 9">
              <a:extLst>
                <a:ext uri="{FF2B5EF4-FFF2-40B4-BE49-F238E27FC236}">
                  <a16:creationId xmlns:a16="http://schemas.microsoft.com/office/drawing/2014/main" id="{9E145775-370F-40F6-98BE-68FACD45C06D}"/>
                </a:ext>
              </a:extLst>
            </p:cNvPr>
            <p:cNvGrpSpPr/>
            <p:nvPr/>
          </p:nvGrpSpPr>
          <p:grpSpPr>
            <a:xfrm>
              <a:off x="2935304" y="1480539"/>
              <a:ext cx="1344408" cy="1207793"/>
              <a:chOff x="2905222" y="1128521"/>
              <a:chExt cx="1759212" cy="1580446"/>
            </a:xfrm>
            <a:noFill/>
          </p:grpSpPr>
          <p:sp>
            <p:nvSpPr>
              <p:cNvPr id="12" name="矩形 11">
                <a:extLst>
                  <a:ext uri="{FF2B5EF4-FFF2-40B4-BE49-F238E27FC236}">
                    <a16:creationId xmlns:a16="http://schemas.microsoft.com/office/drawing/2014/main" id="{87C26722-17D2-4103-B118-390FA51B821D}"/>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tx1"/>
                  </a:solidFill>
                </a:endParaRPr>
              </a:p>
            </p:txBody>
          </p:sp>
          <p:cxnSp>
            <p:nvCxnSpPr>
              <p:cNvPr id="13" name="直接连接符 12">
                <a:extLst>
                  <a:ext uri="{FF2B5EF4-FFF2-40B4-BE49-F238E27FC236}">
                    <a16:creationId xmlns:a16="http://schemas.microsoft.com/office/drawing/2014/main" id="{375FF40D-9582-4AF8-8C24-1B8CD58F140E}"/>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E446EB79-40E5-49F7-9B29-73FE2C8FE0FA}"/>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72A7EDE7-F892-4FB0-A0B2-613B62C59B13}"/>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55A2FC0B-57CE-4FAE-9542-873B660C0C59}"/>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1" name="PA_文本框 14">
              <a:extLst>
                <a:ext uri="{FF2B5EF4-FFF2-40B4-BE49-F238E27FC236}">
                  <a16:creationId xmlns:a16="http://schemas.microsoft.com/office/drawing/2014/main" id="{BECAE57C-491F-4343-BCAE-AAC10C365EB0}"/>
                </a:ext>
              </a:extLst>
            </p:cNvPr>
            <p:cNvSpPr txBox="1"/>
            <p:nvPr>
              <p:custDataLst>
                <p:tags r:id="rId1"/>
              </p:custDataLst>
            </p:nvPr>
          </p:nvSpPr>
          <p:spPr>
            <a:xfrm>
              <a:off x="2786098" y="1306335"/>
              <a:ext cx="1512168" cy="17422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二</a:t>
              </a:r>
            </a:p>
          </p:txBody>
        </p:sp>
      </p:grpSp>
      <p:cxnSp>
        <p:nvCxnSpPr>
          <p:cNvPr id="17" name="直接连接符 16">
            <a:extLst>
              <a:ext uri="{FF2B5EF4-FFF2-40B4-BE49-F238E27FC236}">
                <a16:creationId xmlns:a16="http://schemas.microsoft.com/office/drawing/2014/main" id="{D9A5218A-1C1E-4130-8C4A-8169D86CD1A6}"/>
              </a:ext>
            </a:extLst>
          </p:cNvPr>
          <p:cNvCxnSpPr/>
          <p:nvPr/>
        </p:nvCxnSpPr>
        <p:spPr>
          <a:xfrm>
            <a:off x="1625600" y="1843314"/>
            <a:ext cx="9056914" cy="0"/>
          </a:xfrm>
          <a:prstGeom prst="line">
            <a:avLst/>
          </a:prstGeom>
          <a:ln>
            <a:solidFill>
              <a:srgbClr val="BD1A20"/>
            </a:solidFill>
          </a:ln>
        </p:spPr>
        <p:style>
          <a:lnRef idx="1">
            <a:schemeClr val="accent1"/>
          </a:lnRef>
          <a:fillRef idx="0">
            <a:schemeClr val="accent1"/>
          </a:fillRef>
          <a:effectRef idx="0">
            <a:schemeClr val="accent1"/>
          </a:effectRef>
          <a:fontRef idx="minor">
            <a:schemeClr val="tx1"/>
          </a:fontRef>
        </p:style>
      </p:cxnSp>
      <p:pic>
        <p:nvPicPr>
          <p:cNvPr id="18" name="图片 17">
            <a:extLst>
              <a:ext uri="{FF2B5EF4-FFF2-40B4-BE49-F238E27FC236}">
                <a16:creationId xmlns:a16="http://schemas.microsoft.com/office/drawing/2014/main" id="{2CC05CD4-A403-426C-8DAD-066B2DFC820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3498" b="86667"/>
          <a:stretch/>
        </p:blipFill>
        <p:spPr>
          <a:xfrm>
            <a:off x="-1" y="-23567"/>
            <a:ext cx="5486401" cy="1060293"/>
          </a:xfrm>
          <a:prstGeom prst="rect">
            <a:avLst/>
          </a:prstGeom>
        </p:spPr>
      </p:pic>
      <p:pic>
        <p:nvPicPr>
          <p:cNvPr id="19" name="图片 18">
            <a:extLst>
              <a:ext uri="{FF2B5EF4-FFF2-40B4-BE49-F238E27FC236}">
                <a16:creationId xmlns:a16="http://schemas.microsoft.com/office/drawing/2014/main" id="{8CC059A6-B055-425A-A6F5-86E4E89D06C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54883" r="52171" b="13799"/>
          <a:stretch/>
        </p:blipFill>
        <p:spPr>
          <a:xfrm>
            <a:off x="8984643" y="-168166"/>
            <a:ext cx="2617489" cy="2571076"/>
          </a:xfrm>
          <a:prstGeom prst="rect">
            <a:avLst/>
          </a:prstGeom>
        </p:spPr>
      </p:pic>
      <p:pic>
        <p:nvPicPr>
          <p:cNvPr id="20" name="图片 19">
            <a:extLst>
              <a:ext uri="{FF2B5EF4-FFF2-40B4-BE49-F238E27FC236}">
                <a16:creationId xmlns:a16="http://schemas.microsoft.com/office/drawing/2014/main" id="{BB27E459-09E6-4A99-8CB4-BC2F61EABDB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731136" y="262332"/>
            <a:ext cx="1037824" cy="855040"/>
          </a:xfrm>
          <a:prstGeom prst="rect">
            <a:avLst/>
          </a:prstGeom>
        </p:spPr>
      </p:pic>
    </p:spTree>
    <p:extLst>
      <p:ext uri="{BB962C8B-B14F-4D97-AF65-F5344CB8AC3E}">
        <p14:creationId xmlns:p14="http://schemas.microsoft.com/office/powerpoint/2010/main" val="212184229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AB1C8EA-8CAD-446F-A445-1AF1A8CCA936}"/>
              </a:ext>
            </a:extLst>
          </p:cNvPr>
          <p:cNvSpPr/>
          <p:nvPr/>
        </p:nvSpPr>
        <p:spPr>
          <a:xfrm>
            <a:off x="1278309" y="2613270"/>
            <a:ext cx="9271000" cy="732508"/>
          </a:xfrm>
          <a:prstGeom prst="rect">
            <a:avLst/>
          </a:prstGeom>
        </p:spPr>
        <p:txBody>
          <a:bodyPr wrap="square">
            <a:spAutoFit/>
          </a:bodyPr>
          <a:lstStyle/>
          <a:p>
            <a:pPr>
              <a:lnSpc>
                <a:spcPct val="130000"/>
              </a:lnSpc>
            </a:pPr>
            <a:r>
              <a:rPr lang="zh-CN" altLang="en-US" sz="1600" spc="100" dirty="0">
                <a:latin typeface="思源宋体 CN Light" panose="02020300000000000000" pitchFamily="18" charset="-122"/>
                <a:ea typeface="思源宋体 CN Light" panose="02020300000000000000" pitchFamily="18" charset="-122"/>
              </a:rPr>
              <a:t>北平学生的爱国斗争，打击了日本帝国主义的嚣张气焰，揭露了国民党当局的卖国行径，得到了各界爱国人士的支持响应，促进了抗日救亡运动的开展。</a:t>
            </a:r>
          </a:p>
        </p:txBody>
      </p:sp>
      <p:sp>
        <p:nvSpPr>
          <p:cNvPr id="7" name="矩形 6">
            <a:extLst>
              <a:ext uri="{FF2B5EF4-FFF2-40B4-BE49-F238E27FC236}">
                <a16:creationId xmlns:a16="http://schemas.microsoft.com/office/drawing/2014/main" id="{4B3BDF2B-BE08-4DF0-9825-0E25AEF667A2}"/>
              </a:ext>
            </a:extLst>
          </p:cNvPr>
          <p:cNvSpPr/>
          <p:nvPr/>
        </p:nvSpPr>
        <p:spPr>
          <a:xfrm>
            <a:off x="1444755" y="2092735"/>
            <a:ext cx="2093110" cy="400110"/>
          </a:xfrm>
          <a:prstGeom prst="rect">
            <a:avLst/>
          </a:prstGeom>
          <a:solidFill>
            <a:srgbClr val="C00000"/>
          </a:solidFill>
        </p:spPr>
        <p:txBody>
          <a:bodyPr wrap="square">
            <a:spAutoFit/>
          </a:bodyPr>
          <a:lstStyle/>
          <a:p>
            <a:pPr algn="ctr"/>
            <a:r>
              <a:rPr lang="zh-CN" altLang="en-US" sz="2000" b="1" spc="100" dirty="0">
                <a:solidFill>
                  <a:schemeClr val="bg1"/>
                </a:solidFill>
                <a:latin typeface="思源宋体 CN Light" panose="02020300000000000000" pitchFamily="18" charset="-122"/>
                <a:ea typeface="思源宋体 CN Light" panose="02020300000000000000" pitchFamily="18" charset="-122"/>
              </a:rPr>
              <a:t>声援北平</a:t>
            </a:r>
          </a:p>
        </p:txBody>
      </p:sp>
      <p:sp>
        <p:nvSpPr>
          <p:cNvPr id="8" name="矩形 7">
            <a:extLst>
              <a:ext uri="{FF2B5EF4-FFF2-40B4-BE49-F238E27FC236}">
                <a16:creationId xmlns:a16="http://schemas.microsoft.com/office/drawing/2014/main" id="{C75D885D-EAD2-42C9-8EA1-934613C0A4C0}"/>
              </a:ext>
            </a:extLst>
          </p:cNvPr>
          <p:cNvSpPr/>
          <p:nvPr/>
        </p:nvSpPr>
        <p:spPr>
          <a:xfrm>
            <a:off x="2005741" y="989150"/>
            <a:ext cx="1896408" cy="584775"/>
          </a:xfrm>
          <a:prstGeom prst="rect">
            <a:avLst/>
          </a:prstGeom>
          <a:noFill/>
          <a:ln>
            <a:noFill/>
          </a:ln>
        </p:spPr>
        <p:txBody>
          <a:bodyPr wrap="square">
            <a:spAutoFit/>
          </a:bodyPr>
          <a:lstStyle/>
          <a:p>
            <a:r>
              <a:rPr lang="zh-CN" altLang="en-US" sz="3200" b="1" dirty="0">
                <a:solidFill>
                  <a:srgbClr val="BE1A20"/>
                </a:solidFill>
                <a:latin typeface="字魂110号-武林江湖体" panose="00000500000000000000" pitchFamily="2" charset="-122"/>
                <a:ea typeface="字魂110号-武林江湖体" panose="00000500000000000000" pitchFamily="2" charset="-122"/>
              </a:rPr>
              <a:t>事件过程</a:t>
            </a:r>
          </a:p>
        </p:txBody>
      </p:sp>
      <p:grpSp>
        <p:nvGrpSpPr>
          <p:cNvPr id="9" name="组合 8">
            <a:extLst>
              <a:ext uri="{FF2B5EF4-FFF2-40B4-BE49-F238E27FC236}">
                <a16:creationId xmlns:a16="http://schemas.microsoft.com/office/drawing/2014/main" id="{9DC23CE9-99F7-460C-A72E-9CA5F8814BAC}"/>
              </a:ext>
            </a:extLst>
          </p:cNvPr>
          <p:cNvGrpSpPr/>
          <p:nvPr/>
        </p:nvGrpSpPr>
        <p:grpSpPr>
          <a:xfrm>
            <a:off x="1444755" y="954625"/>
            <a:ext cx="560986" cy="646331"/>
            <a:chOff x="2786098" y="1306335"/>
            <a:chExt cx="1512168" cy="1742219"/>
          </a:xfrm>
        </p:grpSpPr>
        <p:grpSp>
          <p:nvGrpSpPr>
            <p:cNvPr id="10" name="组合 9">
              <a:extLst>
                <a:ext uri="{FF2B5EF4-FFF2-40B4-BE49-F238E27FC236}">
                  <a16:creationId xmlns:a16="http://schemas.microsoft.com/office/drawing/2014/main" id="{03C8A61B-D61A-43A4-8A14-019BEA2A02D2}"/>
                </a:ext>
              </a:extLst>
            </p:cNvPr>
            <p:cNvGrpSpPr/>
            <p:nvPr/>
          </p:nvGrpSpPr>
          <p:grpSpPr>
            <a:xfrm>
              <a:off x="2935304" y="1480539"/>
              <a:ext cx="1344408" cy="1207793"/>
              <a:chOff x="2905222" y="1128521"/>
              <a:chExt cx="1759212" cy="1580446"/>
            </a:xfrm>
            <a:noFill/>
          </p:grpSpPr>
          <p:sp>
            <p:nvSpPr>
              <p:cNvPr id="12" name="矩形 11">
                <a:extLst>
                  <a:ext uri="{FF2B5EF4-FFF2-40B4-BE49-F238E27FC236}">
                    <a16:creationId xmlns:a16="http://schemas.microsoft.com/office/drawing/2014/main" id="{D58E1170-D3D1-49E6-8629-5D94D171FD41}"/>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tx1"/>
                  </a:solidFill>
                </a:endParaRPr>
              </a:p>
            </p:txBody>
          </p:sp>
          <p:cxnSp>
            <p:nvCxnSpPr>
              <p:cNvPr id="13" name="直接连接符 12">
                <a:extLst>
                  <a:ext uri="{FF2B5EF4-FFF2-40B4-BE49-F238E27FC236}">
                    <a16:creationId xmlns:a16="http://schemas.microsoft.com/office/drawing/2014/main" id="{40D5D26F-6797-4943-A54E-531B73160C70}"/>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C94DB606-1139-42D5-BFE0-8EF57D0B102C}"/>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7D7169E0-9F87-4B27-B5F1-0A66D2795AA9}"/>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17712C8E-164C-4484-ACC8-19A1C4448BE8}"/>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1" name="PA_文本框 14">
              <a:extLst>
                <a:ext uri="{FF2B5EF4-FFF2-40B4-BE49-F238E27FC236}">
                  <a16:creationId xmlns:a16="http://schemas.microsoft.com/office/drawing/2014/main" id="{3C113032-7286-464D-82A0-031E63C13DB6}"/>
                </a:ext>
              </a:extLst>
            </p:cNvPr>
            <p:cNvSpPr txBox="1"/>
            <p:nvPr>
              <p:custDataLst>
                <p:tags r:id="rId1"/>
              </p:custDataLst>
            </p:nvPr>
          </p:nvSpPr>
          <p:spPr>
            <a:xfrm>
              <a:off x="2786098" y="1306335"/>
              <a:ext cx="1512168" cy="17422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二</a:t>
              </a:r>
            </a:p>
          </p:txBody>
        </p:sp>
      </p:grpSp>
      <p:pic>
        <p:nvPicPr>
          <p:cNvPr id="17" name="图片 16">
            <a:extLst>
              <a:ext uri="{FF2B5EF4-FFF2-40B4-BE49-F238E27FC236}">
                <a16:creationId xmlns:a16="http://schemas.microsoft.com/office/drawing/2014/main" id="{CC3FAE93-BF6C-4D7F-B3B4-10B26EFAD93F}"/>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Lst>
          </a:blip>
          <a:stretch>
            <a:fillRect/>
          </a:stretch>
        </p:blipFill>
        <p:spPr>
          <a:xfrm>
            <a:off x="1444755" y="3841266"/>
            <a:ext cx="2727374" cy="1772793"/>
          </a:xfrm>
          <a:prstGeom prst="rect">
            <a:avLst/>
          </a:prstGeom>
          <a:ln w="88900" cap="sq" cmpd="thickThin">
            <a:solidFill>
              <a:schemeClr val="tx1">
                <a:lumMod val="85000"/>
                <a:lumOff val="15000"/>
              </a:schemeClr>
            </a:solidFill>
            <a:prstDash val="solid"/>
            <a:miter lim="800000"/>
          </a:ln>
          <a:effectLst/>
        </p:spPr>
      </p:pic>
      <p:pic>
        <p:nvPicPr>
          <p:cNvPr id="18" name="图片 17">
            <a:extLst>
              <a:ext uri="{FF2B5EF4-FFF2-40B4-BE49-F238E27FC236}">
                <a16:creationId xmlns:a16="http://schemas.microsoft.com/office/drawing/2014/main" id="{302770A6-CEEF-460F-819A-8B0E7E57EBA4}"/>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Lst>
          </a:blip>
          <a:stretch>
            <a:fillRect/>
          </a:stretch>
        </p:blipFill>
        <p:spPr>
          <a:xfrm>
            <a:off x="4550122" y="3841266"/>
            <a:ext cx="2727374" cy="1772793"/>
          </a:xfrm>
          <a:prstGeom prst="rect">
            <a:avLst/>
          </a:prstGeom>
          <a:ln w="88900" cap="sq" cmpd="thickThin">
            <a:solidFill>
              <a:schemeClr val="tx1">
                <a:lumMod val="85000"/>
                <a:lumOff val="15000"/>
              </a:schemeClr>
            </a:solidFill>
            <a:prstDash val="solid"/>
            <a:miter lim="800000"/>
          </a:ln>
          <a:effectLst/>
        </p:spPr>
      </p:pic>
      <p:pic>
        <p:nvPicPr>
          <p:cNvPr id="19" name="图片 18">
            <a:extLst>
              <a:ext uri="{FF2B5EF4-FFF2-40B4-BE49-F238E27FC236}">
                <a16:creationId xmlns:a16="http://schemas.microsoft.com/office/drawing/2014/main" id="{53175A26-62B6-444B-91BE-F98EC1A99F19}"/>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Lst>
          </a:blip>
          <a:stretch>
            <a:fillRect/>
          </a:stretch>
        </p:blipFill>
        <p:spPr>
          <a:xfrm>
            <a:off x="7641879" y="3841266"/>
            <a:ext cx="2727374" cy="1772793"/>
          </a:xfrm>
          <a:prstGeom prst="rect">
            <a:avLst/>
          </a:prstGeom>
          <a:ln w="88900" cap="sq" cmpd="thickThin">
            <a:solidFill>
              <a:schemeClr val="tx1">
                <a:lumMod val="85000"/>
                <a:lumOff val="15000"/>
              </a:schemeClr>
            </a:solidFill>
            <a:prstDash val="solid"/>
            <a:miter lim="800000"/>
          </a:ln>
          <a:effectLst/>
        </p:spPr>
      </p:pic>
      <p:cxnSp>
        <p:nvCxnSpPr>
          <p:cNvPr id="20" name="直接连接符 19">
            <a:extLst>
              <a:ext uri="{FF2B5EF4-FFF2-40B4-BE49-F238E27FC236}">
                <a16:creationId xmlns:a16="http://schemas.microsoft.com/office/drawing/2014/main" id="{6FB99DF8-890F-4AF1-8D41-66CB05F4A1FD}"/>
              </a:ext>
            </a:extLst>
          </p:cNvPr>
          <p:cNvCxnSpPr/>
          <p:nvPr/>
        </p:nvCxnSpPr>
        <p:spPr>
          <a:xfrm>
            <a:off x="1625600" y="1843314"/>
            <a:ext cx="9056914" cy="0"/>
          </a:xfrm>
          <a:prstGeom prst="line">
            <a:avLst/>
          </a:prstGeom>
          <a:ln>
            <a:solidFill>
              <a:srgbClr val="BD1A20"/>
            </a:solidFill>
          </a:ln>
        </p:spPr>
        <p:style>
          <a:lnRef idx="1">
            <a:schemeClr val="accent1"/>
          </a:lnRef>
          <a:fillRef idx="0">
            <a:schemeClr val="accent1"/>
          </a:fillRef>
          <a:effectRef idx="0">
            <a:schemeClr val="accent1"/>
          </a:effectRef>
          <a:fontRef idx="minor">
            <a:schemeClr val="tx1"/>
          </a:fontRef>
        </p:style>
      </p:cxnSp>
      <p:pic>
        <p:nvPicPr>
          <p:cNvPr id="21" name="图片 20">
            <a:extLst>
              <a:ext uri="{FF2B5EF4-FFF2-40B4-BE49-F238E27FC236}">
                <a16:creationId xmlns:a16="http://schemas.microsoft.com/office/drawing/2014/main" id="{44CC3C94-0BC4-49C1-B239-232A3D0E41A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3498" b="86667"/>
          <a:stretch/>
        </p:blipFill>
        <p:spPr>
          <a:xfrm>
            <a:off x="-1" y="-23567"/>
            <a:ext cx="5486401" cy="1060293"/>
          </a:xfrm>
          <a:prstGeom prst="rect">
            <a:avLst/>
          </a:prstGeom>
        </p:spPr>
      </p:pic>
      <p:pic>
        <p:nvPicPr>
          <p:cNvPr id="22" name="图片 21">
            <a:extLst>
              <a:ext uri="{FF2B5EF4-FFF2-40B4-BE49-F238E27FC236}">
                <a16:creationId xmlns:a16="http://schemas.microsoft.com/office/drawing/2014/main" id="{8FF0A1E2-D02D-4107-94EC-17A808813E4F}"/>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54883" r="52171" b="13799"/>
          <a:stretch/>
        </p:blipFill>
        <p:spPr>
          <a:xfrm>
            <a:off x="8984643" y="-168166"/>
            <a:ext cx="2617489" cy="2571076"/>
          </a:xfrm>
          <a:prstGeom prst="rect">
            <a:avLst/>
          </a:prstGeom>
        </p:spPr>
      </p:pic>
      <p:pic>
        <p:nvPicPr>
          <p:cNvPr id="23" name="图片 22">
            <a:extLst>
              <a:ext uri="{FF2B5EF4-FFF2-40B4-BE49-F238E27FC236}">
                <a16:creationId xmlns:a16="http://schemas.microsoft.com/office/drawing/2014/main" id="{975C4A0E-1CE7-4195-A726-E360B4613B7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731136" y="262332"/>
            <a:ext cx="1037824" cy="855040"/>
          </a:xfrm>
          <a:prstGeom prst="rect">
            <a:avLst/>
          </a:prstGeom>
        </p:spPr>
      </p:pic>
    </p:spTree>
    <p:extLst>
      <p:ext uri="{BB962C8B-B14F-4D97-AF65-F5344CB8AC3E}">
        <p14:creationId xmlns:p14="http://schemas.microsoft.com/office/powerpoint/2010/main" val="270551952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8AA6C45-7AF3-4B40-9927-BA655D2745E4}"/>
              </a:ext>
            </a:extLst>
          </p:cNvPr>
          <p:cNvSpPr/>
          <p:nvPr/>
        </p:nvSpPr>
        <p:spPr>
          <a:xfrm>
            <a:off x="4627877" y="2015319"/>
            <a:ext cx="6436501" cy="3706015"/>
          </a:xfrm>
          <a:prstGeom prst="rect">
            <a:avLst/>
          </a:prstGeom>
        </p:spPr>
        <p:txBody>
          <a:bodyPr wrap="square">
            <a:spAutoFit/>
          </a:bodyPr>
          <a:lstStyle/>
          <a:p>
            <a:pPr>
              <a:lnSpc>
                <a:spcPct val="130000"/>
              </a:lnSpc>
            </a:pPr>
            <a:r>
              <a:rPr lang="en-US" altLang="zh-CN" sz="1400" spc="100" dirty="0">
                <a:latin typeface="思源宋体 CN Light" panose="02020300000000000000" pitchFamily="18" charset="-122"/>
                <a:ea typeface="思源宋体 CN Light" panose="02020300000000000000" pitchFamily="18" charset="-122"/>
              </a:rPr>
              <a:t>12</a:t>
            </a:r>
            <a:r>
              <a:rPr lang="zh-CN" altLang="en-US" sz="1400" spc="100" dirty="0">
                <a:latin typeface="思源宋体 CN Light" panose="02020300000000000000" pitchFamily="18" charset="-122"/>
                <a:ea typeface="思源宋体 CN Light" panose="02020300000000000000" pitchFamily="18" charset="-122"/>
              </a:rPr>
              <a:t>月</a:t>
            </a:r>
            <a:r>
              <a:rPr lang="en-US" altLang="zh-CN" sz="1400" spc="100" dirty="0">
                <a:latin typeface="思源宋体 CN Light" panose="02020300000000000000" pitchFamily="18" charset="-122"/>
                <a:ea typeface="思源宋体 CN Light" panose="02020300000000000000" pitchFamily="18" charset="-122"/>
              </a:rPr>
              <a:t>18</a:t>
            </a:r>
            <a:r>
              <a:rPr lang="zh-CN" altLang="en-US" sz="1400" spc="100" dirty="0">
                <a:latin typeface="思源宋体 CN Light" panose="02020300000000000000" pitchFamily="18" charset="-122"/>
                <a:ea typeface="思源宋体 CN Light" panose="02020300000000000000" pitchFamily="18" charset="-122"/>
              </a:rPr>
              <a:t>日全天，北京大学、清华大学等</a:t>
            </a:r>
            <a:r>
              <a:rPr lang="en-US" altLang="zh-CN" sz="1400" spc="100" dirty="0">
                <a:latin typeface="思源宋体 CN Light" panose="02020300000000000000" pitchFamily="18" charset="-122"/>
                <a:ea typeface="思源宋体 CN Light" panose="02020300000000000000" pitchFamily="18" charset="-122"/>
              </a:rPr>
              <a:t>6</a:t>
            </a:r>
            <a:r>
              <a:rPr lang="zh-CN" altLang="en-US" sz="1400" spc="100" dirty="0">
                <a:latin typeface="思源宋体 CN Light" panose="02020300000000000000" pitchFamily="18" charset="-122"/>
                <a:ea typeface="思源宋体 CN Light" panose="02020300000000000000" pitchFamily="18" charset="-122"/>
              </a:rPr>
              <a:t>所大学的校长，联名要求释放被捕学生。同日，中华全国总工会向全国工人紧急呼吁援助学生救国运动，各地工人纷纷举行罢工，支持学生斗争。</a:t>
            </a:r>
            <a:r>
              <a:rPr lang="en-US" altLang="zh-CN" sz="1400" spc="100" dirty="0">
                <a:latin typeface="思源宋体 CN Light" panose="02020300000000000000" pitchFamily="18" charset="-122"/>
                <a:ea typeface="思源宋体 CN Light" panose="02020300000000000000" pitchFamily="18" charset="-122"/>
              </a:rPr>
              <a:t>20</a:t>
            </a:r>
            <a:r>
              <a:rPr lang="zh-CN" altLang="en-US" sz="1400" spc="100" dirty="0">
                <a:latin typeface="思源宋体 CN Light" panose="02020300000000000000" pitchFamily="18" charset="-122"/>
                <a:ea typeface="思源宋体 CN Light" panose="02020300000000000000" pitchFamily="18" charset="-122"/>
              </a:rPr>
              <a:t>日，共青团中央发表宣言，号召青年学生深入到工农群众中扩大抗日救国运动。</a:t>
            </a:r>
            <a:endParaRPr lang="en-US" altLang="zh-CN" sz="1400" spc="100" dirty="0">
              <a:latin typeface="思源宋体 CN Light" panose="02020300000000000000" pitchFamily="18" charset="-122"/>
              <a:ea typeface="思源宋体 CN Light" panose="02020300000000000000" pitchFamily="18" charset="-122"/>
            </a:endParaRPr>
          </a:p>
          <a:p>
            <a:pPr>
              <a:lnSpc>
                <a:spcPct val="130000"/>
              </a:lnSpc>
            </a:pPr>
            <a:r>
              <a:rPr lang="zh-CN" altLang="en-US" sz="1400" spc="100" dirty="0">
                <a:latin typeface="思源宋体 CN Light" panose="02020300000000000000" pitchFamily="18" charset="-122"/>
                <a:ea typeface="思源宋体 CN Light" panose="02020300000000000000" pitchFamily="18" charset="-122"/>
              </a:rPr>
              <a:t>各地社团组织纷纷发表通电和宣言，声援北平学生爱国运动。宋庆龄、鲁迅、马相伯、沈钧儒、王造时、邹韬奋、陶行知、章乃器、李公朴、史良等爱国知名人士纷纷表示支持。宋庆龄从上海寄给北平学联</a:t>
            </a:r>
            <a:r>
              <a:rPr lang="en-US" altLang="zh-CN" sz="1400" spc="100" dirty="0">
                <a:latin typeface="思源宋体 CN Light" panose="02020300000000000000" pitchFamily="18" charset="-122"/>
                <a:ea typeface="思源宋体 CN Light" panose="02020300000000000000" pitchFamily="18" charset="-122"/>
              </a:rPr>
              <a:t>100</a:t>
            </a:r>
            <a:r>
              <a:rPr lang="zh-CN" altLang="en-US" sz="1400" spc="100" dirty="0">
                <a:latin typeface="思源宋体 CN Light" panose="02020300000000000000" pitchFamily="18" charset="-122"/>
                <a:ea typeface="思源宋体 CN Light" panose="02020300000000000000" pitchFamily="18" charset="-122"/>
              </a:rPr>
              <a:t>多元钱，作为开展抗日救国工作的费用。</a:t>
            </a:r>
            <a:endParaRPr lang="en-US" altLang="zh-CN" sz="1400" spc="100" dirty="0">
              <a:latin typeface="思源宋体 CN Light" panose="02020300000000000000" pitchFamily="18" charset="-122"/>
              <a:ea typeface="思源宋体 CN Light" panose="02020300000000000000" pitchFamily="18" charset="-122"/>
            </a:endParaRPr>
          </a:p>
          <a:p>
            <a:pPr>
              <a:lnSpc>
                <a:spcPct val="130000"/>
              </a:lnSpc>
            </a:pPr>
            <a:r>
              <a:rPr lang="zh-CN" altLang="en-US" sz="1400" spc="100" dirty="0">
                <a:latin typeface="思源宋体 CN Light" panose="02020300000000000000" pitchFamily="18" charset="-122"/>
                <a:ea typeface="思源宋体 CN Light" panose="02020300000000000000" pitchFamily="18" charset="-122"/>
              </a:rPr>
              <a:t>鲁迅于</a:t>
            </a:r>
            <a:r>
              <a:rPr lang="en-US" altLang="zh-CN" sz="1400" spc="100" dirty="0">
                <a:latin typeface="思源宋体 CN Light" panose="02020300000000000000" pitchFamily="18" charset="-122"/>
                <a:ea typeface="思源宋体 CN Light" panose="02020300000000000000" pitchFamily="18" charset="-122"/>
              </a:rPr>
              <a:t>12</a:t>
            </a:r>
            <a:r>
              <a:rPr lang="zh-CN" altLang="en-US" sz="1400" spc="100" dirty="0">
                <a:latin typeface="思源宋体 CN Light" panose="02020300000000000000" pitchFamily="18" charset="-122"/>
                <a:ea typeface="思源宋体 CN Light" panose="02020300000000000000" pitchFamily="18" charset="-122"/>
              </a:rPr>
              <a:t>月</a:t>
            </a:r>
            <a:r>
              <a:rPr lang="en-US" altLang="zh-CN" sz="1400" spc="100" dirty="0">
                <a:latin typeface="思源宋体 CN Light" panose="02020300000000000000" pitchFamily="18" charset="-122"/>
                <a:ea typeface="思源宋体 CN Light" panose="02020300000000000000" pitchFamily="18" charset="-122"/>
              </a:rPr>
              <a:t>18</a:t>
            </a:r>
            <a:r>
              <a:rPr lang="zh-CN" altLang="en-US" sz="1400" spc="100" dirty="0">
                <a:latin typeface="思源宋体 CN Light" panose="02020300000000000000" pitchFamily="18" charset="-122"/>
                <a:ea typeface="思源宋体 CN Light" panose="02020300000000000000" pitchFamily="18" charset="-122"/>
              </a:rPr>
              <a:t>日至</a:t>
            </a:r>
            <a:r>
              <a:rPr lang="en-US" altLang="zh-CN" sz="1400" spc="100" dirty="0">
                <a:latin typeface="思源宋体 CN Light" panose="02020300000000000000" pitchFamily="18" charset="-122"/>
                <a:ea typeface="思源宋体 CN Light" panose="02020300000000000000" pitchFamily="18" charset="-122"/>
              </a:rPr>
              <a:t>19</a:t>
            </a:r>
            <a:r>
              <a:rPr lang="zh-CN" altLang="en-US" sz="1400" spc="100" dirty="0">
                <a:latin typeface="思源宋体 CN Light" panose="02020300000000000000" pitchFamily="18" charset="-122"/>
                <a:ea typeface="思源宋体 CN Light" panose="02020300000000000000" pitchFamily="18" charset="-122"/>
              </a:rPr>
              <a:t>日夜，撰文热情赞扬爱国学生的英勇斗争精神，并寄以“石在，火种是不会绝的”殷切希望。</a:t>
            </a:r>
            <a:r>
              <a:rPr lang="en-US" altLang="zh-CN" sz="1400" spc="100" dirty="0">
                <a:latin typeface="思源宋体 CN Light" panose="02020300000000000000" pitchFamily="18" charset="-122"/>
                <a:ea typeface="思源宋体 CN Light" panose="02020300000000000000" pitchFamily="18" charset="-122"/>
              </a:rPr>
              <a:t>12</a:t>
            </a:r>
            <a:r>
              <a:rPr lang="zh-CN" altLang="en-US" sz="1400" spc="100" dirty="0">
                <a:latin typeface="思源宋体 CN Light" panose="02020300000000000000" pitchFamily="18" charset="-122"/>
                <a:ea typeface="思源宋体 CN Light" panose="02020300000000000000" pitchFamily="18" charset="-122"/>
              </a:rPr>
              <a:t>月</a:t>
            </a:r>
            <a:r>
              <a:rPr lang="en-US" altLang="zh-CN" sz="1400" spc="100" dirty="0">
                <a:latin typeface="思源宋体 CN Light" panose="02020300000000000000" pitchFamily="18" charset="-122"/>
                <a:ea typeface="思源宋体 CN Light" panose="02020300000000000000" pitchFamily="18" charset="-122"/>
              </a:rPr>
              <a:t>26</a:t>
            </a:r>
            <a:r>
              <a:rPr lang="zh-CN" altLang="en-US" sz="1400" spc="100" dirty="0">
                <a:latin typeface="思源宋体 CN Light" panose="02020300000000000000" pitchFamily="18" charset="-122"/>
                <a:ea typeface="思源宋体 CN Light" panose="02020300000000000000" pitchFamily="18" charset="-122"/>
              </a:rPr>
              <a:t>日，陕甘苏区各界民众举行集会，声援北平和各地学生的抗日救国运动。在北平学生爱国运动的影响下，全国各地学生群起响应。一时间，在黄河两岸，大江南北，到处响彻抗日救亡的号角。</a:t>
            </a:r>
          </a:p>
        </p:txBody>
      </p:sp>
      <p:sp>
        <p:nvSpPr>
          <p:cNvPr id="7" name="矩形 6">
            <a:extLst>
              <a:ext uri="{FF2B5EF4-FFF2-40B4-BE49-F238E27FC236}">
                <a16:creationId xmlns:a16="http://schemas.microsoft.com/office/drawing/2014/main" id="{816A080A-AB0F-4267-A97E-E653EC486AE0}"/>
              </a:ext>
            </a:extLst>
          </p:cNvPr>
          <p:cNvSpPr/>
          <p:nvPr/>
        </p:nvSpPr>
        <p:spPr>
          <a:xfrm>
            <a:off x="1516138" y="2153666"/>
            <a:ext cx="2093110" cy="400110"/>
          </a:xfrm>
          <a:prstGeom prst="rect">
            <a:avLst/>
          </a:prstGeom>
          <a:solidFill>
            <a:srgbClr val="C00000"/>
          </a:solidFill>
        </p:spPr>
        <p:txBody>
          <a:bodyPr wrap="square">
            <a:spAutoFit/>
          </a:bodyPr>
          <a:lstStyle/>
          <a:p>
            <a:pPr algn="ctr"/>
            <a:r>
              <a:rPr lang="zh-CN" altLang="en-US" sz="2000" b="1" spc="100" dirty="0">
                <a:solidFill>
                  <a:schemeClr val="bg1"/>
                </a:solidFill>
                <a:latin typeface="思源宋体 CN Light" panose="02020300000000000000" pitchFamily="18" charset="-122"/>
                <a:ea typeface="思源宋体 CN Light" panose="02020300000000000000" pitchFamily="18" charset="-122"/>
              </a:rPr>
              <a:t>声援北平</a:t>
            </a:r>
          </a:p>
        </p:txBody>
      </p:sp>
      <p:sp>
        <p:nvSpPr>
          <p:cNvPr id="8" name="矩形 7">
            <a:extLst>
              <a:ext uri="{FF2B5EF4-FFF2-40B4-BE49-F238E27FC236}">
                <a16:creationId xmlns:a16="http://schemas.microsoft.com/office/drawing/2014/main" id="{776E5879-1240-4F2A-91CF-128B7D9F1772}"/>
              </a:ext>
            </a:extLst>
          </p:cNvPr>
          <p:cNvSpPr/>
          <p:nvPr/>
        </p:nvSpPr>
        <p:spPr>
          <a:xfrm>
            <a:off x="2005741" y="989150"/>
            <a:ext cx="1896408" cy="584775"/>
          </a:xfrm>
          <a:prstGeom prst="rect">
            <a:avLst/>
          </a:prstGeom>
          <a:noFill/>
          <a:ln>
            <a:noFill/>
          </a:ln>
        </p:spPr>
        <p:txBody>
          <a:bodyPr wrap="square">
            <a:spAutoFit/>
          </a:bodyPr>
          <a:lstStyle/>
          <a:p>
            <a:r>
              <a:rPr lang="zh-CN" altLang="en-US" sz="3200" b="1" dirty="0">
                <a:solidFill>
                  <a:srgbClr val="BE1A20"/>
                </a:solidFill>
                <a:latin typeface="字魂110号-武林江湖体" panose="00000500000000000000" pitchFamily="2" charset="-122"/>
                <a:ea typeface="字魂110号-武林江湖体" panose="00000500000000000000" pitchFamily="2" charset="-122"/>
              </a:rPr>
              <a:t>事件过程</a:t>
            </a:r>
          </a:p>
        </p:txBody>
      </p:sp>
      <p:grpSp>
        <p:nvGrpSpPr>
          <p:cNvPr id="9" name="组合 8">
            <a:extLst>
              <a:ext uri="{FF2B5EF4-FFF2-40B4-BE49-F238E27FC236}">
                <a16:creationId xmlns:a16="http://schemas.microsoft.com/office/drawing/2014/main" id="{0E184B0F-61A0-4B84-B646-165D30375761}"/>
              </a:ext>
            </a:extLst>
          </p:cNvPr>
          <p:cNvGrpSpPr/>
          <p:nvPr/>
        </p:nvGrpSpPr>
        <p:grpSpPr>
          <a:xfrm>
            <a:off x="1444755" y="954625"/>
            <a:ext cx="560986" cy="646331"/>
            <a:chOff x="2786098" y="1306335"/>
            <a:chExt cx="1512168" cy="1742219"/>
          </a:xfrm>
        </p:grpSpPr>
        <p:grpSp>
          <p:nvGrpSpPr>
            <p:cNvPr id="10" name="组合 9">
              <a:extLst>
                <a:ext uri="{FF2B5EF4-FFF2-40B4-BE49-F238E27FC236}">
                  <a16:creationId xmlns:a16="http://schemas.microsoft.com/office/drawing/2014/main" id="{13878941-5C13-4C55-A55F-9969EBE1343A}"/>
                </a:ext>
              </a:extLst>
            </p:cNvPr>
            <p:cNvGrpSpPr/>
            <p:nvPr/>
          </p:nvGrpSpPr>
          <p:grpSpPr>
            <a:xfrm>
              <a:off x="2935304" y="1480539"/>
              <a:ext cx="1344408" cy="1207793"/>
              <a:chOff x="2905222" y="1128521"/>
              <a:chExt cx="1759212" cy="1580446"/>
            </a:xfrm>
            <a:noFill/>
          </p:grpSpPr>
          <p:sp>
            <p:nvSpPr>
              <p:cNvPr id="12" name="矩形 11">
                <a:extLst>
                  <a:ext uri="{FF2B5EF4-FFF2-40B4-BE49-F238E27FC236}">
                    <a16:creationId xmlns:a16="http://schemas.microsoft.com/office/drawing/2014/main" id="{357AEF26-0650-4046-9890-39B1A2C3F0A5}"/>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tx1"/>
                  </a:solidFill>
                </a:endParaRPr>
              </a:p>
            </p:txBody>
          </p:sp>
          <p:cxnSp>
            <p:nvCxnSpPr>
              <p:cNvPr id="13" name="直接连接符 12">
                <a:extLst>
                  <a:ext uri="{FF2B5EF4-FFF2-40B4-BE49-F238E27FC236}">
                    <a16:creationId xmlns:a16="http://schemas.microsoft.com/office/drawing/2014/main" id="{16047004-5818-4117-979C-95BFDF5824DA}"/>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A4049D64-790A-45E2-B6AB-94319B5DC535}"/>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A5F85683-1A5F-46C4-A388-C2A9F4E1F84E}"/>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73F289BB-9F5D-491D-9E82-CD39E51A02E7}"/>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1" name="PA_文本框 14">
              <a:extLst>
                <a:ext uri="{FF2B5EF4-FFF2-40B4-BE49-F238E27FC236}">
                  <a16:creationId xmlns:a16="http://schemas.microsoft.com/office/drawing/2014/main" id="{C7DB0949-E1C9-4F70-9836-A3EF43EE9B84}"/>
                </a:ext>
              </a:extLst>
            </p:cNvPr>
            <p:cNvSpPr txBox="1"/>
            <p:nvPr>
              <p:custDataLst>
                <p:tags r:id="rId1"/>
              </p:custDataLst>
            </p:nvPr>
          </p:nvSpPr>
          <p:spPr>
            <a:xfrm>
              <a:off x="2786098" y="1306335"/>
              <a:ext cx="1512168" cy="17422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二</a:t>
              </a:r>
            </a:p>
          </p:txBody>
        </p:sp>
      </p:grpSp>
      <p:pic>
        <p:nvPicPr>
          <p:cNvPr id="17" name="图片 16">
            <a:extLst>
              <a:ext uri="{FF2B5EF4-FFF2-40B4-BE49-F238E27FC236}">
                <a16:creationId xmlns:a16="http://schemas.microsoft.com/office/drawing/2014/main" id="{0DCD3261-833F-4C17-98B7-FEEB6ECB158C}"/>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Lst>
          </a:blip>
          <a:stretch>
            <a:fillRect/>
          </a:stretch>
        </p:blipFill>
        <p:spPr>
          <a:xfrm>
            <a:off x="1127622" y="3079456"/>
            <a:ext cx="3029707" cy="2024241"/>
          </a:xfrm>
          <a:prstGeom prst="rect">
            <a:avLst/>
          </a:prstGeom>
          <a:ln w="88900" cap="sq" cmpd="thickThin">
            <a:solidFill>
              <a:schemeClr val="tx1">
                <a:lumMod val="85000"/>
                <a:lumOff val="15000"/>
              </a:schemeClr>
            </a:solidFill>
            <a:prstDash val="solid"/>
            <a:miter lim="800000"/>
          </a:ln>
          <a:effectLst/>
        </p:spPr>
      </p:pic>
      <p:cxnSp>
        <p:nvCxnSpPr>
          <p:cNvPr id="18" name="直接连接符 17">
            <a:extLst>
              <a:ext uri="{FF2B5EF4-FFF2-40B4-BE49-F238E27FC236}">
                <a16:creationId xmlns:a16="http://schemas.microsoft.com/office/drawing/2014/main" id="{C399DF66-2C76-4327-B6EF-9A679EEA1028}"/>
              </a:ext>
            </a:extLst>
          </p:cNvPr>
          <p:cNvCxnSpPr/>
          <p:nvPr/>
        </p:nvCxnSpPr>
        <p:spPr>
          <a:xfrm>
            <a:off x="1625600" y="1843314"/>
            <a:ext cx="9056914" cy="0"/>
          </a:xfrm>
          <a:prstGeom prst="line">
            <a:avLst/>
          </a:prstGeom>
          <a:ln>
            <a:solidFill>
              <a:srgbClr val="BD1A20"/>
            </a:solidFill>
          </a:ln>
        </p:spPr>
        <p:style>
          <a:lnRef idx="1">
            <a:schemeClr val="accent1"/>
          </a:lnRef>
          <a:fillRef idx="0">
            <a:schemeClr val="accent1"/>
          </a:fillRef>
          <a:effectRef idx="0">
            <a:schemeClr val="accent1"/>
          </a:effectRef>
          <a:fontRef idx="minor">
            <a:schemeClr val="tx1"/>
          </a:fontRef>
        </p:style>
      </p:cxnSp>
      <p:pic>
        <p:nvPicPr>
          <p:cNvPr id="19" name="图片 18">
            <a:extLst>
              <a:ext uri="{FF2B5EF4-FFF2-40B4-BE49-F238E27FC236}">
                <a16:creationId xmlns:a16="http://schemas.microsoft.com/office/drawing/2014/main" id="{BF950414-E7C4-45A6-BB69-960B4CA31E5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3498" b="86667"/>
          <a:stretch/>
        </p:blipFill>
        <p:spPr>
          <a:xfrm>
            <a:off x="-1" y="-23567"/>
            <a:ext cx="5486401" cy="1060293"/>
          </a:xfrm>
          <a:prstGeom prst="rect">
            <a:avLst/>
          </a:prstGeom>
        </p:spPr>
      </p:pic>
      <p:pic>
        <p:nvPicPr>
          <p:cNvPr id="20" name="图片 19">
            <a:extLst>
              <a:ext uri="{FF2B5EF4-FFF2-40B4-BE49-F238E27FC236}">
                <a16:creationId xmlns:a16="http://schemas.microsoft.com/office/drawing/2014/main" id="{F7749D65-5375-424A-81FC-E87D4F9B0EE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54883" r="52171" b="13799"/>
          <a:stretch/>
        </p:blipFill>
        <p:spPr>
          <a:xfrm>
            <a:off x="8984643" y="-168166"/>
            <a:ext cx="2617489" cy="2571076"/>
          </a:xfrm>
          <a:prstGeom prst="rect">
            <a:avLst/>
          </a:prstGeom>
        </p:spPr>
      </p:pic>
      <p:pic>
        <p:nvPicPr>
          <p:cNvPr id="21" name="图片 20">
            <a:extLst>
              <a:ext uri="{FF2B5EF4-FFF2-40B4-BE49-F238E27FC236}">
                <a16:creationId xmlns:a16="http://schemas.microsoft.com/office/drawing/2014/main" id="{F9FB48D4-833B-49C0-83A9-00E9C4223ED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731136" y="262332"/>
            <a:ext cx="1037824" cy="855040"/>
          </a:xfrm>
          <a:prstGeom prst="rect">
            <a:avLst/>
          </a:prstGeom>
        </p:spPr>
      </p:pic>
    </p:spTree>
    <p:extLst>
      <p:ext uri="{BB962C8B-B14F-4D97-AF65-F5344CB8AC3E}">
        <p14:creationId xmlns:p14="http://schemas.microsoft.com/office/powerpoint/2010/main" val="83437070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0919E16-1644-42C9-86C0-2C99092CE2D7}"/>
              </a:ext>
            </a:extLst>
          </p:cNvPr>
          <p:cNvSpPr/>
          <p:nvPr/>
        </p:nvSpPr>
        <p:spPr>
          <a:xfrm>
            <a:off x="1306532" y="2714215"/>
            <a:ext cx="5579171" cy="2677656"/>
          </a:xfrm>
          <a:prstGeom prst="rect">
            <a:avLst/>
          </a:prstGeom>
        </p:spPr>
        <p:txBody>
          <a:bodyPr wrap="square">
            <a:spAutoFit/>
          </a:bodyPr>
          <a:lstStyle/>
          <a:p>
            <a:r>
              <a:rPr lang="zh-CN" altLang="en-US" sz="1400" spc="100" dirty="0">
                <a:latin typeface="思源宋体 CN Light" panose="02020300000000000000" pitchFamily="18" charset="-122"/>
                <a:ea typeface="思源宋体 CN Light" panose="02020300000000000000" pitchFamily="18" charset="-122"/>
              </a:rPr>
              <a:t>两次游行示威之后，在党的领导下，北平学联成立了南下扩大宣传团，深入工厂农村，发动各地工农士兵群众开展反日反蒋斗争，也使爱国学生们得到了锻炼和教育。</a:t>
            </a:r>
            <a:endParaRPr lang="en-US" altLang="zh-CN" sz="1400" spc="100" dirty="0">
              <a:latin typeface="思源宋体 CN Light" panose="02020300000000000000" pitchFamily="18" charset="-122"/>
              <a:ea typeface="思源宋体 CN Light" panose="02020300000000000000" pitchFamily="18" charset="-122"/>
            </a:endParaRPr>
          </a:p>
          <a:p>
            <a:endParaRPr lang="en-US" altLang="zh-CN" sz="1400" spc="100" dirty="0">
              <a:latin typeface="思源宋体 CN Light" panose="02020300000000000000" pitchFamily="18" charset="-122"/>
              <a:ea typeface="思源宋体 CN Light" panose="02020300000000000000" pitchFamily="18" charset="-122"/>
            </a:endParaRPr>
          </a:p>
          <a:p>
            <a:r>
              <a:rPr lang="en-US" altLang="zh-CN" sz="1400" spc="100" dirty="0">
                <a:latin typeface="思源宋体 CN Light" panose="02020300000000000000" pitchFamily="18" charset="-122"/>
                <a:ea typeface="思源宋体 CN Light" panose="02020300000000000000" pitchFamily="18" charset="-122"/>
              </a:rPr>
              <a:t>1936</a:t>
            </a:r>
            <a:r>
              <a:rPr lang="zh-CN" altLang="en-US" sz="1400" spc="100" dirty="0">
                <a:latin typeface="思源宋体 CN Light" panose="02020300000000000000" pitchFamily="18" charset="-122"/>
                <a:ea typeface="思源宋体 CN Light" panose="02020300000000000000" pitchFamily="18" charset="-122"/>
              </a:rPr>
              <a:t>年，南下扩大宣传团在北平召开团员代表大会，正式成立了民族解放先锋队（后改名中华民族解放先锋队），这是党领导成立的先进青年组织。它的诞生和发展，大大推动了“一二</a:t>
            </a:r>
            <a:r>
              <a:rPr lang="en-US" altLang="zh-CN" sz="1400" spc="100" dirty="0">
                <a:latin typeface="思源宋体 CN Light" panose="02020300000000000000" pitchFamily="18" charset="-122"/>
                <a:ea typeface="思源宋体 CN Light" panose="02020300000000000000" pitchFamily="18" charset="-122"/>
              </a:rPr>
              <a:t>·</a:t>
            </a:r>
            <a:r>
              <a:rPr lang="zh-CN" altLang="en-US" sz="1400" spc="100" dirty="0">
                <a:latin typeface="思源宋体 CN Light" panose="02020300000000000000" pitchFamily="18" charset="-122"/>
                <a:ea typeface="思源宋体 CN Light" panose="02020300000000000000" pitchFamily="18" charset="-122"/>
              </a:rPr>
              <a:t>九”运动的深入发展。</a:t>
            </a:r>
            <a:endParaRPr lang="en-US" altLang="zh-CN" sz="1400" spc="100" dirty="0">
              <a:latin typeface="思源宋体 CN Light" panose="02020300000000000000" pitchFamily="18" charset="-122"/>
              <a:ea typeface="思源宋体 CN Light" panose="02020300000000000000" pitchFamily="18" charset="-122"/>
            </a:endParaRPr>
          </a:p>
          <a:p>
            <a:endParaRPr lang="zh-CN" altLang="en-US" sz="1400" spc="100" dirty="0">
              <a:latin typeface="思源宋体 CN Light" panose="02020300000000000000" pitchFamily="18" charset="-122"/>
              <a:ea typeface="思源宋体 CN Light" panose="02020300000000000000" pitchFamily="18" charset="-122"/>
            </a:endParaRPr>
          </a:p>
          <a:p>
            <a:r>
              <a:rPr lang="zh-CN" altLang="en-US" sz="1400" spc="100" dirty="0">
                <a:latin typeface="思源宋体 CN Light" panose="02020300000000000000" pitchFamily="18" charset="-122"/>
                <a:ea typeface="思源宋体 CN Light" panose="02020300000000000000" pitchFamily="18" charset="-122"/>
              </a:rPr>
              <a:t>在中国共产党的领导和号召下，由北平爱国学生首倡，迅速席卷全国的“一二</a:t>
            </a:r>
            <a:r>
              <a:rPr lang="en-US" altLang="zh-CN" sz="1400" spc="100" dirty="0">
                <a:latin typeface="思源宋体 CN Light" panose="02020300000000000000" pitchFamily="18" charset="-122"/>
                <a:ea typeface="思源宋体 CN Light" panose="02020300000000000000" pitchFamily="18" charset="-122"/>
              </a:rPr>
              <a:t>·</a:t>
            </a:r>
            <a:r>
              <a:rPr lang="zh-CN" altLang="en-US" sz="1400" spc="100" dirty="0">
                <a:latin typeface="思源宋体 CN Light" panose="02020300000000000000" pitchFamily="18" charset="-122"/>
                <a:ea typeface="思源宋体 CN Light" panose="02020300000000000000" pitchFamily="18" charset="-122"/>
              </a:rPr>
              <a:t>九”运动，极大地促进了中国人民的觉醒，标志着中国人民抗日民主运动新高潮的到来。</a:t>
            </a:r>
          </a:p>
        </p:txBody>
      </p:sp>
      <p:sp>
        <p:nvSpPr>
          <p:cNvPr id="7" name="矩形 6">
            <a:extLst>
              <a:ext uri="{FF2B5EF4-FFF2-40B4-BE49-F238E27FC236}">
                <a16:creationId xmlns:a16="http://schemas.microsoft.com/office/drawing/2014/main" id="{E454E28F-6996-4E5D-B191-C1285C67BB4A}"/>
              </a:ext>
            </a:extLst>
          </p:cNvPr>
          <p:cNvSpPr/>
          <p:nvPr/>
        </p:nvSpPr>
        <p:spPr>
          <a:xfrm>
            <a:off x="1306532" y="2081533"/>
            <a:ext cx="2093110" cy="400110"/>
          </a:xfrm>
          <a:prstGeom prst="rect">
            <a:avLst/>
          </a:prstGeom>
          <a:solidFill>
            <a:srgbClr val="C00000"/>
          </a:solidFill>
        </p:spPr>
        <p:txBody>
          <a:bodyPr wrap="square">
            <a:spAutoFit/>
          </a:bodyPr>
          <a:lstStyle/>
          <a:p>
            <a:pPr algn="ctr"/>
            <a:r>
              <a:rPr lang="zh-CN" altLang="en-US" sz="2000" b="1" spc="100" dirty="0">
                <a:solidFill>
                  <a:schemeClr val="bg1"/>
                </a:solidFill>
                <a:latin typeface="思源宋体 CN Light" panose="02020300000000000000" pitchFamily="18" charset="-122"/>
                <a:ea typeface="思源宋体 CN Light" panose="02020300000000000000" pitchFamily="18" charset="-122"/>
              </a:rPr>
              <a:t>声援北平</a:t>
            </a:r>
          </a:p>
        </p:txBody>
      </p:sp>
      <p:sp>
        <p:nvSpPr>
          <p:cNvPr id="8" name="矩形 7">
            <a:extLst>
              <a:ext uri="{FF2B5EF4-FFF2-40B4-BE49-F238E27FC236}">
                <a16:creationId xmlns:a16="http://schemas.microsoft.com/office/drawing/2014/main" id="{EB5B31E4-EB95-413F-B2B8-D57EFF186DA2}"/>
              </a:ext>
            </a:extLst>
          </p:cNvPr>
          <p:cNvSpPr/>
          <p:nvPr/>
        </p:nvSpPr>
        <p:spPr>
          <a:xfrm>
            <a:off x="2005741" y="989150"/>
            <a:ext cx="1896408" cy="584775"/>
          </a:xfrm>
          <a:prstGeom prst="rect">
            <a:avLst/>
          </a:prstGeom>
          <a:noFill/>
          <a:ln>
            <a:noFill/>
          </a:ln>
        </p:spPr>
        <p:txBody>
          <a:bodyPr wrap="square">
            <a:spAutoFit/>
          </a:bodyPr>
          <a:lstStyle/>
          <a:p>
            <a:r>
              <a:rPr lang="zh-CN" altLang="en-US" sz="3200" b="1" dirty="0">
                <a:solidFill>
                  <a:srgbClr val="BE1A20"/>
                </a:solidFill>
                <a:latin typeface="字魂110号-武林江湖体" panose="00000500000000000000" pitchFamily="2" charset="-122"/>
                <a:ea typeface="字魂110号-武林江湖体" panose="00000500000000000000" pitchFamily="2" charset="-122"/>
              </a:rPr>
              <a:t>事件过程</a:t>
            </a:r>
          </a:p>
        </p:txBody>
      </p:sp>
      <p:grpSp>
        <p:nvGrpSpPr>
          <p:cNvPr id="9" name="组合 8">
            <a:extLst>
              <a:ext uri="{FF2B5EF4-FFF2-40B4-BE49-F238E27FC236}">
                <a16:creationId xmlns:a16="http://schemas.microsoft.com/office/drawing/2014/main" id="{E0471E86-19E4-4290-997A-1B9983BB8827}"/>
              </a:ext>
            </a:extLst>
          </p:cNvPr>
          <p:cNvGrpSpPr/>
          <p:nvPr/>
        </p:nvGrpSpPr>
        <p:grpSpPr>
          <a:xfrm>
            <a:off x="1444755" y="954625"/>
            <a:ext cx="560986" cy="646331"/>
            <a:chOff x="2786098" y="1306335"/>
            <a:chExt cx="1512168" cy="1742219"/>
          </a:xfrm>
        </p:grpSpPr>
        <p:grpSp>
          <p:nvGrpSpPr>
            <p:cNvPr id="10" name="组合 9">
              <a:extLst>
                <a:ext uri="{FF2B5EF4-FFF2-40B4-BE49-F238E27FC236}">
                  <a16:creationId xmlns:a16="http://schemas.microsoft.com/office/drawing/2014/main" id="{996AA8EB-FB04-4EED-BA9D-3BA54022C2CB}"/>
                </a:ext>
              </a:extLst>
            </p:cNvPr>
            <p:cNvGrpSpPr/>
            <p:nvPr/>
          </p:nvGrpSpPr>
          <p:grpSpPr>
            <a:xfrm>
              <a:off x="2935304" y="1480539"/>
              <a:ext cx="1344408" cy="1207793"/>
              <a:chOff x="2905222" y="1128521"/>
              <a:chExt cx="1759212" cy="1580446"/>
            </a:xfrm>
            <a:noFill/>
          </p:grpSpPr>
          <p:sp>
            <p:nvSpPr>
              <p:cNvPr id="12" name="矩形 11">
                <a:extLst>
                  <a:ext uri="{FF2B5EF4-FFF2-40B4-BE49-F238E27FC236}">
                    <a16:creationId xmlns:a16="http://schemas.microsoft.com/office/drawing/2014/main" id="{A3AEC6CA-C050-443E-A25D-698886BDD90B}"/>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tx1"/>
                  </a:solidFill>
                </a:endParaRPr>
              </a:p>
            </p:txBody>
          </p:sp>
          <p:cxnSp>
            <p:nvCxnSpPr>
              <p:cNvPr id="13" name="直接连接符 12">
                <a:extLst>
                  <a:ext uri="{FF2B5EF4-FFF2-40B4-BE49-F238E27FC236}">
                    <a16:creationId xmlns:a16="http://schemas.microsoft.com/office/drawing/2014/main" id="{795458BA-602F-4A64-8640-D64F689B58D5}"/>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F6B7C760-B2A3-4001-89C0-663BE6EE327B}"/>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2161D03D-D261-4201-866B-9C06F19A7E0B}"/>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AB32EB4E-83EE-4E4E-AEAB-FD1DBE2CF501}"/>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1" name="PA_文本框 14">
              <a:extLst>
                <a:ext uri="{FF2B5EF4-FFF2-40B4-BE49-F238E27FC236}">
                  <a16:creationId xmlns:a16="http://schemas.microsoft.com/office/drawing/2014/main" id="{693523E8-E2AE-41DD-AC7A-658988BB0504}"/>
                </a:ext>
              </a:extLst>
            </p:cNvPr>
            <p:cNvSpPr txBox="1"/>
            <p:nvPr>
              <p:custDataLst>
                <p:tags r:id="rId1"/>
              </p:custDataLst>
            </p:nvPr>
          </p:nvSpPr>
          <p:spPr>
            <a:xfrm>
              <a:off x="2786098" y="1306335"/>
              <a:ext cx="1512168" cy="17422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二</a:t>
              </a:r>
            </a:p>
          </p:txBody>
        </p:sp>
      </p:grpSp>
      <p:pic>
        <p:nvPicPr>
          <p:cNvPr id="17" name="图片 16">
            <a:extLst>
              <a:ext uri="{FF2B5EF4-FFF2-40B4-BE49-F238E27FC236}">
                <a16:creationId xmlns:a16="http://schemas.microsoft.com/office/drawing/2014/main" id="{6A4DF53F-154E-4169-A9D8-8E41DBA7EDD5}"/>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Lst>
          </a:blip>
          <a:stretch>
            <a:fillRect/>
          </a:stretch>
        </p:blipFill>
        <p:spPr>
          <a:xfrm>
            <a:off x="7707332" y="2714215"/>
            <a:ext cx="2727374" cy="2170613"/>
          </a:xfrm>
          <a:prstGeom prst="rect">
            <a:avLst/>
          </a:prstGeom>
          <a:ln w="88900" cap="sq" cmpd="thickThin">
            <a:solidFill>
              <a:schemeClr val="tx1">
                <a:lumMod val="85000"/>
                <a:lumOff val="15000"/>
              </a:schemeClr>
            </a:solidFill>
            <a:prstDash val="solid"/>
            <a:miter lim="800000"/>
          </a:ln>
          <a:effectLst/>
        </p:spPr>
      </p:pic>
      <p:cxnSp>
        <p:nvCxnSpPr>
          <p:cNvPr id="18" name="直接连接符 17">
            <a:extLst>
              <a:ext uri="{FF2B5EF4-FFF2-40B4-BE49-F238E27FC236}">
                <a16:creationId xmlns:a16="http://schemas.microsoft.com/office/drawing/2014/main" id="{6F3EAE68-42F0-40A7-9BB6-B2D3B6661BC7}"/>
              </a:ext>
            </a:extLst>
          </p:cNvPr>
          <p:cNvCxnSpPr/>
          <p:nvPr/>
        </p:nvCxnSpPr>
        <p:spPr>
          <a:xfrm>
            <a:off x="1625600" y="1843314"/>
            <a:ext cx="9056914" cy="0"/>
          </a:xfrm>
          <a:prstGeom prst="line">
            <a:avLst/>
          </a:prstGeom>
          <a:ln>
            <a:solidFill>
              <a:srgbClr val="BD1A20"/>
            </a:solidFill>
          </a:ln>
        </p:spPr>
        <p:style>
          <a:lnRef idx="1">
            <a:schemeClr val="accent1"/>
          </a:lnRef>
          <a:fillRef idx="0">
            <a:schemeClr val="accent1"/>
          </a:fillRef>
          <a:effectRef idx="0">
            <a:schemeClr val="accent1"/>
          </a:effectRef>
          <a:fontRef idx="minor">
            <a:schemeClr val="tx1"/>
          </a:fontRef>
        </p:style>
      </p:cxnSp>
      <p:pic>
        <p:nvPicPr>
          <p:cNvPr id="19" name="图片 18">
            <a:extLst>
              <a:ext uri="{FF2B5EF4-FFF2-40B4-BE49-F238E27FC236}">
                <a16:creationId xmlns:a16="http://schemas.microsoft.com/office/drawing/2014/main" id="{0BD36841-5368-4F20-B7E6-F7A39C26B94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3498" b="86667"/>
          <a:stretch/>
        </p:blipFill>
        <p:spPr>
          <a:xfrm>
            <a:off x="-1" y="-23567"/>
            <a:ext cx="5486401" cy="1060293"/>
          </a:xfrm>
          <a:prstGeom prst="rect">
            <a:avLst/>
          </a:prstGeom>
        </p:spPr>
      </p:pic>
      <p:pic>
        <p:nvPicPr>
          <p:cNvPr id="20" name="图片 19">
            <a:extLst>
              <a:ext uri="{FF2B5EF4-FFF2-40B4-BE49-F238E27FC236}">
                <a16:creationId xmlns:a16="http://schemas.microsoft.com/office/drawing/2014/main" id="{56BA4012-A83F-4592-8CFF-FC7831141E0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54883" r="52171" b="13799"/>
          <a:stretch/>
        </p:blipFill>
        <p:spPr>
          <a:xfrm>
            <a:off x="8984643" y="-168166"/>
            <a:ext cx="2617489" cy="2571076"/>
          </a:xfrm>
          <a:prstGeom prst="rect">
            <a:avLst/>
          </a:prstGeom>
        </p:spPr>
      </p:pic>
      <p:pic>
        <p:nvPicPr>
          <p:cNvPr id="21" name="图片 20">
            <a:extLst>
              <a:ext uri="{FF2B5EF4-FFF2-40B4-BE49-F238E27FC236}">
                <a16:creationId xmlns:a16="http://schemas.microsoft.com/office/drawing/2014/main" id="{74E2A3D5-D138-4E8C-88AF-C79F14D1A70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731136" y="262332"/>
            <a:ext cx="1037824" cy="855040"/>
          </a:xfrm>
          <a:prstGeom prst="rect">
            <a:avLst/>
          </a:prstGeom>
        </p:spPr>
      </p:pic>
    </p:spTree>
    <p:extLst>
      <p:ext uri="{BB962C8B-B14F-4D97-AF65-F5344CB8AC3E}">
        <p14:creationId xmlns:p14="http://schemas.microsoft.com/office/powerpoint/2010/main" val="402951379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E07F9611-9278-4873-BEB2-7F9AD629A7D1}"/>
              </a:ext>
            </a:extLst>
          </p:cNvPr>
          <p:cNvPicPr>
            <a:picLocks noChangeAspect="1"/>
          </p:cNvPicPr>
          <p:nvPr/>
        </p:nvPicPr>
        <p:blipFill>
          <a:blip r:embed="rId7" cstate="print">
            <a:extLst>
              <a:ext uri="{BEBA8EAE-BF5A-486C-A8C5-ECC9F3942E4B}">
                <a14:imgProps xmlns:a14="http://schemas.microsoft.com/office/drawing/2010/main">
                  <a14:imgLayer r:embed="rId8">
                    <a14:imgEffect>
                      <a14:brightnessContrast contrast="40000"/>
                    </a14:imgEffect>
                  </a14:imgLayer>
                </a14:imgProps>
              </a:ext>
              <a:ext uri="{28A0092B-C50C-407E-A947-70E740481C1C}">
                <a14:useLocalDpi xmlns:a14="http://schemas.microsoft.com/office/drawing/2010/main" val="0"/>
              </a:ext>
            </a:extLst>
          </a:blip>
          <a:stretch>
            <a:fillRect/>
          </a:stretch>
        </p:blipFill>
        <p:spPr>
          <a:xfrm rot="5400000">
            <a:off x="2667000" y="-2667000"/>
            <a:ext cx="6858000" cy="12192000"/>
          </a:xfrm>
          <a:prstGeom prst="rect">
            <a:avLst/>
          </a:prstGeom>
        </p:spPr>
      </p:pic>
      <p:sp>
        <p:nvSpPr>
          <p:cNvPr id="46" name="矩形 45">
            <a:extLst>
              <a:ext uri="{FF2B5EF4-FFF2-40B4-BE49-F238E27FC236}">
                <a16:creationId xmlns:a16="http://schemas.microsoft.com/office/drawing/2014/main" id="{ECE07129-6B8F-4F4E-A1E6-7699CDACA1C3}"/>
              </a:ext>
            </a:extLst>
          </p:cNvPr>
          <p:cNvSpPr/>
          <p:nvPr/>
        </p:nvSpPr>
        <p:spPr>
          <a:xfrm>
            <a:off x="172851" y="3945786"/>
            <a:ext cx="7612250" cy="3213395"/>
          </a:xfrm>
          <a:prstGeom prst="rect">
            <a:avLst/>
          </a:prstGeom>
          <a:blipFill dpi="0" rotWithShape="1">
            <a:blip r:embed="rId9">
              <a:alphaModFix amt="61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88ED8A27-3CF7-4BBB-9860-B6B132449708}"/>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r="-3498" b="86667"/>
          <a:stretch/>
        </p:blipFill>
        <p:spPr>
          <a:xfrm>
            <a:off x="-1" y="-23567"/>
            <a:ext cx="7421528" cy="1434272"/>
          </a:xfrm>
          <a:prstGeom prst="rect">
            <a:avLst/>
          </a:prstGeom>
        </p:spPr>
      </p:pic>
      <p:pic>
        <p:nvPicPr>
          <p:cNvPr id="7" name="图片 6">
            <a:extLst>
              <a:ext uri="{FF2B5EF4-FFF2-40B4-BE49-F238E27FC236}">
                <a16:creationId xmlns:a16="http://schemas.microsoft.com/office/drawing/2014/main" id="{DB30CACB-3D45-44CA-85C5-09656C7BE7A5}"/>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44341"/>
          <a:stretch/>
        </p:blipFill>
        <p:spPr>
          <a:xfrm>
            <a:off x="6111502" y="1329070"/>
            <a:ext cx="6080498" cy="5528930"/>
          </a:xfrm>
          <a:prstGeom prst="rect">
            <a:avLst/>
          </a:prstGeom>
        </p:spPr>
      </p:pic>
      <p:pic>
        <p:nvPicPr>
          <p:cNvPr id="8" name="图片 7">
            <a:extLst>
              <a:ext uri="{FF2B5EF4-FFF2-40B4-BE49-F238E27FC236}">
                <a16:creationId xmlns:a16="http://schemas.microsoft.com/office/drawing/2014/main" id="{AA1DC5AC-F2B6-48D7-817B-827FABC5101D}"/>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t="54883" r="52171" b="13799"/>
          <a:stretch/>
        </p:blipFill>
        <p:spPr>
          <a:xfrm>
            <a:off x="8616781" y="0"/>
            <a:ext cx="2617489" cy="2571076"/>
          </a:xfrm>
          <a:prstGeom prst="rect">
            <a:avLst/>
          </a:prstGeom>
        </p:spPr>
      </p:pic>
      <p:pic>
        <p:nvPicPr>
          <p:cNvPr id="9" name="图片 8">
            <a:extLst>
              <a:ext uri="{FF2B5EF4-FFF2-40B4-BE49-F238E27FC236}">
                <a16:creationId xmlns:a16="http://schemas.microsoft.com/office/drawing/2014/main" id="{38AEF123-828B-497E-83BB-942D79154813}"/>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t="54883" r="52171" b="13799"/>
          <a:stretch/>
        </p:blipFill>
        <p:spPr>
          <a:xfrm>
            <a:off x="174081" y="600386"/>
            <a:ext cx="1724467" cy="1693889"/>
          </a:xfrm>
          <a:prstGeom prst="rect">
            <a:avLst/>
          </a:prstGeom>
        </p:spPr>
      </p:pic>
      <p:sp>
        <p:nvSpPr>
          <p:cNvPr id="4" name="矩形 3">
            <a:extLst>
              <a:ext uri="{FF2B5EF4-FFF2-40B4-BE49-F238E27FC236}">
                <a16:creationId xmlns:a16="http://schemas.microsoft.com/office/drawing/2014/main" id="{471BD1CC-8655-4EAD-A25B-361239B03794}"/>
              </a:ext>
            </a:extLst>
          </p:cNvPr>
          <p:cNvSpPr/>
          <p:nvPr/>
        </p:nvSpPr>
        <p:spPr>
          <a:xfrm>
            <a:off x="1410928" y="3155978"/>
            <a:ext cx="1050430" cy="1862048"/>
          </a:xfrm>
          <a:prstGeom prst="rect">
            <a:avLst/>
          </a:prstGeom>
          <a:noFill/>
          <a:ln>
            <a:noFill/>
          </a:ln>
        </p:spPr>
        <p:txBody>
          <a:bodyPr wrap="square">
            <a:spAutoFit/>
          </a:bodyPr>
          <a:lstStyle/>
          <a:p>
            <a:r>
              <a:rPr lang="zh-CN" altLang="en-US" sz="11500" b="1" dirty="0">
                <a:solidFill>
                  <a:srgbClr val="C60000"/>
                </a:solidFill>
                <a:latin typeface="字魂110号-武林江湖体" panose="00000500000000000000" pitchFamily="2" charset="-122"/>
                <a:ea typeface="字魂110号-武林江湖体" panose="00000500000000000000" pitchFamily="2" charset="-122"/>
              </a:rPr>
              <a:t>事</a:t>
            </a:r>
          </a:p>
        </p:txBody>
      </p:sp>
      <p:grpSp>
        <p:nvGrpSpPr>
          <p:cNvPr id="11" name="组合 10">
            <a:extLst>
              <a:ext uri="{FF2B5EF4-FFF2-40B4-BE49-F238E27FC236}">
                <a16:creationId xmlns:a16="http://schemas.microsoft.com/office/drawing/2014/main" id="{B19F609F-CF4D-4CE5-8E61-E99A1DFB59A8}"/>
              </a:ext>
            </a:extLst>
          </p:cNvPr>
          <p:cNvGrpSpPr/>
          <p:nvPr/>
        </p:nvGrpSpPr>
        <p:grpSpPr>
          <a:xfrm>
            <a:off x="1670830" y="1884270"/>
            <a:ext cx="1035563" cy="1200329"/>
            <a:chOff x="2786098" y="1306335"/>
            <a:chExt cx="1512168" cy="1752766"/>
          </a:xfrm>
        </p:grpSpPr>
        <p:grpSp>
          <p:nvGrpSpPr>
            <p:cNvPr id="12" name="组合 11">
              <a:extLst>
                <a:ext uri="{FF2B5EF4-FFF2-40B4-BE49-F238E27FC236}">
                  <a16:creationId xmlns:a16="http://schemas.microsoft.com/office/drawing/2014/main" id="{34BD2348-DE0D-434B-A12E-33EB8B5E1E89}"/>
                </a:ext>
              </a:extLst>
            </p:cNvPr>
            <p:cNvGrpSpPr/>
            <p:nvPr/>
          </p:nvGrpSpPr>
          <p:grpSpPr>
            <a:xfrm>
              <a:off x="2935304" y="1480539"/>
              <a:ext cx="1344408" cy="1207793"/>
              <a:chOff x="2905222" y="1128521"/>
              <a:chExt cx="1759212" cy="1580446"/>
            </a:xfrm>
            <a:noFill/>
          </p:grpSpPr>
          <p:sp>
            <p:nvSpPr>
              <p:cNvPr id="14" name="矩形 13">
                <a:extLst>
                  <a:ext uri="{FF2B5EF4-FFF2-40B4-BE49-F238E27FC236}">
                    <a16:creationId xmlns:a16="http://schemas.microsoft.com/office/drawing/2014/main" id="{B1CA7B73-54BF-4A92-ACAD-2199F26550B4}"/>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cxnSp>
            <p:nvCxnSpPr>
              <p:cNvPr id="15" name="直接连接符 14">
                <a:extLst>
                  <a:ext uri="{FF2B5EF4-FFF2-40B4-BE49-F238E27FC236}">
                    <a16:creationId xmlns:a16="http://schemas.microsoft.com/office/drawing/2014/main" id="{B2ECCB13-EBBA-48DE-85B0-F1E0461225E3}"/>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9A03B93-A57B-4649-8F6A-6B7AB76CE29F}"/>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796EC4CB-3948-4C77-9554-5D7B5D79F334}"/>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76834830-D461-4795-AC1F-9BF9BD353354}"/>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3" name="PA_文本框 14">
              <a:extLst>
                <a:ext uri="{FF2B5EF4-FFF2-40B4-BE49-F238E27FC236}">
                  <a16:creationId xmlns:a16="http://schemas.microsoft.com/office/drawing/2014/main" id="{47648DB7-EE83-4ED8-B41C-5D078463D2CF}"/>
                </a:ext>
              </a:extLst>
            </p:cNvPr>
            <p:cNvSpPr txBox="1"/>
            <p:nvPr>
              <p:custDataLst>
                <p:tags r:id="rId4"/>
              </p:custDataLst>
            </p:nvPr>
          </p:nvSpPr>
          <p:spPr>
            <a:xfrm>
              <a:off x="2786098" y="1306335"/>
              <a:ext cx="1512168" cy="17527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第</a:t>
              </a:r>
            </a:p>
          </p:txBody>
        </p:sp>
      </p:grpSp>
      <p:grpSp>
        <p:nvGrpSpPr>
          <p:cNvPr id="19" name="组合 18">
            <a:extLst>
              <a:ext uri="{FF2B5EF4-FFF2-40B4-BE49-F238E27FC236}">
                <a16:creationId xmlns:a16="http://schemas.microsoft.com/office/drawing/2014/main" id="{8138D85B-E643-476A-A061-BEA8F5DBB81B}"/>
              </a:ext>
            </a:extLst>
          </p:cNvPr>
          <p:cNvGrpSpPr/>
          <p:nvPr/>
        </p:nvGrpSpPr>
        <p:grpSpPr>
          <a:xfrm>
            <a:off x="3010740" y="1884270"/>
            <a:ext cx="1035563" cy="1200329"/>
            <a:chOff x="2786098" y="1306335"/>
            <a:chExt cx="1512168" cy="1752766"/>
          </a:xfrm>
        </p:grpSpPr>
        <p:grpSp>
          <p:nvGrpSpPr>
            <p:cNvPr id="20" name="组合 19">
              <a:extLst>
                <a:ext uri="{FF2B5EF4-FFF2-40B4-BE49-F238E27FC236}">
                  <a16:creationId xmlns:a16="http://schemas.microsoft.com/office/drawing/2014/main" id="{19804700-6B00-4364-9789-E52D674557C0}"/>
                </a:ext>
              </a:extLst>
            </p:cNvPr>
            <p:cNvGrpSpPr/>
            <p:nvPr/>
          </p:nvGrpSpPr>
          <p:grpSpPr>
            <a:xfrm>
              <a:off x="2935304" y="1480539"/>
              <a:ext cx="1344408" cy="1207793"/>
              <a:chOff x="2905222" y="1128521"/>
              <a:chExt cx="1759212" cy="1580446"/>
            </a:xfrm>
            <a:noFill/>
          </p:grpSpPr>
          <p:sp>
            <p:nvSpPr>
              <p:cNvPr id="22" name="矩形 21">
                <a:extLst>
                  <a:ext uri="{FF2B5EF4-FFF2-40B4-BE49-F238E27FC236}">
                    <a16:creationId xmlns:a16="http://schemas.microsoft.com/office/drawing/2014/main" id="{DABB3772-8DF1-4D5A-A9AE-B655763BE56B}"/>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C60000"/>
                  </a:solidFill>
                </a:endParaRPr>
              </a:p>
            </p:txBody>
          </p:sp>
          <p:cxnSp>
            <p:nvCxnSpPr>
              <p:cNvPr id="23" name="直接连接符 22">
                <a:extLst>
                  <a:ext uri="{FF2B5EF4-FFF2-40B4-BE49-F238E27FC236}">
                    <a16:creationId xmlns:a16="http://schemas.microsoft.com/office/drawing/2014/main" id="{607F8B16-02EB-43A1-B5AF-F8AF8389B3C2}"/>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5E5DC432-663D-410B-8F49-97E4D4E8B6DA}"/>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ACDFF04D-6D64-430E-9C5A-973B62302396}"/>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0C0E7FE0-DDEC-49BE-9FC9-403BA4C47449}"/>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21" name="PA_文本框 14">
              <a:extLst>
                <a:ext uri="{FF2B5EF4-FFF2-40B4-BE49-F238E27FC236}">
                  <a16:creationId xmlns:a16="http://schemas.microsoft.com/office/drawing/2014/main" id="{3EB56442-3881-4104-B406-2580D25C046F}"/>
                </a:ext>
              </a:extLst>
            </p:cNvPr>
            <p:cNvSpPr txBox="1"/>
            <p:nvPr>
              <p:custDataLst>
                <p:tags r:id="rId3"/>
              </p:custDataLst>
            </p:nvPr>
          </p:nvSpPr>
          <p:spPr>
            <a:xfrm>
              <a:off x="2786098" y="1306335"/>
              <a:ext cx="1512168" cy="17527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solidFill>
                    <a:srgbClr val="C60000"/>
                  </a:solidFill>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三</a:t>
              </a:r>
            </a:p>
          </p:txBody>
        </p:sp>
      </p:grpSp>
      <p:grpSp>
        <p:nvGrpSpPr>
          <p:cNvPr id="27" name="组合 26">
            <a:extLst>
              <a:ext uri="{FF2B5EF4-FFF2-40B4-BE49-F238E27FC236}">
                <a16:creationId xmlns:a16="http://schemas.microsoft.com/office/drawing/2014/main" id="{6FDD3E5E-EC1D-47AB-8B71-D9A4B15684C1}"/>
              </a:ext>
            </a:extLst>
          </p:cNvPr>
          <p:cNvGrpSpPr/>
          <p:nvPr/>
        </p:nvGrpSpPr>
        <p:grpSpPr>
          <a:xfrm>
            <a:off x="4350650" y="1884270"/>
            <a:ext cx="1035563" cy="1200329"/>
            <a:chOff x="2786098" y="1306335"/>
            <a:chExt cx="1512168" cy="1752766"/>
          </a:xfrm>
        </p:grpSpPr>
        <p:grpSp>
          <p:nvGrpSpPr>
            <p:cNvPr id="28" name="组合 27">
              <a:extLst>
                <a:ext uri="{FF2B5EF4-FFF2-40B4-BE49-F238E27FC236}">
                  <a16:creationId xmlns:a16="http://schemas.microsoft.com/office/drawing/2014/main" id="{9AD01643-01D0-45AE-8494-75C952C33487}"/>
                </a:ext>
              </a:extLst>
            </p:cNvPr>
            <p:cNvGrpSpPr/>
            <p:nvPr/>
          </p:nvGrpSpPr>
          <p:grpSpPr>
            <a:xfrm>
              <a:off x="2935304" y="1480539"/>
              <a:ext cx="1344408" cy="1207793"/>
              <a:chOff x="2905222" y="1128521"/>
              <a:chExt cx="1759212" cy="1580446"/>
            </a:xfrm>
            <a:noFill/>
          </p:grpSpPr>
          <p:sp>
            <p:nvSpPr>
              <p:cNvPr id="30" name="矩形 29">
                <a:extLst>
                  <a:ext uri="{FF2B5EF4-FFF2-40B4-BE49-F238E27FC236}">
                    <a16:creationId xmlns:a16="http://schemas.microsoft.com/office/drawing/2014/main" id="{5EDB10F5-E54F-4E72-AD50-C1EF98BD8D7E}"/>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cxnSp>
            <p:nvCxnSpPr>
              <p:cNvPr id="31" name="直接连接符 30">
                <a:extLst>
                  <a:ext uri="{FF2B5EF4-FFF2-40B4-BE49-F238E27FC236}">
                    <a16:creationId xmlns:a16="http://schemas.microsoft.com/office/drawing/2014/main" id="{5110A7E7-B0DF-4665-B837-732AB487D3C8}"/>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FC52CDFB-A03A-43DB-BE3D-4C9BEA95821C}"/>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BA9E8846-AE87-4E5A-9C75-1F1909314460}"/>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CA3C683B-D603-4E53-BEA7-E39792B6BDA6}"/>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29" name="PA_文本框 14">
              <a:extLst>
                <a:ext uri="{FF2B5EF4-FFF2-40B4-BE49-F238E27FC236}">
                  <a16:creationId xmlns:a16="http://schemas.microsoft.com/office/drawing/2014/main" id="{96631E26-4204-48C3-9846-510A3A357A46}"/>
                </a:ext>
              </a:extLst>
            </p:cNvPr>
            <p:cNvSpPr txBox="1"/>
            <p:nvPr>
              <p:custDataLst>
                <p:tags r:id="rId2"/>
              </p:custDataLst>
            </p:nvPr>
          </p:nvSpPr>
          <p:spPr>
            <a:xfrm>
              <a:off x="2786098" y="1306335"/>
              <a:ext cx="1512168" cy="17527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7200" dirty="0">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部</a:t>
              </a:r>
              <a:endParaRPr kumimoji="0" lang="zh-CN" altLang="en-US" sz="72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endParaRPr>
            </a:p>
          </p:txBody>
        </p:sp>
      </p:grpSp>
      <p:grpSp>
        <p:nvGrpSpPr>
          <p:cNvPr id="35" name="组合 34">
            <a:extLst>
              <a:ext uri="{FF2B5EF4-FFF2-40B4-BE49-F238E27FC236}">
                <a16:creationId xmlns:a16="http://schemas.microsoft.com/office/drawing/2014/main" id="{C126F4A6-D53B-434D-AA95-CB0215D94DF3}"/>
              </a:ext>
            </a:extLst>
          </p:cNvPr>
          <p:cNvGrpSpPr/>
          <p:nvPr/>
        </p:nvGrpSpPr>
        <p:grpSpPr>
          <a:xfrm>
            <a:off x="5690560" y="1884270"/>
            <a:ext cx="1035563" cy="1200329"/>
            <a:chOff x="2786098" y="1306335"/>
            <a:chExt cx="1512168" cy="1752766"/>
          </a:xfrm>
        </p:grpSpPr>
        <p:grpSp>
          <p:nvGrpSpPr>
            <p:cNvPr id="36" name="组合 35">
              <a:extLst>
                <a:ext uri="{FF2B5EF4-FFF2-40B4-BE49-F238E27FC236}">
                  <a16:creationId xmlns:a16="http://schemas.microsoft.com/office/drawing/2014/main" id="{29C632AE-0FB3-4AAC-9264-C0D480A8B728}"/>
                </a:ext>
              </a:extLst>
            </p:cNvPr>
            <p:cNvGrpSpPr/>
            <p:nvPr/>
          </p:nvGrpSpPr>
          <p:grpSpPr>
            <a:xfrm>
              <a:off x="2935304" y="1480539"/>
              <a:ext cx="1344408" cy="1207793"/>
              <a:chOff x="2905222" y="1128521"/>
              <a:chExt cx="1759212" cy="1580446"/>
            </a:xfrm>
            <a:noFill/>
          </p:grpSpPr>
          <p:sp>
            <p:nvSpPr>
              <p:cNvPr id="38" name="矩形 37">
                <a:extLst>
                  <a:ext uri="{FF2B5EF4-FFF2-40B4-BE49-F238E27FC236}">
                    <a16:creationId xmlns:a16="http://schemas.microsoft.com/office/drawing/2014/main" id="{6A89B34F-384A-433E-95AF-BC41EF4E5E73}"/>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cxnSp>
            <p:nvCxnSpPr>
              <p:cNvPr id="39" name="直接连接符 38">
                <a:extLst>
                  <a:ext uri="{FF2B5EF4-FFF2-40B4-BE49-F238E27FC236}">
                    <a16:creationId xmlns:a16="http://schemas.microsoft.com/office/drawing/2014/main" id="{F7BFA8FA-B3BD-4567-947B-E0EDB280C55D}"/>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88E3EAF8-0C68-4D74-9B56-49D0F08E7061}"/>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F8FACBF5-A220-4ED9-A16E-5DBCEA0509C9}"/>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EA67CC9A-E3EE-4ACB-85E8-A7ADD719ED02}"/>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37" name="PA_文本框 14">
              <a:extLst>
                <a:ext uri="{FF2B5EF4-FFF2-40B4-BE49-F238E27FC236}">
                  <a16:creationId xmlns:a16="http://schemas.microsoft.com/office/drawing/2014/main" id="{53EEF500-EBA2-4D92-9E78-0EA74726BD89}"/>
                </a:ext>
              </a:extLst>
            </p:cNvPr>
            <p:cNvSpPr txBox="1"/>
            <p:nvPr>
              <p:custDataLst>
                <p:tags r:id="rId1"/>
              </p:custDataLst>
            </p:nvPr>
          </p:nvSpPr>
          <p:spPr>
            <a:xfrm>
              <a:off x="2786098" y="1306335"/>
              <a:ext cx="1512168" cy="17527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分</a:t>
              </a:r>
            </a:p>
          </p:txBody>
        </p:sp>
      </p:grpSp>
      <p:sp>
        <p:nvSpPr>
          <p:cNvPr id="43" name="矩形 42">
            <a:extLst>
              <a:ext uri="{FF2B5EF4-FFF2-40B4-BE49-F238E27FC236}">
                <a16:creationId xmlns:a16="http://schemas.microsoft.com/office/drawing/2014/main" id="{1108DCE0-E319-41E1-AE3A-6562C996418E}"/>
              </a:ext>
            </a:extLst>
          </p:cNvPr>
          <p:cNvSpPr/>
          <p:nvPr/>
        </p:nvSpPr>
        <p:spPr>
          <a:xfrm>
            <a:off x="2819354" y="3155978"/>
            <a:ext cx="1050430" cy="1862048"/>
          </a:xfrm>
          <a:prstGeom prst="rect">
            <a:avLst/>
          </a:prstGeom>
          <a:noFill/>
          <a:ln>
            <a:noFill/>
          </a:ln>
        </p:spPr>
        <p:txBody>
          <a:bodyPr wrap="square">
            <a:spAutoFit/>
          </a:bodyPr>
          <a:lstStyle/>
          <a:p>
            <a:r>
              <a:rPr lang="zh-CN" altLang="en-US" sz="11500" b="1" dirty="0">
                <a:solidFill>
                  <a:srgbClr val="C60000"/>
                </a:solidFill>
                <a:latin typeface="字魂110号-武林江湖体" panose="00000500000000000000" pitchFamily="2" charset="-122"/>
                <a:ea typeface="字魂110号-武林江湖体" panose="00000500000000000000" pitchFamily="2" charset="-122"/>
              </a:rPr>
              <a:t>件</a:t>
            </a:r>
          </a:p>
        </p:txBody>
      </p:sp>
      <p:sp>
        <p:nvSpPr>
          <p:cNvPr id="44" name="矩形 43">
            <a:extLst>
              <a:ext uri="{FF2B5EF4-FFF2-40B4-BE49-F238E27FC236}">
                <a16:creationId xmlns:a16="http://schemas.microsoft.com/office/drawing/2014/main" id="{278810E3-36E7-4D59-8BAD-C6526BB9EAFF}"/>
              </a:ext>
            </a:extLst>
          </p:cNvPr>
          <p:cNvSpPr/>
          <p:nvPr/>
        </p:nvSpPr>
        <p:spPr>
          <a:xfrm>
            <a:off x="4206625" y="3156538"/>
            <a:ext cx="1050430" cy="1862048"/>
          </a:xfrm>
          <a:prstGeom prst="rect">
            <a:avLst/>
          </a:prstGeom>
          <a:noFill/>
          <a:ln>
            <a:noFill/>
          </a:ln>
        </p:spPr>
        <p:txBody>
          <a:bodyPr wrap="square">
            <a:spAutoFit/>
          </a:bodyPr>
          <a:lstStyle/>
          <a:p>
            <a:r>
              <a:rPr lang="zh-CN" altLang="en-US" sz="11500" b="1" dirty="0">
                <a:solidFill>
                  <a:srgbClr val="C60000"/>
                </a:solidFill>
                <a:latin typeface="字魂110号-武林江湖体" panose="00000500000000000000" pitchFamily="2" charset="-122"/>
                <a:ea typeface="字魂110号-武林江湖体" panose="00000500000000000000" pitchFamily="2" charset="-122"/>
              </a:rPr>
              <a:t>完</a:t>
            </a:r>
          </a:p>
        </p:txBody>
      </p:sp>
      <p:sp>
        <p:nvSpPr>
          <p:cNvPr id="45" name="矩形 44">
            <a:extLst>
              <a:ext uri="{FF2B5EF4-FFF2-40B4-BE49-F238E27FC236}">
                <a16:creationId xmlns:a16="http://schemas.microsoft.com/office/drawing/2014/main" id="{36496000-17BB-4AE7-A9AA-30EC35B43EBC}"/>
              </a:ext>
            </a:extLst>
          </p:cNvPr>
          <p:cNvSpPr/>
          <p:nvPr/>
        </p:nvSpPr>
        <p:spPr>
          <a:xfrm>
            <a:off x="5615051" y="3155978"/>
            <a:ext cx="1050430" cy="1862048"/>
          </a:xfrm>
          <a:prstGeom prst="rect">
            <a:avLst/>
          </a:prstGeom>
          <a:noFill/>
          <a:ln>
            <a:noFill/>
          </a:ln>
        </p:spPr>
        <p:txBody>
          <a:bodyPr wrap="square">
            <a:spAutoFit/>
          </a:bodyPr>
          <a:lstStyle/>
          <a:p>
            <a:r>
              <a:rPr lang="zh-CN" altLang="en-US" sz="11500" b="1" dirty="0">
                <a:solidFill>
                  <a:srgbClr val="C60000"/>
                </a:solidFill>
                <a:latin typeface="字魂110号-武林江湖体" panose="00000500000000000000" pitchFamily="2" charset="-122"/>
                <a:ea typeface="字魂110号-武林江湖体" panose="00000500000000000000" pitchFamily="2" charset="-122"/>
              </a:rPr>
              <a:t>成</a:t>
            </a:r>
          </a:p>
        </p:txBody>
      </p:sp>
    </p:spTree>
    <p:extLst>
      <p:ext uri="{BB962C8B-B14F-4D97-AF65-F5344CB8AC3E}">
        <p14:creationId xmlns:p14="http://schemas.microsoft.com/office/powerpoint/2010/main" val="214106767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p:cTn id="25" dur="1000" fill="hold"/>
                                        <p:tgtEl>
                                          <p:spTgt spid="27"/>
                                        </p:tgtEl>
                                        <p:attrNameLst>
                                          <p:attrName>ppt_w</p:attrName>
                                        </p:attrNameLst>
                                      </p:cBhvr>
                                      <p:tavLst>
                                        <p:tav tm="0">
                                          <p:val>
                                            <p:fltVal val="0"/>
                                          </p:val>
                                        </p:tav>
                                        <p:tav tm="100000">
                                          <p:val>
                                            <p:strVal val="#ppt_w"/>
                                          </p:val>
                                        </p:tav>
                                      </p:tavLst>
                                    </p:anim>
                                    <p:anim calcmode="lin" valueType="num">
                                      <p:cBhvr>
                                        <p:cTn id="26" dur="1000" fill="hold"/>
                                        <p:tgtEl>
                                          <p:spTgt spid="27"/>
                                        </p:tgtEl>
                                        <p:attrNameLst>
                                          <p:attrName>ppt_h</p:attrName>
                                        </p:attrNameLst>
                                      </p:cBhvr>
                                      <p:tavLst>
                                        <p:tav tm="0">
                                          <p:val>
                                            <p:fltVal val="0"/>
                                          </p:val>
                                        </p:tav>
                                        <p:tav tm="100000">
                                          <p:val>
                                            <p:strVal val="#ppt_h"/>
                                          </p:val>
                                        </p:tav>
                                      </p:tavLst>
                                    </p:anim>
                                    <p:anim calcmode="lin" valueType="num">
                                      <p:cBhvr>
                                        <p:cTn id="27" dur="1000" fill="hold"/>
                                        <p:tgtEl>
                                          <p:spTgt spid="27"/>
                                        </p:tgtEl>
                                        <p:attrNameLst>
                                          <p:attrName>style.rotation</p:attrName>
                                        </p:attrNameLst>
                                      </p:cBhvr>
                                      <p:tavLst>
                                        <p:tav tm="0">
                                          <p:val>
                                            <p:fltVal val="90"/>
                                          </p:val>
                                        </p:tav>
                                        <p:tav tm="100000">
                                          <p:val>
                                            <p:fltVal val="0"/>
                                          </p:val>
                                        </p:tav>
                                      </p:tavLst>
                                    </p:anim>
                                    <p:animEffect transition="in" filter="fade">
                                      <p:cBhvr>
                                        <p:cTn id="28" dur="1000"/>
                                        <p:tgtEl>
                                          <p:spTgt spid="27"/>
                                        </p:tgtEl>
                                      </p:cBhvr>
                                    </p:animEffect>
                                  </p:childTnLst>
                                </p:cTn>
                              </p:par>
                              <p:par>
                                <p:cTn id="29" presetID="31"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fltVal val="0"/>
                                          </p:val>
                                        </p:tav>
                                        <p:tav tm="100000">
                                          <p:val>
                                            <p:strVal val="#ppt_w"/>
                                          </p:val>
                                        </p:tav>
                                      </p:tavLst>
                                    </p:anim>
                                    <p:anim calcmode="lin" valueType="num">
                                      <p:cBhvr>
                                        <p:cTn id="32" dur="1000" fill="hold"/>
                                        <p:tgtEl>
                                          <p:spTgt spid="11"/>
                                        </p:tgtEl>
                                        <p:attrNameLst>
                                          <p:attrName>ppt_h</p:attrName>
                                        </p:attrNameLst>
                                      </p:cBhvr>
                                      <p:tavLst>
                                        <p:tav tm="0">
                                          <p:val>
                                            <p:fltVal val="0"/>
                                          </p:val>
                                        </p:tav>
                                        <p:tav tm="100000">
                                          <p:val>
                                            <p:strVal val="#ppt_h"/>
                                          </p:val>
                                        </p:tav>
                                      </p:tavLst>
                                    </p:anim>
                                    <p:anim calcmode="lin" valueType="num">
                                      <p:cBhvr>
                                        <p:cTn id="33" dur="1000" fill="hold"/>
                                        <p:tgtEl>
                                          <p:spTgt spid="11"/>
                                        </p:tgtEl>
                                        <p:attrNameLst>
                                          <p:attrName>style.rotation</p:attrName>
                                        </p:attrNameLst>
                                      </p:cBhvr>
                                      <p:tavLst>
                                        <p:tav tm="0">
                                          <p:val>
                                            <p:fltVal val="90"/>
                                          </p:val>
                                        </p:tav>
                                        <p:tav tm="100000">
                                          <p:val>
                                            <p:fltVal val="0"/>
                                          </p:val>
                                        </p:tav>
                                      </p:tavLst>
                                    </p:anim>
                                    <p:animEffect transition="in" filter="fade">
                                      <p:cBhvr>
                                        <p:cTn id="34" dur="1000"/>
                                        <p:tgtEl>
                                          <p:spTgt spid="11"/>
                                        </p:tgtEl>
                                      </p:cBhvr>
                                    </p:animEffect>
                                  </p:childTnLst>
                                </p:cTn>
                              </p:par>
                              <p:par>
                                <p:cTn id="35" presetID="31" presetClass="entr" presetSubtype="0"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1000" fill="hold"/>
                                        <p:tgtEl>
                                          <p:spTgt spid="19"/>
                                        </p:tgtEl>
                                        <p:attrNameLst>
                                          <p:attrName>ppt_w</p:attrName>
                                        </p:attrNameLst>
                                      </p:cBhvr>
                                      <p:tavLst>
                                        <p:tav tm="0">
                                          <p:val>
                                            <p:fltVal val="0"/>
                                          </p:val>
                                        </p:tav>
                                        <p:tav tm="100000">
                                          <p:val>
                                            <p:strVal val="#ppt_w"/>
                                          </p:val>
                                        </p:tav>
                                      </p:tavLst>
                                    </p:anim>
                                    <p:anim calcmode="lin" valueType="num">
                                      <p:cBhvr>
                                        <p:cTn id="38" dur="1000" fill="hold"/>
                                        <p:tgtEl>
                                          <p:spTgt spid="19"/>
                                        </p:tgtEl>
                                        <p:attrNameLst>
                                          <p:attrName>ppt_h</p:attrName>
                                        </p:attrNameLst>
                                      </p:cBhvr>
                                      <p:tavLst>
                                        <p:tav tm="0">
                                          <p:val>
                                            <p:fltVal val="0"/>
                                          </p:val>
                                        </p:tav>
                                        <p:tav tm="100000">
                                          <p:val>
                                            <p:strVal val="#ppt_h"/>
                                          </p:val>
                                        </p:tav>
                                      </p:tavLst>
                                    </p:anim>
                                    <p:anim calcmode="lin" valueType="num">
                                      <p:cBhvr>
                                        <p:cTn id="39" dur="1000" fill="hold"/>
                                        <p:tgtEl>
                                          <p:spTgt spid="19"/>
                                        </p:tgtEl>
                                        <p:attrNameLst>
                                          <p:attrName>style.rotation</p:attrName>
                                        </p:attrNameLst>
                                      </p:cBhvr>
                                      <p:tavLst>
                                        <p:tav tm="0">
                                          <p:val>
                                            <p:fltVal val="90"/>
                                          </p:val>
                                        </p:tav>
                                        <p:tav tm="100000">
                                          <p:val>
                                            <p:fltVal val="0"/>
                                          </p:val>
                                        </p:tav>
                                      </p:tavLst>
                                    </p:anim>
                                    <p:animEffect transition="in" filter="fade">
                                      <p:cBhvr>
                                        <p:cTn id="40" dur="1000"/>
                                        <p:tgtEl>
                                          <p:spTgt spid="19"/>
                                        </p:tgtEl>
                                      </p:cBhvr>
                                    </p:animEffect>
                                  </p:childTnLst>
                                </p:cTn>
                              </p:par>
                              <p:par>
                                <p:cTn id="41" presetID="31" presetClass="entr" presetSubtype="0" fill="hold" nodeType="with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p:cTn id="43" dur="1000" fill="hold"/>
                                        <p:tgtEl>
                                          <p:spTgt spid="35"/>
                                        </p:tgtEl>
                                        <p:attrNameLst>
                                          <p:attrName>ppt_w</p:attrName>
                                        </p:attrNameLst>
                                      </p:cBhvr>
                                      <p:tavLst>
                                        <p:tav tm="0">
                                          <p:val>
                                            <p:fltVal val="0"/>
                                          </p:val>
                                        </p:tav>
                                        <p:tav tm="100000">
                                          <p:val>
                                            <p:strVal val="#ppt_w"/>
                                          </p:val>
                                        </p:tav>
                                      </p:tavLst>
                                    </p:anim>
                                    <p:anim calcmode="lin" valueType="num">
                                      <p:cBhvr>
                                        <p:cTn id="44" dur="1000" fill="hold"/>
                                        <p:tgtEl>
                                          <p:spTgt spid="35"/>
                                        </p:tgtEl>
                                        <p:attrNameLst>
                                          <p:attrName>ppt_h</p:attrName>
                                        </p:attrNameLst>
                                      </p:cBhvr>
                                      <p:tavLst>
                                        <p:tav tm="0">
                                          <p:val>
                                            <p:fltVal val="0"/>
                                          </p:val>
                                        </p:tav>
                                        <p:tav tm="100000">
                                          <p:val>
                                            <p:strVal val="#ppt_h"/>
                                          </p:val>
                                        </p:tav>
                                      </p:tavLst>
                                    </p:anim>
                                    <p:anim calcmode="lin" valueType="num">
                                      <p:cBhvr>
                                        <p:cTn id="45" dur="1000" fill="hold"/>
                                        <p:tgtEl>
                                          <p:spTgt spid="35"/>
                                        </p:tgtEl>
                                        <p:attrNameLst>
                                          <p:attrName>style.rotation</p:attrName>
                                        </p:attrNameLst>
                                      </p:cBhvr>
                                      <p:tavLst>
                                        <p:tav tm="0">
                                          <p:val>
                                            <p:fltVal val="90"/>
                                          </p:val>
                                        </p:tav>
                                        <p:tav tm="100000">
                                          <p:val>
                                            <p:fltVal val="0"/>
                                          </p:val>
                                        </p:tav>
                                      </p:tavLst>
                                    </p:anim>
                                    <p:animEffect transition="in" filter="fade">
                                      <p:cBhvr>
                                        <p:cTn id="46" dur="1000"/>
                                        <p:tgtEl>
                                          <p:spTgt spid="35"/>
                                        </p:tgtEl>
                                      </p:cBhvr>
                                    </p:animEffect>
                                  </p:childTnLst>
                                </p:cTn>
                              </p:par>
                            </p:childTnLst>
                          </p:cTn>
                        </p:par>
                        <p:par>
                          <p:cTn id="47" fill="hold">
                            <p:stCondLst>
                              <p:cond delay="1000"/>
                            </p:stCondLst>
                            <p:childTnLst>
                              <p:par>
                                <p:cTn id="48" presetID="10" presetClass="entr" presetSubtype="0" fill="hold" grpId="0"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500"/>
                                        <p:tgtEl>
                                          <p:spTgt spid="4"/>
                                        </p:tgtEl>
                                      </p:cBhvr>
                                    </p:animEffect>
                                  </p:childTnLst>
                                </p:cTn>
                              </p:par>
                            </p:childTnLst>
                          </p:cTn>
                        </p:par>
                        <p:par>
                          <p:cTn id="51" fill="hold">
                            <p:stCondLst>
                              <p:cond delay="1500"/>
                            </p:stCondLst>
                            <p:childTnLst>
                              <p:par>
                                <p:cTn id="52" presetID="10" presetClass="entr" presetSubtype="0"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fade">
                                      <p:cBhvr>
                                        <p:cTn id="54" dur="500"/>
                                        <p:tgtEl>
                                          <p:spTgt spid="43"/>
                                        </p:tgtEl>
                                      </p:cBhvr>
                                    </p:animEffect>
                                  </p:childTnLst>
                                </p:cTn>
                              </p:par>
                            </p:childTnLst>
                          </p:cTn>
                        </p:par>
                        <p:par>
                          <p:cTn id="55" fill="hold">
                            <p:stCondLst>
                              <p:cond delay="2000"/>
                            </p:stCondLst>
                            <p:childTnLst>
                              <p:par>
                                <p:cTn id="56" presetID="10" presetClass="entr" presetSubtype="0" fill="hold" grpId="0" nodeType="after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500"/>
                                        <p:tgtEl>
                                          <p:spTgt spid="44"/>
                                        </p:tgtEl>
                                      </p:cBhvr>
                                    </p:animEffect>
                                  </p:childTnLst>
                                </p:cTn>
                              </p:par>
                            </p:childTnLst>
                          </p:cTn>
                        </p:par>
                        <p:par>
                          <p:cTn id="59" fill="hold">
                            <p:stCondLst>
                              <p:cond delay="2500"/>
                            </p:stCondLst>
                            <p:childTnLst>
                              <p:par>
                                <p:cTn id="60" presetID="10" presetClass="entr" presetSubtype="0" fill="hold" grpId="0" nodeType="afterEffect">
                                  <p:stCondLst>
                                    <p:cond delay="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3" grpId="0"/>
      <p:bldP spid="44" grpId="0"/>
      <p:bldP spid="4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860CB98-B9BF-4775-8603-138D93DC37D7}"/>
              </a:ext>
            </a:extLst>
          </p:cNvPr>
          <p:cNvSpPr/>
          <p:nvPr/>
        </p:nvSpPr>
        <p:spPr>
          <a:xfrm>
            <a:off x="1892300" y="2128921"/>
            <a:ext cx="8610600" cy="3970318"/>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Ø"/>
            </a:pPr>
            <a:r>
              <a:rPr lang="zh-CN" altLang="en-US" sz="1400" spc="100" dirty="0">
                <a:latin typeface="思源宋体 CN Light" panose="02020300000000000000" pitchFamily="18" charset="-122"/>
                <a:ea typeface="思源宋体 CN Light" panose="02020300000000000000" pitchFamily="18" charset="-122"/>
              </a:rPr>
              <a:t>大会通过了反对冀察政务委员会，反对华北任何傀儡组织，要求停止内战、一致对外，收复东北失地，争取抗日和爱国自由等</a:t>
            </a:r>
            <a:r>
              <a:rPr lang="en-US" altLang="zh-CN" sz="1400" spc="100" dirty="0">
                <a:latin typeface="思源宋体 CN Light" panose="02020300000000000000" pitchFamily="18" charset="-122"/>
                <a:ea typeface="思源宋体 CN Light" panose="02020300000000000000" pitchFamily="18" charset="-122"/>
              </a:rPr>
              <a:t>8</a:t>
            </a:r>
            <a:r>
              <a:rPr lang="zh-CN" altLang="en-US" sz="1400" spc="100" dirty="0">
                <a:latin typeface="思源宋体 CN Light" panose="02020300000000000000" pitchFamily="18" charset="-122"/>
                <a:ea typeface="思源宋体 CN Light" panose="02020300000000000000" pitchFamily="18" charset="-122"/>
              </a:rPr>
              <a:t>个决议案。会后，游行队伍奔向冀察政务委员会预定成立的地点</a:t>
            </a:r>
            <a:r>
              <a:rPr lang="en-US" altLang="zh-CN" sz="1400" spc="100" dirty="0">
                <a:latin typeface="思源宋体 CN Light" panose="02020300000000000000" pitchFamily="18" charset="-122"/>
                <a:ea typeface="思源宋体 CN Light" panose="02020300000000000000" pitchFamily="18" charset="-122"/>
              </a:rPr>
              <a:t>——</a:t>
            </a:r>
            <a:r>
              <a:rPr lang="zh-CN" altLang="en-US" sz="1400" spc="100" dirty="0">
                <a:latin typeface="思源宋体 CN Light" panose="02020300000000000000" pitchFamily="18" charset="-122"/>
                <a:ea typeface="思源宋体 CN Light" panose="02020300000000000000" pitchFamily="18" charset="-122"/>
              </a:rPr>
              <a:t>东交民巷口的外交大楼举行总示威。</a:t>
            </a:r>
            <a:endParaRPr lang="en-US" altLang="zh-CN" sz="1400" spc="100" dirty="0">
              <a:latin typeface="思源宋体 CN Light" panose="02020300000000000000" pitchFamily="18" charset="-122"/>
              <a:ea typeface="思源宋体 CN Light" panose="02020300000000000000" pitchFamily="18" charset="-122"/>
            </a:endParaRPr>
          </a:p>
          <a:p>
            <a:pPr marL="285750" indent="-285750">
              <a:lnSpc>
                <a:spcPct val="150000"/>
              </a:lnSpc>
              <a:buClr>
                <a:srgbClr val="C00000"/>
              </a:buClr>
              <a:buFont typeface="Wingdings" panose="05000000000000000000" pitchFamily="2" charset="2"/>
              <a:buChar char="Ø"/>
            </a:pPr>
            <a:endParaRPr lang="en-US" altLang="zh-CN" sz="1400" spc="100" dirty="0">
              <a:latin typeface="思源宋体 CN Light" panose="02020300000000000000" pitchFamily="18" charset="-122"/>
              <a:ea typeface="思源宋体 CN Light" panose="02020300000000000000" pitchFamily="18" charset="-122"/>
            </a:endParaRPr>
          </a:p>
          <a:p>
            <a:pPr marL="285750" indent="-285750">
              <a:lnSpc>
                <a:spcPct val="150000"/>
              </a:lnSpc>
              <a:buClr>
                <a:srgbClr val="C00000"/>
              </a:buClr>
              <a:buFont typeface="Wingdings" panose="05000000000000000000" pitchFamily="2" charset="2"/>
              <a:buChar char="Ø"/>
            </a:pPr>
            <a:r>
              <a:rPr lang="zh-CN" altLang="en-US" sz="1400" spc="100" dirty="0">
                <a:latin typeface="思源宋体 CN Light" panose="02020300000000000000" pitchFamily="18" charset="-122"/>
                <a:ea typeface="思源宋体 CN Light" panose="02020300000000000000" pitchFamily="18" charset="-122"/>
              </a:rPr>
              <a:t>队伍走到前门，遭到大批警察和保安队的拦截。经学生代表反复交涉，军警才让游行队伍分批分别由前门和宣武门进入内城。在宣武门，爱国学生遭到上千名军警的血腥镇压，有二三十人被捕，近</a:t>
            </a:r>
            <a:r>
              <a:rPr lang="en-US" altLang="zh-CN" sz="1400" spc="100" dirty="0">
                <a:latin typeface="思源宋体 CN Light" panose="02020300000000000000" pitchFamily="18" charset="-122"/>
                <a:ea typeface="思源宋体 CN Light" panose="02020300000000000000" pitchFamily="18" charset="-122"/>
              </a:rPr>
              <a:t>400</a:t>
            </a:r>
            <a:r>
              <a:rPr lang="zh-CN" altLang="en-US" sz="1400" spc="100" dirty="0">
                <a:latin typeface="思源宋体 CN Light" panose="02020300000000000000" pitchFamily="18" charset="-122"/>
                <a:ea typeface="思源宋体 CN Light" panose="02020300000000000000" pitchFamily="18" charset="-122"/>
              </a:rPr>
              <a:t>人受伤。北平学生的抗日救国示威游行，沉重地打击了国民党政府的卖国活动，迫使冀察政务委员会不得不延期成立。一二九运动得到全国人民的支持和响应。</a:t>
            </a:r>
            <a:endParaRPr lang="en-US" altLang="zh-CN" sz="1400" spc="100" dirty="0">
              <a:latin typeface="思源宋体 CN Light" panose="02020300000000000000" pitchFamily="18" charset="-122"/>
              <a:ea typeface="思源宋体 CN Light" panose="02020300000000000000" pitchFamily="18" charset="-122"/>
            </a:endParaRPr>
          </a:p>
          <a:p>
            <a:pPr marL="285750" indent="-285750">
              <a:lnSpc>
                <a:spcPct val="150000"/>
              </a:lnSpc>
              <a:buClr>
                <a:srgbClr val="C00000"/>
              </a:buClr>
              <a:buFont typeface="Wingdings" panose="05000000000000000000" pitchFamily="2" charset="2"/>
              <a:buChar char="Ø"/>
            </a:pPr>
            <a:endParaRPr lang="en-US" altLang="zh-CN" sz="1400" spc="100" dirty="0">
              <a:latin typeface="思源宋体 CN Light" panose="02020300000000000000" pitchFamily="18" charset="-122"/>
              <a:ea typeface="思源宋体 CN Light" panose="02020300000000000000" pitchFamily="18" charset="-122"/>
            </a:endParaRPr>
          </a:p>
          <a:p>
            <a:pPr marL="285750" indent="-285750">
              <a:lnSpc>
                <a:spcPct val="150000"/>
              </a:lnSpc>
              <a:buClr>
                <a:srgbClr val="C00000"/>
              </a:buClr>
              <a:buFont typeface="Wingdings" panose="05000000000000000000" pitchFamily="2" charset="2"/>
              <a:buChar char="Ø"/>
            </a:pPr>
            <a:r>
              <a:rPr lang="zh-CN" altLang="en-US" sz="1400" spc="100" dirty="0">
                <a:latin typeface="思源宋体 CN Light" panose="02020300000000000000" pitchFamily="18" charset="-122"/>
                <a:ea typeface="思源宋体 CN Light" panose="02020300000000000000" pitchFamily="18" charset="-122"/>
              </a:rPr>
              <a:t>天津、上海、南京、武汉、广州、杭州、西安、开封、济南、太原、长沙、桂林、重庆等城市的爱国学生举行请愿集会、示威游行，或发表宣言、通电，声援北平学生的爱国行动。陕甘苏区学生联合会也发出响应的通电，苏区各界民众集会声援全国各地学生的抗日救国运动。</a:t>
            </a:r>
          </a:p>
        </p:txBody>
      </p:sp>
      <p:cxnSp>
        <p:nvCxnSpPr>
          <p:cNvPr id="5" name="直接连接符 4">
            <a:extLst>
              <a:ext uri="{FF2B5EF4-FFF2-40B4-BE49-F238E27FC236}">
                <a16:creationId xmlns:a16="http://schemas.microsoft.com/office/drawing/2014/main" id="{244061EA-54B7-4CA4-992D-F7654A83F3EC}"/>
              </a:ext>
            </a:extLst>
          </p:cNvPr>
          <p:cNvCxnSpPr/>
          <p:nvPr/>
        </p:nvCxnSpPr>
        <p:spPr>
          <a:xfrm>
            <a:off x="1625600" y="1843314"/>
            <a:ext cx="9056914" cy="0"/>
          </a:xfrm>
          <a:prstGeom prst="line">
            <a:avLst/>
          </a:prstGeom>
          <a:ln>
            <a:solidFill>
              <a:srgbClr val="BD1A20"/>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53B84FD9-8FCB-4506-89B9-ED39E58C953A}"/>
              </a:ext>
            </a:extLst>
          </p:cNvPr>
          <p:cNvSpPr/>
          <p:nvPr/>
        </p:nvSpPr>
        <p:spPr>
          <a:xfrm>
            <a:off x="2005741" y="989150"/>
            <a:ext cx="1896408" cy="584775"/>
          </a:xfrm>
          <a:prstGeom prst="rect">
            <a:avLst/>
          </a:prstGeom>
          <a:noFill/>
          <a:ln>
            <a:noFill/>
          </a:ln>
        </p:spPr>
        <p:txBody>
          <a:bodyPr wrap="square">
            <a:spAutoFit/>
          </a:bodyPr>
          <a:lstStyle/>
          <a:p>
            <a:r>
              <a:rPr lang="zh-CN" altLang="en-US" sz="3200" b="1" dirty="0">
                <a:solidFill>
                  <a:srgbClr val="BE1A20"/>
                </a:solidFill>
                <a:latin typeface="字魂110号-武林江湖体" panose="00000500000000000000" pitchFamily="2" charset="-122"/>
                <a:ea typeface="字魂110号-武林江湖体" panose="00000500000000000000" pitchFamily="2" charset="-122"/>
              </a:rPr>
              <a:t>事件过程</a:t>
            </a:r>
          </a:p>
        </p:txBody>
      </p:sp>
      <p:grpSp>
        <p:nvGrpSpPr>
          <p:cNvPr id="9" name="组合 8">
            <a:extLst>
              <a:ext uri="{FF2B5EF4-FFF2-40B4-BE49-F238E27FC236}">
                <a16:creationId xmlns:a16="http://schemas.microsoft.com/office/drawing/2014/main" id="{DA8B1FFD-16CE-4D15-A2C9-CD0E206B5C75}"/>
              </a:ext>
            </a:extLst>
          </p:cNvPr>
          <p:cNvGrpSpPr/>
          <p:nvPr/>
        </p:nvGrpSpPr>
        <p:grpSpPr>
          <a:xfrm>
            <a:off x="1444755" y="954625"/>
            <a:ext cx="560986" cy="646331"/>
            <a:chOff x="2786098" y="1306335"/>
            <a:chExt cx="1512168" cy="1742219"/>
          </a:xfrm>
        </p:grpSpPr>
        <p:grpSp>
          <p:nvGrpSpPr>
            <p:cNvPr id="10" name="组合 9">
              <a:extLst>
                <a:ext uri="{FF2B5EF4-FFF2-40B4-BE49-F238E27FC236}">
                  <a16:creationId xmlns:a16="http://schemas.microsoft.com/office/drawing/2014/main" id="{46CC6151-F4F2-425B-91AD-CB8020E2425E}"/>
                </a:ext>
              </a:extLst>
            </p:cNvPr>
            <p:cNvGrpSpPr/>
            <p:nvPr/>
          </p:nvGrpSpPr>
          <p:grpSpPr>
            <a:xfrm>
              <a:off x="2935304" y="1480539"/>
              <a:ext cx="1344408" cy="1207793"/>
              <a:chOff x="2905222" y="1128521"/>
              <a:chExt cx="1759212" cy="1580446"/>
            </a:xfrm>
            <a:noFill/>
          </p:grpSpPr>
          <p:sp>
            <p:nvSpPr>
              <p:cNvPr id="12" name="矩形 11">
                <a:extLst>
                  <a:ext uri="{FF2B5EF4-FFF2-40B4-BE49-F238E27FC236}">
                    <a16:creationId xmlns:a16="http://schemas.microsoft.com/office/drawing/2014/main" id="{72CCE76F-0D97-4107-B8C3-06D7AA2F5448}"/>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tx1"/>
                  </a:solidFill>
                </a:endParaRPr>
              </a:p>
            </p:txBody>
          </p:sp>
          <p:cxnSp>
            <p:nvCxnSpPr>
              <p:cNvPr id="13" name="直接连接符 12">
                <a:extLst>
                  <a:ext uri="{FF2B5EF4-FFF2-40B4-BE49-F238E27FC236}">
                    <a16:creationId xmlns:a16="http://schemas.microsoft.com/office/drawing/2014/main" id="{A7D08B48-3017-4583-A633-EF25CB038113}"/>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970522A6-4CE4-4CA4-80C9-8D2E404EABB7}"/>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598786E4-2767-4009-A3D7-1B9F07282A80}"/>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A28AAE30-F0EC-4758-8D23-971376DCB6DE}"/>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1" name="PA_文本框 14">
              <a:extLst>
                <a:ext uri="{FF2B5EF4-FFF2-40B4-BE49-F238E27FC236}">
                  <a16:creationId xmlns:a16="http://schemas.microsoft.com/office/drawing/2014/main" id="{6CE0500C-262B-4FDC-8B6D-3E6BF0499641}"/>
                </a:ext>
              </a:extLst>
            </p:cNvPr>
            <p:cNvSpPr txBox="1"/>
            <p:nvPr>
              <p:custDataLst>
                <p:tags r:id="rId1"/>
              </p:custDataLst>
            </p:nvPr>
          </p:nvSpPr>
          <p:spPr>
            <a:xfrm>
              <a:off x="2786098" y="1306335"/>
              <a:ext cx="1512168" cy="17422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三</a:t>
              </a:r>
            </a:p>
          </p:txBody>
        </p:sp>
      </p:grpSp>
      <p:pic>
        <p:nvPicPr>
          <p:cNvPr id="17" name="图片 16">
            <a:extLst>
              <a:ext uri="{FF2B5EF4-FFF2-40B4-BE49-F238E27FC236}">
                <a16:creationId xmlns:a16="http://schemas.microsoft.com/office/drawing/2014/main" id="{119589CA-8907-471C-9B9F-39D67E90F3F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3498" b="86667"/>
          <a:stretch/>
        </p:blipFill>
        <p:spPr>
          <a:xfrm>
            <a:off x="-1" y="-23567"/>
            <a:ext cx="5486401" cy="1060293"/>
          </a:xfrm>
          <a:prstGeom prst="rect">
            <a:avLst/>
          </a:prstGeom>
        </p:spPr>
      </p:pic>
      <p:pic>
        <p:nvPicPr>
          <p:cNvPr id="18" name="图片 17">
            <a:extLst>
              <a:ext uri="{FF2B5EF4-FFF2-40B4-BE49-F238E27FC236}">
                <a16:creationId xmlns:a16="http://schemas.microsoft.com/office/drawing/2014/main" id="{DD1D1104-B63D-4ABF-BEE0-1A6EDB5BAA5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54883" r="52171" b="13799"/>
          <a:stretch/>
        </p:blipFill>
        <p:spPr>
          <a:xfrm>
            <a:off x="8984643" y="-168166"/>
            <a:ext cx="2617489" cy="2571076"/>
          </a:xfrm>
          <a:prstGeom prst="rect">
            <a:avLst/>
          </a:prstGeom>
        </p:spPr>
      </p:pic>
      <p:pic>
        <p:nvPicPr>
          <p:cNvPr id="19" name="图片 18">
            <a:extLst>
              <a:ext uri="{FF2B5EF4-FFF2-40B4-BE49-F238E27FC236}">
                <a16:creationId xmlns:a16="http://schemas.microsoft.com/office/drawing/2014/main" id="{2335BBC9-8937-438A-B035-CAC3B7C28E3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731136" y="262332"/>
            <a:ext cx="1037824" cy="855040"/>
          </a:xfrm>
          <a:prstGeom prst="rect">
            <a:avLst/>
          </a:prstGeom>
        </p:spPr>
      </p:pic>
    </p:spTree>
    <p:extLst>
      <p:ext uri="{BB962C8B-B14F-4D97-AF65-F5344CB8AC3E}">
        <p14:creationId xmlns:p14="http://schemas.microsoft.com/office/powerpoint/2010/main" val="219447354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763143FF-6314-4D1D-87DA-093BDC5F55CF}"/>
              </a:ext>
            </a:extLst>
          </p:cNvPr>
          <p:cNvPicPr>
            <a:picLocks noChangeAspect="1"/>
          </p:cNvPicPr>
          <p:nvPr/>
        </p:nvPicPr>
        <p:blipFill>
          <a:blip r:embed="rId5" cstate="print">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val="0"/>
              </a:ext>
            </a:extLst>
          </a:blip>
          <a:stretch>
            <a:fillRect/>
          </a:stretch>
        </p:blipFill>
        <p:spPr>
          <a:xfrm rot="5400000">
            <a:off x="2667000" y="-2667000"/>
            <a:ext cx="6858000" cy="12192000"/>
          </a:xfrm>
          <a:prstGeom prst="rect">
            <a:avLst/>
          </a:prstGeom>
        </p:spPr>
      </p:pic>
      <p:pic>
        <p:nvPicPr>
          <p:cNvPr id="14" name="图片 13">
            <a:extLst>
              <a:ext uri="{FF2B5EF4-FFF2-40B4-BE49-F238E27FC236}">
                <a16:creationId xmlns:a16="http://schemas.microsoft.com/office/drawing/2014/main" id="{AF82CFBE-0B10-409A-8E27-18374FF2089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44341"/>
          <a:stretch/>
        </p:blipFill>
        <p:spPr>
          <a:xfrm flipH="1">
            <a:off x="0" y="1608246"/>
            <a:ext cx="5799390" cy="5273321"/>
          </a:xfrm>
          <a:prstGeom prst="rect">
            <a:avLst/>
          </a:prstGeom>
        </p:spPr>
      </p:pic>
      <p:grpSp>
        <p:nvGrpSpPr>
          <p:cNvPr id="31" name="组合 30">
            <a:extLst>
              <a:ext uri="{FF2B5EF4-FFF2-40B4-BE49-F238E27FC236}">
                <a16:creationId xmlns:a16="http://schemas.microsoft.com/office/drawing/2014/main" id="{68E57E21-AC03-4019-98CF-BACC3D33365C}"/>
              </a:ext>
            </a:extLst>
          </p:cNvPr>
          <p:cNvGrpSpPr/>
          <p:nvPr/>
        </p:nvGrpSpPr>
        <p:grpSpPr>
          <a:xfrm>
            <a:off x="4334727" y="3046769"/>
            <a:ext cx="1353684" cy="1569660"/>
            <a:chOff x="2837553" y="1318281"/>
            <a:chExt cx="1512168" cy="1753431"/>
          </a:xfrm>
        </p:grpSpPr>
        <p:grpSp>
          <p:nvGrpSpPr>
            <p:cNvPr id="32" name="组合 31">
              <a:extLst>
                <a:ext uri="{FF2B5EF4-FFF2-40B4-BE49-F238E27FC236}">
                  <a16:creationId xmlns:a16="http://schemas.microsoft.com/office/drawing/2014/main" id="{DE703FB6-BE8C-4B7C-AD10-990424E799B4}"/>
                </a:ext>
              </a:extLst>
            </p:cNvPr>
            <p:cNvGrpSpPr/>
            <p:nvPr/>
          </p:nvGrpSpPr>
          <p:grpSpPr>
            <a:xfrm>
              <a:off x="2935304" y="1480539"/>
              <a:ext cx="1344408" cy="1207793"/>
              <a:chOff x="2905222" y="1128521"/>
              <a:chExt cx="1759212" cy="1580446"/>
            </a:xfrm>
            <a:noFill/>
          </p:grpSpPr>
          <p:sp>
            <p:nvSpPr>
              <p:cNvPr id="34" name="矩形 33">
                <a:extLst>
                  <a:ext uri="{FF2B5EF4-FFF2-40B4-BE49-F238E27FC236}">
                    <a16:creationId xmlns:a16="http://schemas.microsoft.com/office/drawing/2014/main" id="{511D35B9-EFE1-4735-8F1D-51078EE17256}"/>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cxnSp>
            <p:nvCxnSpPr>
              <p:cNvPr id="35" name="直接连接符 34">
                <a:extLst>
                  <a:ext uri="{FF2B5EF4-FFF2-40B4-BE49-F238E27FC236}">
                    <a16:creationId xmlns:a16="http://schemas.microsoft.com/office/drawing/2014/main" id="{1B016819-7530-49E0-9739-91E5E3F3E79E}"/>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BBDF4C70-8818-492A-B0C9-98C4FAB5AF0E}"/>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83296089-7367-462C-8BC2-76DDFF5462EC}"/>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498B9074-A862-41C3-99FB-46AE4F5DE481}"/>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33" name="PA_文本框 14">
              <a:extLst>
                <a:ext uri="{FF2B5EF4-FFF2-40B4-BE49-F238E27FC236}">
                  <a16:creationId xmlns:a16="http://schemas.microsoft.com/office/drawing/2014/main" id="{77E8A053-AAE1-43E3-A820-0F4A4756C978}"/>
                </a:ext>
              </a:extLst>
            </p:cNvPr>
            <p:cNvSpPr txBox="1"/>
            <p:nvPr>
              <p:custDataLst>
                <p:tags r:id="rId2"/>
              </p:custDataLst>
            </p:nvPr>
          </p:nvSpPr>
          <p:spPr>
            <a:xfrm>
              <a:off x="2837553" y="1318281"/>
              <a:ext cx="1512168" cy="17534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6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录</a:t>
              </a:r>
            </a:p>
          </p:txBody>
        </p:sp>
      </p:grpSp>
      <p:pic>
        <p:nvPicPr>
          <p:cNvPr id="13" name="图片 12">
            <a:extLst>
              <a:ext uri="{FF2B5EF4-FFF2-40B4-BE49-F238E27FC236}">
                <a16:creationId xmlns:a16="http://schemas.microsoft.com/office/drawing/2014/main" id="{55928E58-D4AC-44D0-8D4C-E4E1C582355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r="-3498" b="86667"/>
          <a:stretch/>
        </p:blipFill>
        <p:spPr>
          <a:xfrm>
            <a:off x="-1" y="-23567"/>
            <a:ext cx="7421528" cy="1434272"/>
          </a:xfrm>
          <a:prstGeom prst="rect">
            <a:avLst/>
          </a:prstGeom>
        </p:spPr>
      </p:pic>
      <p:pic>
        <p:nvPicPr>
          <p:cNvPr id="15" name="图片 14">
            <a:extLst>
              <a:ext uri="{FF2B5EF4-FFF2-40B4-BE49-F238E27FC236}">
                <a16:creationId xmlns:a16="http://schemas.microsoft.com/office/drawing/2014/main" id="{B8F57C83-092A-4AB0-BF78-B487FFF6433F}"/>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54883" r="52171" b="13799"/>
          <a:stretch/>
        </p:blipFill>
        <p:spPr>
          <a:xfrm>
            <a:off x="9564225" y="-214768"/>
            <a:ext cx="2617489" cy="2571076"/>
          </a:xfrm>
          <a:prstGeom prst="rect">
            <a:avLst/>
          </a:prstGeom>
        </p:spPr>
      </p:pic>
      <p:pic>
        <p:nvPicPr>
          <p:cNvPr id="17" name="图片 16">
            <a:extLst>
              <a:ext uri="{FF2B5EF4-FFF2-40B4-BE49-F238E27FC236}">
                <a16:creationId xmlns:a16="http://schemas.microsoft.com/office/drawing/2014/main" id="{6562EF95-83FD-481C-809B-C7E76D461FB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54883" r="52171" b="13799"/>
          <a:stretch/>
        </p:blipFill>
        <p:spPr>
          <a:xfrm>
            <a:off x="1918198" y="1122847"/>
            <a:ext cx="2178114" cy="2139492"/>
          </a:xfrm>
          <a:prstGeom prst="rect">
            <a:avLst/>
          </a:prstGeom>
        </p:spPr>
      </p:pic>
      <p:sp>
        <p:nvSpPr>
          <p:cNvPr id="5" name="矩形 4">
            <a:extLst>
              <a:ext uri="{FF2B5EF4-FFF2-40B4-BE49-F238E27FC236}">
                <a16:creationId xmlns:a16="http://schemas.microsoft.com/office/drawing/2014/main" id="{0664D76C-420E-4B8A-A16E-695995F6C372}"/>
              </a:ext>
            </a:extLst>
          </p:cNvPr>
          <p:cNvSpPr/>
          <p:nvPr/>
        </p:nvSpPr>
        <p:spPr>
          <a:xfrm>
            <a:off x="6676415" y="1511516"/>
            <a:ext cx="3754316" cy="523220"/>
          </a:xfrm>
          <a:prstGeom prst="rect">
            <a:avLst/>
          </a:prstGeom>
          <a:noFill/>
          <a:ln>
            <a:solidFill>
              <a:srgbClr val="C60000"/>
            </a:solidFill>
          </a:ln>
        </p:spPr>
        <p:txBody>
          <a:bodyPr wrap="square">
            <a:spAutoFit/>
          </a:bodyPr>
          <a:lstStyle/>
          <a:p>
            <a:r>
              <a:rPr lang="zh-CN" altLang="en-US" sz="2800" b="1" dirty="0">
                <a:latin typeface="思源宋体 CN Heavy" panose="02020900000000000000" pitchFamily="18" charset="-122"/>
                <a:ea typeface="思源宋体 CN Heavy" panose="02020900000000000000" pitchFamily="18" charset="-122"/>
              </a:rPr>
              <a:t>第一部分</a:t>
            </a:r>
            <a:r>
              <a:rPr lang="en-US" altLang="zh-CN" sz="2800" b="1" dirty="0">
                <a:latin typeface="思源宋体 CN Heavy" panose="02020900000000000000" pitchFamily="18" charset="-122"/>
                <a:ea typeface="思源宋体 CN Heavy" panose="02020900000000000000" pitchFamily="18" charset="-122"/>
              </a:rPr>
              <a:t>     </a:t>
            </a:r>
            <a:r>
              <a:rPr lang="zh-CN" altLang="en-US" sz="2800" b="1" dirty="0">
                <a:solidFill>
                  <a:srgbClr val="C60000"/>
                </a:solidFill>
                <a:latin typeface="思源宋体 CN Heavy" panose="02020900000000000000" pitchFamily="18" charset="-122"/>
                <a:ea typeface="思源宋体 CN Heavy" panose="02020900000000000000" pitchFamily="18" charset="-122"/>
              </a:rPr>
              <a:t>事件背景</a:t>
            </a:r>
          </a:p>
        </p:txBody>
      </p:sp>
      <p:sp>
        <p:nvSpPr>
          <p:cNvPr id="6" name="矩形 5">
            <a:extLst>
              <a:ext uri="{FF2B5EF4-FFF2-40B4-BE49-F238E27FC236}">
                <a16:creationId xmlns:a16="http://schemas.microsoft.com/office/drawing/2014/main" id="{C345AAC0-4507-4A4C-B537-B4FCB9824BE4}"/>
              </a:ext>
            </a:extLst>
          </p:cNvPr>
          <p:cNvSpPr/>
          <p:nvPr/>
        </p:nvSpPr>
        <p:spPr>
          <a:xfrm>
            <a:off x="6676416" y="2316038"/>
            <a:ext cx="3754311" cy="523220"/>
          </a:xfrm>
          <a:prstGeom prst="rect">
            <a:avLst/>
          </a:prstGeom>
          <a:noFill/>
          <a:ln>
            <a:solidFill>
              <a:srgbClr val="BD1A20"/>
            </a:solidFill>
          </a:ln>
        </p:spPr>
        <p:txBody>
          <a:bodyPr wrap="square">
            <a:spAutoFit/>
          </a:bodyPr>
          <a:lstStyle/>
          <a:p>
            <a:r>
              <a:rPr lang="zh-CN" altLang="en-US" sz="2800" b="1" dirty="0">
                <a:latin typeface="思源宋体 CN Heavy" panose="02020900000000000000" pitchFamily="18" charset="-122"/>
                <a:ea typeface="思源宋体 CN Heavy" panose="02020900000000000000" pitchFamily="18" charset="-122"/>
              </a:rPr>
              <a:t>第二部分</a:t>
            </a:r>
            <a:r>
              <a:rPr lang="en-US" altLang="zh-CN" sz="2800" b="1" dirty="0">
                <a:latin typeface="思源宋体 CN Heavy" panose="02020900000000000000" pitchFamily="18" charset="-122"/>
                <a:ea typeface="思源宋体 CN Heavy" panose="02020900000000000000" pitchFamily="18" charset="-122"/>
              </a:rPr>
              <a:t>     </a:t>
            </a:r>
            <a:r>
              <a:rPr lang="zh-CN" altLang="en-US" sz="2800" b="1" dirty="0">
                <a:solidFill>
                  <a:srgbClr val="BE1A20"/>
                </a:solidFill>
                <a:latin typeface="思源宋体 CN Heavy" panose="02020900000000000000" pitchFamily="18" charset="-122"/>
                <a:ea typeface="思源宋体 CN Heavy" panose="02020900000000000000" pitchFamily="18" charset="-122"/>
              </a:rPr>
              <a:t>事件过程</a:t>
            </a:r>
          </a:p>
        </p:txBody>
      </p:sp>
      <p:sp>
        <p:nvSpPr>
          <p:cNvPr id="7" name="矩形 6">
            <a:extLst>
              <a:ext uri="{FF2B5EF4-FFF2-40B4-BE49-F238E27FC236}">
                <a16:creationId xmlns:a16="http://schemas.microsoft.com/office/drawing/2014/main" id="{862CBA1E-24D9-4F71-A1CB-97DA19090EDC}"/>
              </a:ext>
            </a:extLst>
          </p:cNvPr>
          <p:cNvSpPr/>
          <p:nvPr/>
        </p:nvSpPr>
        <p:spPr>
          <a:xfrm>
            <a:off x="6676416" y="3120560"/>
            <a:ext cx="3754293" cy="523220"/>
          </a:xfrm>
          <a:prstGeom prst="rect">
            <a:avLst/>
          </a:prstGeom>
          <a:noFill/>
          <a:ln>
            <a:solidFill>
              <a:srgbClr val="BD1A20"/>
            </a:solidFill>
          </a:ln>
        </p:spPr>
        <p:txBody>
          <a:bodyPr wrap="square">
            <a:spAutoFit/>
          </a:bodyPr>
          <a:lstStyle/>
          <a:p>
            <a:r>
              <a:rPr lang="zh-CN" altLang="en-US" sz="2800" b="1" dirty="0">
                <a:latin typeface="思源宋体 CN Heavy" panose="02020900000000000000" pitchFamily="18" charset="-122"/>
                <a:ea typeface="思源宋体 CN Heavy" panose="02020900000000000000" pitchFamily="18" charset="-122"/>
              </a:rPr>
              <a:t>第三部分</a:t>
            </a:r>
            <a:r>
              <a:rPr lang="en-US" altLang="zh-CN" sz="2800" b="1" dirty="0">
                <a:latin typeface="思源宋体 CN Heavy" panose="02020900000000000000" pitchFamily="18" charset="-122"/>
                <a:ea typeface="思源宋体 CN Heavy" panose="02020900000000000000" pitchFamily="18" charset="-122"/>
              </a:rPr>
              <a:t>     </a:t>
            </a:r>
            <a:r>
              <a:rPr lang="zh-CN" altLang="en-US" sz="2800" b="1" dirty="0">
                <a:solidFill>
                  <a:srgbClr val="BE1A20"/>
                </a:solidFill>
                <a:latin typeface="思源宋体 CN Heavy" panose="02020900000000000000" pitchFamily="18" charset="-122"/>
                <a:ea typeface="思源宋体 CN Heavy" panose="02020900000000000000" pitchFamily="18" charset="-122"/>
              </a:rPr>
              <a:t>事件成果</a:t>
            </a:r>
          </a:p>
        </p:txBody>
      </p:sp>
      <p:sp>
        <p:nvSpPr>
          <p:cNvPr id="8" name="矩形 7">
            <a:extLst>
              <a:ext uri="{FF2B5EF4-FFF2-40B4-BE49-F238E27FC236}">
                <a16:creationId xmlns:a16="http://schemas.microsoft.com/office/drawing/2014/main" id="{9083616F-B94D-4165-830D-A3ACCA27C729}"/>
              </a:ext>
            </a:extLst>
          </p:cNvPr>
          <p:cNvSpPr/>
          <p:nvPr/>
        </p:nvSpPr>
        <p:spPr>
          <a:xfrm>
            <a:off x="6676416" y="3925082"/>
            <a:ext cx="3754277" cy="523220"/>
          </a:xfrm>
          <a:prstGeom prst="rect">
            <a:avLst/>
          </a:prstGeom>
          <a:noFill/>
          <a:ln>
            <a:solidFill>
              <a:srgbClr val="BD1A20"/>
            </a:solidFill>
          </a:ln>
        </p:spPr>
        <p:txBody>
          <a:bodyPr wrap="square">
            <a:spAutoFit/>
          </a:bodyPr>
          <a:lstStyle/>
          <a:p>
            <a:r>
              <a:rPr lang="zh-CN" altLang="en-US" sz="2800" b="1" dirty="0">
                <a:latin typeface="思源宋体 CN Heavy" panose="02020900000000000000" pitchFamily="18" charset="-122"/>
                <a:ea typeface="思源宋体 CN Heavy" panose="02020900000000000000" pitchFamily="18" charset="-122"/>
              </a:rPr>
              <a:t>第四部分</a:t>
            </a:r>
            <a:r>
              <a:rPr lang="en-US" altLang="zh-CN" sz="2800" b="1" dirty="0">
                <a:latin typeface="思源宋体 CN Heavy" panose="02020900000000000000" pitchFamily="18" charset="-122"/>
                <a:ea typeface="思源宋体 CN Heavy" panose="02020900000000000000" pitchFamily="18" charset="-122"/>
              </a:rPr>
              <a:t>    </a:t>
            </a:r>
            <a:r>
              <a:rPr lang="zh-CN" altLang="en-US" sz="2800" b="1" dirty="0">
                <a:solidFill>
                  <a:srgbClr val="BE1A20"/>
                </a:solidFill>
                <a:latin typeface="思源宋体 CN Heavy" panose="02020900000000000000" pitchFamily="18" charset="-122"/>
                <a:ea typeface="思源宋体 CN Heavy" panose="02020900000000000000" pitchFamily="18" charset="-122"/>
              </a:rPr>
              <a:t>运动口号</a:t>
            </a:r>
          </a:p>
        </p:txBody>
      </p:sp>
      <p:sp>
        <p:nvSpPr>
          <p:cNvPr id="9" name="矩形 8">
            <a:extLst>
              <a:ext uri="{FF2B5EF4-FFF2-40B4-BE49-F238E27FC236}">
                <a16:creationId xmlns:a16="http://schemas.microsoft.com/office/drawing/2014/main" id="{0791AFEB-89BB-44D2-867B-60199F8743BA}"/>
              </a:ext>
            </a:extLst>
          </p:cNvPr>
          <p:cNvSpPr/>
          <p:nvPr/>
        </p:nvSpPr>
        <p:spPr>
          <a:xfrm>
            <a:off x="6676414" y="4729604"/>
            <a:ext cx="3754267" cy="523220"/>
          </a:xfrm>
          <a:prstGeom prst="rect">
            <a:avLst/>
          </a:prstGeom>
          <a:noFill/>
          <a:ln>
            <a:solidFill>
              <a:srgbClr val="BD1A20"/>
            </a:solidFill>
          </a:ln>
        </p:spPr>
        <p:txBody>
          <a:bodyPr wrap="square">
            <a:spAutoFit/>
          </a:bodyPr>
          <a:lstStyle/>
          <a:p>
            <a:r>
              <a:rPr lang="zh-CN" altLang="en-US" sz="2800" b="1" dirty="0">
                <a:latin typeface="思源宋体 CN Heavy" panose="02020900000000000000" pitchFamily="18" charset="-122"/>
                <a:ea typeface="思源宋体 CN Heavy" panose="02020900000000000000" pitchFamily="18" charset="-122"/>
              </a:rPr>
              <a:t>第五部分</a:t>
            </a:r>
            <a:r>
              <a:rPr lang="en-US" altLang="zh-CN" sz="2800" b="1" dirty="0">
                <a:latin typeface="思源宋体 CN Heavy" panose="02020900000000000000" pitchFamily="18" charset="-122"/>
                <a:ea typeface="思源宋体 CN Heavy" panose="02020900000000000000" pitchFamily="18" charset="-122"/>
              </a:rPr>
              <a:t>    </a:t>
            </a:r>
            <a:r>
              <a:rPr lang="zh-CN" altLang="en-US" sz="2800" b="1" dirty="0">
                <a:solidFill>
                  <a:srgbClr val="BE1A20"/>
                </a:solidFill>
                <a:latin typeface="思源宋体 CN Heavy" panose="02020900000000000000" pitchFamily="18" charset="-122"/>
                <a:ea typeface="思源宋体 CN Heavy" panose="02020900000000000000" pitchFamily="18" charset="-122"/>
              </a:rPr>
              <a:t>运动意义</a:t>
            </a:r>
          </a:p>
        </p:txBody>
      </p:sp>
      <p:cxnSp>
        <p:nvCxnSpPr>
          <p:cNvPr id="12" name="直接连接符 11">
            <a:extLst>
              <a:ext uri="{FF2B5EF4-FFF2-40B4-BE49-F238E27FC236}">
                <a16:creationId xmlns:a16="http://schemas.microsoft.com/office/drawing/2014/main" id="{EEC8562F-8FA8-4E64-9089-F4F4B18F8841}"/>
              </a:ext>
            </a:extLst>
          </p:cNvPr>
          <p:cNvCxnSpPr>
            <a:cxnSpLocks/>
          </p:cNvCxnSpPr>
          <p:nvPr/>
        </p:nvCxnSpPr>
        <p:spPr>
          <a:xfrm flipV="1">
            <a:off x="6096000" y="1608246"/>
            <a:ext cx="0" cy="351953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pic>
        <p:nvPicPr>
          <p:cNvPr id="16" name="图片 15">
            <a:extLst>
              <a:ext uri="{FF2B5EF4-FFF2-40B4-BE49-F238E27FC236}">
                <a16:creationId xmlns:a16="http://schemas.microsoft.com/office/drawing/2014/main" id="{D8EF1EFA-0DB6-4784-8968-E9E223AAAAFE}"/>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26981" r="69167" b="49964"/>
          <a:stretch/>
        </p:blipFill>
        <p:spPr>
          <a:xfrm>
            <a:off x="4420067" y="4353938"/>
            <a:ext cx="1183003" cy="884589"/>
          </a:xfrm>
          <a:prstGeom prst="rect">
            <a:avLst/>
          </a:prstGeom>
        </p:spPr>
      </p:pic>
      <p:grpSp>
        <p:nvGrpSpPr>
          <p:cNvPr id="23" name="组合 22">
            <a:extLst>
              <a:ext uri="{FF2B5EF4-FFF2-40B4-BE49-F238E27FC236}">
                <a16:creationId xmlns:a16="http://schemas.microsoft.com/office/drawing/2014/main" id="{2650DCF3-A74F-4EAF-A06D-7E1637507707}"/>
              </a:ext>
            </a:extLst>
          </p:cNvPr>
          <p:cNvGrpSpPr/>
          <p:nvPr/>
        </p:nvGrpSpPr>
        <p:grpSpPr>
          <a:xfrm>
            <a:off x="4334727" y="1598718"/>
            <a:ext cx="1353684" cy="1569660"/>
            <a:chOff x="2837553" y="1318281"/>
            <a:chExt cx="1512168" cy="1753431"/>
          </a:xfrm>
        </p:grpSpPr>
        <p:grpSp>
          <p:nvGrpSpPr>
            <p:cNvPr id="24" name="组合 23">
              <a:extLst>
                <a:ext uri="{FF2B5EF4-FFF2-40B4-BE49-F238E27FC236}">
                  <a16:creationId xmlns:a16="http://schemas.microsoft.com/office/drawing/2014/main" id="{652000AD-2144-4501-945F-4BFD3D72D86C}"/>
                </a:ext>
              </a:extLst>
            </p:cNvPr>
            <p:cNvGrpSpPr/>
            <p:nvPr/>
          </p:nvGrpSpPr>
          <p:grpSpPr>
            <a:xfrm>
              <a:off x="2935304" y="1480539"/>
              <a:ext cx="1344408" cy="1207793"/>
              <a:chOff x="2905222" y="1128521"/>
              <a:chExt cx="1759212" cy="1580446"/>
            </a:xfrm>
            <a:noFill/>
          </p:grpSpPr>
          <p:sp>
            <p:nvSpPr>
              <p:cNvPr id="26" name="矩形 25">
                <a:extLst>
                  <a:ext uri="{FF2B5EF4-FFF2-40B4-BE49-F238E27FC236}">
                    <a16:creationId xmlns:a16="http://schemas.microsoft.com/office/drawing/2014/main" id="{1D03EE8C-5945-44CB-B1D3-35A38475A8D3}"/>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cxnSp>
            <p:nvCxnSpPr>
              <p:cNvPr id="27" name="直接连接符 26">
                <a:extLst>
                  <a:ext uri="{FF2B5EF4-FFF2-40B4-BE49-F238E27FC236}">
                    <a16:creationId xmlns:a16="http://schemas.microsoft.com/office/drawing/2014/main" id="{C4FE91C2-214D-43DE-8633-A439AA6857B9}"/>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237537BF-C763-4D61-88CF-83FDCD933A0F}"/>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A2F2961C-2BB2-40DD-9CC6-E0792448EEFB}"/>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7E0A49AF-F8C8-4D36-979C-392DB0F13A36}"/>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25" name="PA_文本框 14">
              <a:extLst>
                <a:ext uri="{FF2B5EF4-FFF2-40B4-BE49-F238E27FC236}">
                  <a16:creationId xmlns:a16="http://schemas.microsoft.com/office/drawing/2014/main" id="{192FFE6E-84B0-436A-9365-D61CD57E1BED}"/>
                </a:ext>
              </a:extLst>
            </p:cNvPr>
            <p:cNvSpPr txBox="1"/>
            <p:nvPr>
              <p:custDataLst>
                <p:tags r:id="rId1"/>
              </p:custDataLst>
            </p:nvPr>
          </p:nvSpPr>
          <p:spPr>
            <a:xfrm>
              <a:off x="2837553" y="1318281"/>
              <a:ext cx="1512168" cy="17534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9600" dirty="0">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目</a:t>
              </a:r>
              <a:endParaRPr kumimoji="0" lang="zh-CN" altLang="en-US" sz="96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endParaRPr>
            </a:p>
          </p:txBody>
        </p:sp>
      </p:grpSp>
      <p:sp>
        <p:nvSpPr>
          <p:cNvPr id="39" name="矩形 38">
            <a:extLst>
              <a:ext uri="{FF2B5EF4-FFF2-40B4-BE49-F238E27FC236}">
                <a16:creationId xmlns:a16="http://schemas.microsoft.com/office/drawing/2014/main" id="{98D80238-AF31-4703-8850-2DFFAF5CEAAE}"/>
              </a:ext>
            </a:extLst>
          </p:cNvPr>
          <p:cNvSpPr/>
          <p:nvPr/>
        </p:nvSpPr>
        <p:spPr>
          <a:xfrm flipH="1">
            <a:off x="4345314" y="4441566"/>
            <a:ext cx="7612250" cy="3213395"/>
          </a:xfrm>
          <a:prstGeom prst="rect">
            <a:avLst/>
          </a:prstGeom>
          <a:blipFill dpi="0" rotWithShape="1">
            <a:blip r:embed="rId12">
              <a:alphaModFix amt="61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5388780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12"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0-#ppt_w/2"/>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anim calcmode="lin" valueType="num">
                                      <p:cBhvr>
                                        <p:cTn id="41" dur="1000" fill="hold"/>
                                        <p:tgtEl>
                                          <p:spTgt spid="31"/>
                                        </p:tgtEl>
                                        <p:attrNameLst>
                                          <p:attrName>ppt_x</p:attrName>
                                        </p:attrNameLst>
                                      </p:cBhvr>
                                      <p:tavLst>
                                        <p:tav tm="0">
                                          <p:val>
                                            <p:strVal val="#ppt_x"/>
                                          </p:val>
                                        </p:tav>
                                        <p:tav tm="100000">
                                          <p:val>
                                            <p:strVal val="#ppt_x"/>
                                          </p:val>
                                        </p:tav>
                                      </p:tavLst>
                                    </p:anim>
                                    <p:anim calcmode="lin" valueType="num">
                                      <p:cBhvr>
                                        <p:cTn id="42" dur="1000" fill="hold"/>
                                        <p:tgtEl>
                                          <p:spTgt spid="31"/>
                                        </p:tgtEl>
                                        <p:attrNameLst>
                                          <p:attrName>ppt_y</p:attrName>
                                        </p:attrNameLst>
                                      </p:cBhvr>
                                      <p:tavLst>
                                        <p:tav tm="0">
                                          <p:val>
                                            <p:strVal val="#ppt_y+.1"/>
                                          </p:val>
                                        </p:tav>
                                        <p:tav tm="100000">
                                          <p:val>
                                            <p:strVal val="#ppt_y"/>
                                          </p:val>
                                        </p:tav>
                                      </p:tavLst>
                                    </p:anim>
                                  </p:childTnLst>
                                </p:cTn>
                              </p:par>
                            </p:childTnLst>
                          </p:cTn>
                        </p:par>
                        <p:par>
                          <p:cTn id="43" fill="hold">
                            <p:stCondLst>
                              <p:cond delay="1000"/>
                            </p:stCondLst>
                            <p:childTnLst>
                              <p:par>
                                <p:cTn id="44" presetID="10" presetClass="entr" presetSubtype="0"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500"/>
                                        <p:tgtEl>
                                          <p:spTgt spid="5"/>
                                        </p:tgtEl>
                                      </p:cBhvr>
                                    </p:animEffect>
                                  </p:childTnLst>
                                </p:cTn>
                              </p:par>
                            </p:childTnLst>
                          </p:cTn>
                        </p:par>
                        <p:par>
                          <p:cTn id="47" fill="hold">
                            <p:stCondLst>
                              <p:cond delay="1500"/>
                            </p:stCondLst>
                            <p:childTnLst>
                              <p:par>
                                <p:cTn id="48" presetID="10" presetClass="entr" presetSubtype="0"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500"/>
                                        <p:tgtEl>
                                          <p:spTgt spid="6"/>
                                        </p:tgtEl>
                                      </p:cBhvr>
                                    </p:animEffect>
                                  </p:childTnLst>
                                </p:cTn>
                              </p:par>
                            </p:childTnLst>
                          </p:cTn>
                        </p:par>
                        <p:par>
                          <p:cTn id="51" fill="hold">
                            <p:stCondLst>
                              <p:cond delay="2000"/>
                            </p:stCondLst>
                            <p:childTnLst>
                              <p:par>
                                <p:cTn id="52" presetID="10" presetClass="entr" presetSubtype="0"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500"/>
                                        <p:tgtEl>
                                          <p:spTgt spid="7"/>
                                        </p:tgtEl>
                                      </p:cBhvr>
                                    </p:animEffect>
                                  </p:childTnLst>
                                </p:cTn>
                              </p:par>
                            </p:childTnLst>
                          </p:cTn>
                        </p:par>
                        <p:par>
                          <p:cTn id="55" fill="hold">
                            <p:stCondLst>
                              <p:cond delay="2500"/>
                            </p:stCondLst>
                            <p:childTnLst>
                              <p:par>
                                <p:cTn id="56" presetID="10" presetClass="entr" presetSubtype="0"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fade">
                                      <p:cBhvr>
                                        <p:cTn id="58" dur="500"/>
                                        <p:tgtEl>
                                          <p:spTgt spid="8"/>
                                        </p:tgtEl>
                                      </p:cBhvr>
                                    </p:animEffect>
                                  </p:childTnLst>
                                </p:cTn>
                              </p:par>
                            </p:childTnLst>
                          </p:cTn>
                        </p:par>
                        <p:par>
                          <p:cTn id="59" fill="hold">
                            <p:stCondLst>
                              <p:cond delay="3000"/>
                            </p:stCondLst>
                            <p:childTnLst>
                              <p:par>
                                <p:cTn id="60" presetID="10" presetClass="entr" presetSubtype="0"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fade">
                                      <p:cBhvr>
                                        <p:cTn id="6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568E840-6C08-4525-A1F2-29B5BBABEF52}"/>
              </a:ext>
            </a:extLst>
          </p:cNvPr>
          <p:cNvSpPr/>
          <p:nvPr/>
        </p:nvSpPr>
        <p:spPr>
          <a:xfrm>
            <a:off x="1444755" y="2469213"/>
            <a:ext cx="9861874" cy="2962734"/>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u"/>
            </a:pPr>
            <a:r>
              <a:rPr lang="en-US" altLang="zh-CN" sz="1400" spc="100" dirty="0">
                <a:latin typeface="思源宋体 CN Light" panose="02020300000000000000" pitchFamily="18" charset="-122"/>
                <a:ea typeface="思源宋体 CN Light" panose="02020300000000000000" pitchFamily="18" charset="-122"/>
              </a:rPr>
              <a:t>12</a:t>
            </a:r>
            <a:r>
              <a:rPr lang="zh-CN" altLang="en-US" sz="1400" spc="100" dirty="0">
                <a:latin typeface="思源宋体 CN Light" panose="02020300000000000000" pitchFamily="18" charset="-122"/>
                <a:ea typeface="思源宋体 CN Light" panose="02020300000000000000" pitchFamily="18" charset="-122"/>
              </a:rPr>
              <a:t>月</a:t>
            </a:r>
            <a:r>
              <a:rPr lang="en-US" altLang="zh-CN" sz="1400" spc="100" dirty="0">
                <a:latin typeface="思源宋体 CN Light" panose="02020300000000000000" pitchFamily="18" charset="-122"/>
                <a:ea typeface="思源宋体 CN Light" panose="02020300000000000000" pitchFamily="18" charset="-122"/>
              </a:rPr>
              <a:t>18</a:t>
            </a:r>
            <a:r>
              <a:rPr lang="zh-CN" altLang="en-US" sz="1400" spc="100" dirty="0">
                <a:latin typeface="思源宋体 CN Light" panose="02020300000000000000" pitchFamily="18" charset="-122"/>
                <a:ea typeface="思源宋体 CN Light" panose="02020300000000000000" pitchFamily="18" charset="-122"/>
              </a:rPr>
              <a:t>日，中华全国总工会发表</a:t>
            </a:r>
            <a:r>
              <a:rPr lang="en-US" altLang="zh-CN" sz="1400" spc="100" dirty="0">
                <a:latin typeface="思源宋体 CN Light" panose="02020300000000000000" pitchFamily="18" charset="-122"/>
                <a:ea typeface="思源宋体 CN Light" panose="02020300000000000000" pitchFamily="18" charset="-122"/>
              </a:rPr>
              <a:t>《</a:t>
            </a:r>
            <a:r>
              <a:rPr lang="zh-CN" altLang="en-US" sz="1400" spc="100" dirty="0">
                <a:latin typeface="思源宋体 CN Light" panose="02020300000000000000" pitchFamily="18" charset="-122"/>
                <a:ea typeface="思源宋体 CN Light" panose="02020300000000000000" pitchFamily="18" charset="-122"/>
              </a:rPr>
              <a:t>为援助北平学生救国运动告工友书</a:t>
            </a:r>
            <a:r>
              <a:rPr lang="en-US" altLang="zh-CN" sz="1400" spc="100" dirty="0">
                <a:latin typeface="思源宋体 CN Light" panose="02020300000000000000" pitchFamily="18" charset="-122"/>
                <a:ea typeface="思源宋体 CN Light" panose="02020300000000000000" pitchFamily="18" charset="-122"/>
              </a:rPr>
              <a:t>》</a:t>
            </a:r>
            <a:r>
              <a:rPr lang="zh-CN" altLang="en-US" sz="1400" spc="100" dirty="0">
                <a:latin typeface="思源宋体 CN Light" panose="02020300000000000000" pitchFamily="18" charset="-122"/>
                <a:ea typeface="思源宋体 CN Light" panose="02020300000000000000" pitchFamily="18" charset="-122"/>
              </a:rPr>
              <a:t>，号召全国各业、各厂的男女工友起来召集群众会议，发表宣言和通电，抗议汉奸卖国贼出卖华北与屠杀、逮捕爱国学生。</a:t>
            </a:r>
            <a:endParaRPr lang="en-US" altLang="zh-CN" sz="1400" spc="100" dirty="0">
              <a:latin typeface="思源宋体 CN Light" panose="02020300000000000000" pitchFamily="18" charset="-122"/>
              <a:ea typeface="思源宋体 CN Light" panose="02020300000000000000" pitchFamily="18" charset="-122"/>
            </a:endParaRPr>
          </a:p>
          <a:p>
            <a:pPr marL="285750" indent="-285750">
              <a:lnSpc>
                <a:spcPct val="150000"/>
              </a:lnSpc>
              <a:buClr>
                <a:srgbClr val="C00000"/>
              </a:buClr>
              <a:buFont typeface="Wingdings" panose="05000000000000000000" pitchFamily="2" charset="2"/>
              <a:buChar char="u"/>
            </a:pPr>
            <a:endParaRPr lang="en-US" altLang="zh-CN" sz="1400" spc="100" dirty="0">
              <a:latin typeface="思源宋体 CN Light" panose="02020300000000000000" pitchFamily="18" charset="-122"/>
              <a:ea typeface="思源宋体 CN Light" panose="02020300000000000000" pitchFamily="18" charset="-122"/>
            </a:endParaRPr>
          </a:p>
          <a:p>
            <a:pPr marL="285750" indent="-285750">
              <a:lnSpc>
                <a:spcPct val="150000"/>
              </a:lnSpc>
              <a:buClr>
                <a:srgbClr val="C00000"/>
              </a:buClr>
              <a:buFont typeface="Wingdings" panose="05000000000000000000" pitchFamily="2" charset="2"/>
              <a:buChar char="u"/>
            </a:pPr>
            <a:r>
              <a:rPr lang="en-US" altLang="zh-CN" sz="1400" spc="100" dirty="0">
                <a:latin typeface="思源宋体 CN Light" panose="02020300000000000000" pitchFamily="18" charset="-122"/>
                <a:ea typeface="思源宋体 CN Light" panose="02020300000000000000" pitchFamily="18" charset="-122"/>
              </a:rPr>
              <a:t>12</a:t>
            </a:r>
            <a:r>
              <a:rPr lang="zh-CN" altLang="en-US" sz="1400" spc="100" dirty="0">
                <a:latin typeface="思源宋体 CN Light" panose="02020300000000000000" pitchFamily="18" charset="-122"/>
                <a:ea typeface="思源宋体 CN Light" panose="02020300000000000000" pitchFamily="18" charset="-122"/>
              </a:rPr>
              <a:t>月</a:t>
            </a:r>
            <a:r>
              <a:rPr lang="en-US" altLang="zh-CN" sz="1400" spc="100" dirty="0">
                <a:latin typeface="思源宋体 CN Light" panose="02020300000000000000" pitchFamily="18" charset="-122"/>
                <a:ea typeface="思源宋体 CN Light" panose="02020300000000000000" pitchFamily="18" charset="-122"/>
              </a:rPr>
              <a:t>21</a:t>
            </a:r>
            <a:r>
              <a:rPr lang="zh-CN" altLang="en-US" sz="1400" spc="100" dirty="0">
                <a:latin typeface="思源宋体 CN Light" panose="02020300000000000000" pitchFamily="18" charset="-122"/>
                <a:ea typeface="思源宋体 CN Light" panose="02020300000000000000" pitchFamily="18" charset="-122"/>
              </a:rPr>
              <a:t>日，上海市总工会通电声援北平学生，呼吁全国同胞一致兴起，集合民族整个的力量，反对任何伪组织之存在，以维护主权而保国土。广州铁路工人、上海邮务、铁路工人举行集会，发通电，要求对日宣战。鲁迅、宋庆龄等爱国知名人士赞扬爱国学生的英勇奋斗精神，捐款支持学生抗日救国运动。</a:t>
            </a:r>
            <a:endParaRPr lang="en-US" altLang="zh-CN" sz="1400" spc="100" dirty="0">
              <a:latin typeface="思源宋体 CN Light" panose="02020300000000000000" pitchFamily="18" charset="-122"/>
              <a:ea typeface="思源宋体 CN Light" panose="02020300000000000000" pitchFamily="18" charset="-122"/>
            </a:endParaRPr>
          </a:p>
          <a:p>
            <a:pPr marL="285750" indent="-285750">
              <a:lnSpc>
                <a:spcPct val="150000"/>
              </a:lnSpc>
              <a:buClr>
                <a:srgbClr val="C00000"/>
              </a:buClr>
              <a:buFont typeface="Wingdings" panose="05000000000000000000" pitchFamily="2" charset="2"/>
              <a:buChar char="u"/>
            </a:pPr>
            <a:endParaRPr lang="en-US" altLang="zh-CN" sz="1400" spc="100" dirty="0">
              <a:latin typeface="思源宋体 CN Light" panose="02020300000000000000" pitchFamily="18" charset="-122"/>
              <a:ea typeface="思源宋体 CN Light" panose="02020300000000000000" pitchFamily="18" charset="-122"/>
            </a:endParaRPr>
          </a:p>
          <a:p>
            <a:pPr marL="285750" indent="-285750">
              <a:lnSpc>
                <a:spcPct val="150000"/>
              </a:lnSpc>
              <a:buClr>
                <a:srgbClr val="C00000"/>
              </a:buClr>
              <a:buFont typeface="Wingdings" panose="05000000000000000000" pitchFamily="2" charset="2"/>
              <a:buChar char="u"/>
            </a:pPr>
            <a:r>
              <a:rPr lang="zh-CN" altLang="en-US" sz="1400" spc="100" dirty="0">
                <a:latin typeface="思源宋体 CN Light" panose="02020300000000000000" pitchFamily="18" charset="-122"/>
                <a:ea typeface="思源宋体 CN Light" panose="02020300000000000000" pitchFamily="18" charset="-122"/>
              </a:rPr>
              <a:t>海外华侨也以各种方式支援爱国学生。一二九运动广泛地宣传了中国共产党与国民党停止内战、一致对外的抗日主张，掀起了全国抗日救国运动的新高潮</a:t>
            </a:r>
            <a:r>
              <a:rPr lang="en-US" altLang="zh-CN" sz="1400" spc="100" dirty="0">
                <a:latin typeface="思源宋体 CN Light" panose="02020300000000000000" pitchFamily="18" charset="-122"/>
                <a:ea typeface="思源宋体 CN Light" panose="02020300000000000000" pitchFamily="18" charset="-122"/>
              </a:rPr>
              <a:t>[5]  </a:t>
            </a:r>
            <a:r>
              <a:rPr lang="zh-CN" altLang="en-US" sz="1400" spc="100" dirty="0">
                <a:latin typeface="思源宋体 CN Light" panose="02020300000000000000" pitchFamily="18" charset="-122"/>
                <a:ea typeface="思源宋体 CN Light" panose="02020300000000000000" pitchFamily="18" charset="-122"/>
              </a:rPr>
              <a:t>。</a:t>
            </a:r>
          </a:p>
        </p:txBody>
      </p:sp>
      <p:sp>
        <p:nvSpPr>
          <p:cNvPr id="7" name="矩形 6">
            <a:extLst>
              <a:ext uri="{FF2B5EF4-FFF2-40B4-BE49-F238E27FC236}">
                <a16:creationId xmlns:a16="http://schemas.microsoft.com/office/drawing/2014/main" id="{5EBEDEE2-F02B-4DF3-9E29-51779040D14C}"/>
              </a:ext>
            </a:extLst>
          </p:cNvPr>
          <p:cNvSpPr/>
          <p:nvPr/>
        </p:nvSpPr>
        <p:spPr>
          <a:xfrm>
            <a:off x="2005741" y="989150"/>
            <a:ext cx="1896408" cy="584775"/>
          </a:xfrm>
          <a:prstGeom prst="rect">
            <a:avLst/>
          </a:prstGeom>
          <a:noFill/>
          <a:ln>
            <a:noFill/>
          </a:ln>
        </p:spPr>
        <p:txBody>
          <a:bodyPr wrap="square">
            <a:spAutoFit/>
          </a:bodyPr>
          <a:lstStyle/>
          <a:p>
            <a:r>
              <a:rPr lang="zh-CN" altLang="en-US" sz="3200" b="1" dirty="0">
                <a:solidFill>
                  <a:srgbClr val="BE1A20"/>
                </a:solidFill>
                <a:latin typeface="字魂110号-武林江湖体" panose="00000500000000000000" pitchFamily="2" charset="-122"/>
                <a:ea typeface="字魂110号-武林江湖体" panose="00000500000000000000" pitchFamily="2" charset="-122"/>
              </a:rPr>
              <a:t>事件过程</a:t>
            </a:r>
          </a:p>
        </p:txBody>
      </p:sp>
      <p:grpSp>
        <p:nvGrpSpPr>
          <p:cNvPr id="10" name="组合 9">
            <a:extLst>
              <a:ext uri="{FF2B5EF4-FFF2-40B4-BE49-F238E27FC236}">
                <a16:creationId xmlns:a16="http://schemas.microsoft.com/office/drawing/2014/main" id="{E87A87A3-FFA2-472C-A598-CC45BCE7ABC5}"/>
              </a:ext>
            </a:extLst>
          </p:cNvPr>
          <p:cNvGrpSpPr/>
          <p:nvPr/>
        </p:nvGrpSpPr>
        <p:grpSpPr>
          <a:xfrm>
            <a:off x="1444755" y="954625"/>
            <a:ext cx="560986" cy="646331"/>
            <a:chOff x="2786098" y="1306335"/>
            <a:chExt cx="1512168" cy="1742219"/>
          </a:xfrm>
        </p:grpSpPr>
        <p:grpSp>
          <p:nvGrpSpPr>
            <p:cNvPr id="11" name="组合 10">
              <a:extLst>
                <a:ext uri="{FF2B5EF4-FFF2-40B4-BE49-F238E27FC236}">
                  <a16:creationId xmlns:a16="http://schemas.microsoft.com/office/drawing/2014/main" id="{D2C24D23-8200-403F-B329-3ECAFDC8BC8A}"/>
                </a:ext>
              </a:extLst>
            </p:cNvPr>
            <p:cNvGrpSpPr/>
            <p:nvPr/>
          </p:nvGrpSpPr>
          <p:grpSpPr>
            <a:xfrm>
              <a:off x="2935304" y="1480539"/>
              <a:ext cx="1344408" cy="1207793"/>
              <a:chOff x="2905222" y="1128521"/>
              <a:chExt cx="1759212" cy="1580446"/>
            </a:xfrm>
            <a:noFill/>
          </p:grpSpPr>
          <p:sp>
            <p:nvSpPr>
              <p:cNvPr id="13" name="矩形 12">
                <a:extLst>
                  <a:ext uri="{FF2B5EF4-FFF2-40B4-BE49-F238E27FC236}">
                    <a16:creationId xmlns:a16="http://schemas.microsoft.com/office/drawing/2014/main" id="{CD99B052-77D6-48A5-9E80-5B26D43B72E0}"/>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tx1"/>
                  </a:solidFill>
                </a:endParaRPr>
              </a:p>
            </p:txBody>
          </p:sp>
          <p:cxnSp>
            <p:nvCxnSpPr>
              <p:cNvPr id="14" name="直接连接符 13">
                <a:extLst>
                  <a:ext uri="{FF2B5EF4-FFF2-40B4-BE49-F238E27FC236}">
                    <a16:creationId xmlns:a16="http://schemas.microsoft.com/office/drawing/2014/main" id="{25B7994F-9958-4B8F-91CE-C77FEF1C1B5F}"/>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DFA40FFE-620B-4D6E-8B18-2AFB9EB644A3}"/>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532147C0-F68E-4054-ACF7-102919C97904}"/>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DD7CD505-E07E-463C-A0AA-96277396004C}"/>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2" name="PA_文本框 14">
              <a:extLst>
                <a:ext uri="{FF2B5EF4-FFF2-40B4-BE49-F238E27FC236}">
                  <a16:creationId xmlns:a16="http://schemas.microsoft.com/office/drawing/2014/main" id="{12FB1426-35C1-45F9-8DBB-05F701623EBB}"/>
                </a:ext>
              </a:extLst>
            </p:cNvPr>
            <p:cNvSpPr txBox="1"/>
            <p:nvPr>
              <p:custDataLst>
                <p:tags r:id="rId1"/>
              </p:custDataLst>
            </p:nvPr>
          </p:nvSpPr>
          <p:spPr>
            <a:xfrm>
              <a:off x="2786098" y="1306335"/>
              <a:ext cx="1512168" cy="17422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三</a:t>
              </a:r>
            </a:p>
          </p:txBody>
        </p:sp>
      </p:grpSp>
      <p:cxnSp>
        <p:nvCxnSpPr>
          <p:cNvPr id="18" name="直接连接符 17">
            <a:extLst>
              <a:ext uri="{FF2B5EF4-FFF2-40B4-BE49-F238E27FC236}">
                <a16:creationId xmlns:a16="http://schemas.microsoft.com/office/drawing/2014/main" id="{178B7D17-5559-4F39-9C73-55DD19912D47}"/>
              </a:ext>
            </a:extLst>
          </p:cNvPr>
          <p:cNvCxnSpPr/>
          <p:nvPr/>
        </p:nvCxnSpPr>
        <p:spPr>
          <a:xfrm>
            <a:off x="1567543" y="1970904"/>
            <a:ext cx="9056914" cy="0"/>
          </a:xfrm>
          <a:prstGeom prst="line">
            <a:avLst/>
          </a:prstGeom>
          <a:ln>
            <a:solidFill>
              <a:srgbClr val="BD1A20"/>
            </a:solidFill>
          </a:ln>
        </p:spPr>
        <p:style>
          <a:lnRef idx="1">
            <a:schemeClr val="accent1"/>
          </a:lnRef>
          <a:fillRef idx="0">
            <a:schemeClr val="accent1"/>
          </a:fillRef>
          <a:effectRef idx="0">
            <a:schemeClr val="accent1"/>
          </a:effectRef>
          <a:fontRef idx="minor">
            <a:schemeClr val="tx1"/>
          </a:fontRef>
        </p:style>
      </p:cxnSp>
      <p:pic>
        <p:nvPicPr>
          <p:cNvPr id="19" name="图片 18">
            <a:extLst>
              <a:ext uri="{FF2B5EF4-FFF2-40B4-BE49-F238E27FC236}">
                <a16:creationId xmlns:a16="http://schemas.microsoft.com/office/drawing/2014/main" id="{9E54390E-0067-41E2-87FD-52FCAAC28C8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3498" b="86667"/>
          <a:stretch/>
        </p:blipFill>
        <p:spPr>
          <a:xfrm>
            <a:off x="-1" y="-23567"/>
            <a:ext cx="5486401" cy="1060293"/>
          </a:xfrm>
          <a:prstGeom prst="rect">
            <a:avLst/>
          </a:prstGeom>
        </p:spPr>
      </p:pic>
      <p:pic>
        <p:nvPicPr>
          <p:cNvPr id="20" name="图片 19">
            <a:extLst>
              <a:ext uri="{FF2B5EF4-FFF2-40B4-BE49-F238E27FC236}">
                <a16:creationId xmlns:a16="http://schemas.microsoft.com/office/drawing/2014/main" id="{8DE9D30F-AEF4-46B8-A788-EC24CFA3A13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54883" r="52171" b="13799"/>
          <a:stretch/>
        </p:blipFill>
        <p:spPr>
          <a:xfrm>
            <a:off x="8984643" y="-168166"/>
            <a:ext cx="2617489" cy="2571076"/>
          </a:xfrm>
          <a:prstGeom prst="rect">
            <a:avLst/>
          </a:prstGeom>
        </p:spPr>
      </p:pic>
      <p:pic>
        <p:nvPicPr>
          <p:cNvPr id="21" name="图片 20">
            <a:extLst>
              <a:ext uri="{FF2B5EF4-FFF2-40B4-BE49-F238E27FC236}">
                <a16:creationId xmlns:a16="http://schemas.microsoft.com/office/drawing/2014/main" id="{74C1436D-2308-4AC3-8464-08BD2C263BD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731136" y="262332"/>
            <a:ext cx="1037824" cy="855040"/>
          </a:xfrm>
          <a:prstGeom prst="rect">
            <a:avLst/>
          </a:prstGeom>
        </p:spPr>
      </p:pic>
    </p:spTree>
    <p:extLst>
      <p:ext uri="{BB962C8B-B14F-4D97-AF65-F5344CB8AC3E}">
        <p14:creationId xmlns:p14="http://schemas.microsoft.com/office/powerpoint/2010/main" val="218897208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E07F9611-9278-4873-BEB2-7F9AD629A7D1}"/>
              </a:ext>
            </a:extLst>
          </p:cNvPr>
          <p:cNvPicPr>
            <a:picLocks noChangeAspect="1"/>
          </p:cNvPicPr>
          <p:nvPr/>
        </p:nvPicPr>
        <p:blipFill>
          <a:blip r:embed="rId7" cstate="print">
            <a:extLst>
              <a:ext uri="{BEBA8EAE-BF5A-486C-A8C5-ECC9F3942E4B}">
                <a14:imgProps xmlns:a14="http://schemas.microsoft.com/office/drawing/2010/main">
                  <a14:imgLayer r:embed="rId8">
                    <a14:imgEffect>
                      <a14:brightnessContrast contrast="40000"/>
                    </a14:imgEffect>
                  </a14:imgLayer>
                </a14:imgProps>
              </a:ext>
              <a:ext uri="{28A0092B-C50C-407E-A947-70E740481C1C}">
                <a14:useLocalDpi xmlns:a14="http://schemas.microsoft.com/office/drawing/2010/main" val="0"/>
              </a:ext>
            </a:extLst>
          </a:blip>
          <a:stretch>
            <a:fillRect/>
          </a:stretch>
        </p:blipFill>
        <p:spPr>
          <a:xfrm rot="5400000">
            <a:off x="2667000" y="-2667000"/>
            <a:ext cx="6858000" cy="12192000"/>
          </a:xfrm>
          <a:prstGeom prst="rect">
            <a:avLst/>
          </a:prstGeom>
        </p:spPr>
      </p:pic>
      <p:sp>
        <p:nvSpPr>
          <p:cNvPr id="46" name="矩形 45">
            <a:extLst>
              <a:ext uri="{FF2B5EF4-FFF2-40B4-BE49-F238E27FC236}">
                <a16:creationId xmlns:a16="http://schemas.microsoft.com/office/drawing/2014/main" id="{679AC4C2-A14E-4B88-B1C1-FFDADD3C2CF5}"/>
              </a:ext>
            </a:extLst>
          </p:cNvPr>
          <p:cNvSpPr/>
          <p:nvPr/>
        </p:nvSpPr>
        <p:spPr>
          <a:xfrm>
            <a:off x="172851" y="3945786"/>
            <a:ext cx="7612250" cy="3213395"/>
          </a:xfrm>
          <a:prstGeom prst="rect">
            <a:avLst/>
          </a:prstGeom>
          <a:blipFill dpi="0" rotWithShape="1">
            <a:blip r:embed="rId9">
              <a:alphaModFix amt="61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6" name="图片 5">
            <a:extLst>
              <a:ext uri="{FF2B5EF4-FFF2-40B4-BE49-F238E27FC236}">
                <a16:creationId xmlns:a16="http://schemas.microsoft.com/office/drawing/2014/main" id="{88ED8A27-3CF7-4BBB-9860-B6B132449708}"/>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r="-3498" b="86667"/>
          <a:stretch/>
        </p:blipFill>
        <p:spPr>
          <a:xfrm>
            <a:off x="-1" y="-23567"/>
            <a:ext cx="7421528" cy="1434272"/>
          </a:xfrm>
          <a:prstGeom prst="rect">
            <a:avLst/>
          </a:prstGeom>
        </p:spPr>
      </p:pic>
      <p:pic>
        <p:nvPicPr>
          <p:cNvPr id="7" name="图片 6">
            <a:extLst>
              <a:ext uri="{FF2B5EF4-FFF2-40B4-BE49-F238E27FC236}">
                <a16:creationId xmlns:a16="http://schemas.microsoft.com/office/drawing/2014/main" id="{DB30CACB-3D45-44CA-85C5-09656C7BE7A5}"/>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44341"/>
          <a:stretch/>
        </p:blipFill>
        <p:spPr>
          <a:xfrm>
            <a:off x="6111502" y="1329070"/>
            <a:ext cx="6080498" cy="5528930"/>
          </a:xfrm>
          <a:prstGeom prst="rect">
            <a:avLst/>
          </a:prstGeom>
        </p:spPr>
      </p:pic>
      <p:pic>
        <p:nvPicPr>
          <p:cNvPr id="8" name="图片 7">
            <a:extLst>
              <a:ext uri="{FF2B5EF4-FFF2-40B4-BE49-F238E27FC236}">
                <a16:creationId xmlns:a16="http://schemas.microsoft.com/office/drawing/2014/main" id="{AA1DC5AC-F2B6-48D7-817B-827FABC5101D}"/>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t="54883" r="52171" b="13799"/>
          <a:stretch/>
        </p:blipFill>
        <p:spPr>
          <a:xfrm>
            <a:off x="8616781" y="0"/>
            <a:ext cx="2617489" cy="2571076"/>
          </a:xfrm>
          <a:prstGeom prst="rect">
            <a:avLst/>
          </a:prstGeom>
        </p:spPr>
      </p:pic>
      <p:pic>
        <p:nvPicPr>
          <p:cNvPr id="9" name="图片 8">
            <a:extLst>
              <a:ext uri="{FF2B5EF4-FFF2-40B4-BE49-F238E27FC236}">
                <a16:creationId xmlns:a16="http://schemas.microsoft.com/office/drawing/2014/main" id="{38AEF123-828B-497E-83BB-942D79154813}"/>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t="54883" r="52171" b="13799"/>
          <a:stretch/>
        </p:blipFill>
        <p:spPr>
          <a:xfrm>
            <a:off x="174081" y="600386"/>
            <a:ext cx="1724467" cy="1693889"/>
          </a:xfrm>
          <a:prstGeom prst="rect">
            <a:avLst/>
          </a:prstGeom>
        </p:spPr>
      </p:pic>
      <p:sp>
        <p:nvSpPr>
          <p:cNvPr id="4" name="矩形 3">
            <a:extLst>
              <a:ext uri="{FF2B5EF4-FFF2-40B4-BE49-F238E27FC236}">
                <a16:creationId xmlns:a16="http://schemas.microsoft.com/office/drawing/2014/main" id="{471BD1CC-8655-4EAD-A25B-361239B03794}"/>
              </a:ext>
            </a:extLst>
          </p:cNvPr>
          <p:cNvSpPr/>
          <p:nvPr/>
        </p:nvSpPr>
        <p:spPr>
          <a:xfrm>
            <a:off x="1515430" y="3205696"/>
            <a:ext cx="1050430" cy="1862048"/>
          </a:xfrm>
          <a:prstGeom prst="rect">
            <a:avLst/>
          </a:prstGeom>
          <a:noFill/>
          <a:ln>
            <a:noFill/>
          </a:ln>
        </p:spPr>
        <p:txBody>
          <a:bodyPr wrap="square">
            <a:spAutoFit/>
          </a:bodyPr>
          <a:lstStyle/>
          <a:p>
            <a:r>
              <a:rPr lang="zh-CN" altLang="en-US" sz="11500" b="1" dirty="0">
                <a:solidFill>
                  <a:srgbClr val="C60000"/>
                </a:solidFill>
                <a:latin typeface="字魂110号-武林江湖体" panose="00000500000000000000" pitchFamily="2" charset="-122"/>
                <a:ea typeface="字魂110号-武林江湖体" panose="00000500000000000000" pitchFamily="2" charset="-122"/>
              </a:rPr>
              <a:t>运</a:t>
            </a:r>
          </a:p>
        </p:txBody>
      </p:sp>
      <p:grpSp>
        <p:nvGrpSpPr>
          <p:cNvPr id="11" name="组合 10">
            <a:extLst>
              <a:ext uri="{FF2B5EF4-FFF2-40B4-BE49-F238E27FC236}">
                <a16:creationId xmlns:a16="http://schemas.microsoft.com/office/drawing/2014/main" id="{B19F609F-CF4D-4CE5-8E61-E99A1DFB59A8}"/>
              </a:ext>
            </a:extLst>
          </p:cNvPr>
          <p:cNvGrpSpPr/>
          <p:nvPr/>
        </p:nvGrpSpPr>
        <p:grpSpPr>
          <a:xfrm>
            <a:off x="1775332" y="1933988"/>
            <a:ext cx="1035563" cy="1200329"/>
            <a:chOff x="2786098" y="1306335"/>
            <a:chExt cx="1512168" cy="1752766"/>
          </a:xfrm>
        </p:grpSpPr>
        <p:grpSp>
          <p:nvGrpSpPr>
            <p:cNvPr id="12" name="组合 11">
              <a:extLst>
                <a:ext uri="{FF2B5EF4-FFF2-40B4-BE49-F238E27FC236}">
                  <a16:creationId xmlns:a16="http://schemas.microsoft.com/office/drawing/2014/main" id="{34BD2348-DE0D-434B-A12E-33EB8B5E1E89}"/>
                </a:ext>
              </a:extLst>
            </p:cNvPr>
            <p:cNvGrpSpPr/>
            <p:nvPr/>
          </p:nvGrpSpPr>
          <p:grpSpPr>
            <a:xfrm>
              <a:off x="2935304" y="1480539"/>
              <a:ext cx="1344408" cy="1207793"/>
              <a:chOff x="2905222" y="1128521"/>
              <a:chExt cx="1759212" cy="1580446"/>
            </a:xfrm>
            <a:noFill/>
          </p:grpSpPr>
          <p:sp>
            <p:nvSpPr>
              <p:cNvPr id="14" name="矩形 13">
                <a:extLst>
                  <a:ext uri="{FF2B5EF4-FFF2-40B4-BE49-F238E27FC236}">
                    <a16:creationId xmlns:a16="http://schemas.microsoft.com/office/drawing/2014/main" id="{B1CA7B73-54BF-4A92-ACAD-2199F26550B4}"/>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cxnSp>
            <p:nvCxnSpPr>
              <p:cNvPr id="15" name="直接连接符 14">
                <a:extLst>
                  <a:ext uri="{FF2B5EF4-FFF2-40B4-BE49-F238E27FC236}">
                    <a16:creationId xmlns:a16="http://schemas.microsoft.com/office/drawing/2014/main" id="{B2ECCB13-EBBA-48DE-85B0-F1E0461225E3}"/>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9A03B93-A57B-4649-8F6A-6B7AB76CE29F}"/>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796EC4CB-3948-4C77-9554-5D7B5D79F334}"/>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76834830-D461-4795-AC1F-9BF9BD353354}"/>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3" name="PA_文本框 14">
              <a:extLst>
                <a:ext uri="{FF2B5EF4-FFF2-40B4-BE49-F238E27FC236}">
                  <a16:creationId xmlns:a16="http://schemas.microsoft.com/office/drawing/2014/main" id="{47648DB7-EE83-4ED8-B41C-5D078463D2CF}"/>
                </a:ext>
              </a:extLst>
            </p:cNvPr>
            <p:cNvSpPr txBox="1"/>
            <p:nvPr>
              <p:custDataLst>
                <p:tags r:id="rId4"/>
              </p:custDataLst>
            </p:nvPr>
          </p:nvSpPr>
          <p:spPr>
            <a:xfrm>
              <a:off x="2786098" y="1306335"/>
              <a:ext cx="1512168" cy="17527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第</a:t>
              </a:r>
            </a:p>
          </p:txBody>
        </p:sp>
      </p:grpSp>
      <p:grpSp>
        <p:nvGrpSpPr>
          <p:cNvPr id="19" name="组合 18">
            <a:extLst>
              <a:ext uri="{FF2B5EF4-FFF2-40B4-BE49-F238E27FC236}">
                <a16:creationId xmlns:a16="http://schemas.microsoft.com/office/drawing/2014/main" id="{8138D85B-E643-476A-A061-BEA8F5DBB81B}"/>
              </a:ext>
            </a:extLst>
          </p:cNvPr>
          <p:cNvGrpSpPr/>
          <p:nvPr/>
        </p:nvGrpSpPr>
        <p:grpSpPr>
          <a:xfrm>
            <a:off x="3115242" y="1933988"/>
            <a:ext cx="1035563" cy="1200329"/>
            <a:chOff x="2786098" y="1306335"/>
            <a:chExt cx="1512168" cy="1752766"/>
          </a:xfrm>
        </p:grpSpPr>
        <p:grpSp>
          <p:nvGrpSpPr>
            <p:cNvPr id="20" name="组合 19">
              <a:extLst>
                <a:ext uri="{FF2B5EF4-FFF2-40B4-BE49-F238E27FC236}">
                  <a16:creationId xmlns:a16="http://schemas.microsoft.com/office/drawing/2014/main" id="{19804700-6B00-4364-9789-E52D674557C0}"/>
                </a:ext>
              </a:extLst>
            </p:cNvPr>
            <p:cNvGrpSpPr/>
            <p:nvPr/>
          </p:nvGrpSpPr>
          <p:grpSpPr>
            <a:xfrm>
              <a:off x="2935304" y="1480539"/>
              <a:ext cx="1344408" cy="1207793"/>
              <a:chOff x="2905222" y="1128521"/>
              <a:chExt cx="1759212" cy="1580446"/>
            </a:xfrm>
            <a:noFill/>
          </p:grpSpPr>
          <p:sp>
            <p:nvSpPr>
              <p:cNvPr id="22" name="矩形 21">
                <a:extLst>
                  <a:ext uri="{FF2B5EF4-FFF2-40B4-BE49-F238E27FC236}">
                    <a16:creationId xmlns:a16="http://schemas.microsoft.com/office/drawing/2014/main" id="{DABB3772-8DF1-4D5A-A9AE-B655763BE56B}"/>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C60000"/>
                  </a:solidFill>
                </a:endParaRPr>
              </a:p>
            </p:txBody>
          </p:sp>
          <p:cxnSp>
            <p:nvCxnSpPr>
              <p:cNvPr id="23" name="直接连接符 22">
                <a:extLst>
                  <a:ext uri="{FF2B5EF4-FFF2-40B4-BE49-F238E27FC236}">
                    <a16:creationId xmlns:a16="http://schemas.microsoft.com/office/drawing/2014/main" id="{607F8B16-02EB-43A1-B5AF-F8AF8389B3C2}"/>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5E5DC432-663D-410B-8F49-97E4D4E8B6DA}"/>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ACDFF04D-6D64-430E-9C5A-973B62302396}"/>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0C0E7FE0-DDEC-49BE-9FC9-403BA4C47449}"/>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21" name="PA_文本框 14">
              <a:extLst>
                <a:ext uri="{FF2B5EF4-FFF2-40B4-BE49-F238E27FC236}">
                  <a16:creationId xmlns:a16="http://schemas.microsoft.com/office/drawing/2014/main" id="{3EB56442-3881-4104-B406-2580D25C046F}"/>
                </a:ext>
              </a:extLst>
            </p:cNvPr>
            <p:cNvSpPr txBox="1"/>
            <p:nvPr>
              <p:custDataLst>
                <p:tags r:id="rId3"/>
              </p:custDataLst>
            </p:nvPr>
          </p:nvSpPr>
          <p:spPr>
            <a:xfrm>
              <a:off x="2786098" y="1306335"/>
              <a:ext cx="1512168" cy="17527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7200" dirty="0">
                  <a:solidFill>
                    <a:srgbClr val="C60000"/>
                  </a:solidFill>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四</a:t>
              </a:r>
              <a:endParaRPr kumimoji="0" lang="zh-CN" altLang="en-US" sz="7200" b="0" i="0" u="none" strike="noStrike" kern="1200" cap="none" spc="0" normalizeH="0" baseline="0" noProof="0" dirty="0">
                <a:ln>
                  <a:noFill/>
                </a:ln>
                <a:solidFill>
                  <a:srgbClr val="C60000"/>
                </a:solidFill>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endParaRPr>
            </a:p>
          </p:txBody>
        </p:sp>
      </p:grpSp>
      <p:grpSp>
        <p:nvGrpSpPr>
          <p:cNvPr id="27" name="组合 26">
            <a:extLst>
              <a:ext uri="{FF2B5EF4-FFF2-40B4-BE49-F238E27FC236}">
                <a16:creationId xmlns:a16="http://schemas.microsoft.com/office/drawing/2014/main" id="{6FDD3E5E-EC1D-47AB-8B71-D9A4B15684C1}"/>
              </a:ext>
            </a:extLst>
          </p:cNvPr>
          <p:cNvGrpSpPr/>
          <p:nvPr/>
        </p:nvGrpSpPr>
        <p:grpSpPr>
          <a:xfrm>
            <a:off x="4455152" y="1933988"/>
            <a:ext cx="1035563" cy="1200329"/>
            <a:chOff x="2786098" y="1306335"/>
            <a:chExt cx="1512168" cy="1752766"/>
          </a:xfrm>
        </p:grpSpPr>
        <p:grpSp>
          <p:nvGrpSpPr>
            <p:cNvPr id="28" name="组合 27">
              <a:extLst>
                <a:ext uri="{FF2B5EF4-FFF2-40B4-BE49-F238E27FC236}">
                  <a16:creationId xmlns:a16="http://schemas.microsoft.com/office/drawing/2014/main" id="{9AD01643-01D0-45AE-8494-75C952C33487}"/>
                </a:ext>
              </a:extLst>
            </p:cNvPr>
            <p:cNvGrpSpPr/>
            <p:nvPr/>
          </p:nvGrpSpPr>
          <p:grpSpPr>
            <a:xfrm>
              <a:off x="2935304" y="1480539"/>
              <a:ext cx="1344408" cy="1207793"/>
              <a:chOff x="2905222" y="1128521"/>
              <a:chExt cx="1759212" cy="1580446"/>
            </a:xfrm>
            <a:noFill/>
          </p:grpSpPr>
          <p:sp>
            <p:nvSpPr>
              <p:cNvPr id="30" name="矩形 29">
                <a:extLst>
                  <a:ext uri="{FF2B5EF4-FFF2-40B4-BE49-F238E27FC236}">
                    <a16:creationId xmlns:a16="http://schemas.microsoft.com/office/drawing/2014/main" id="{5EDB10F5-E54F-4E72-AD50-C1EF98BD8D7E}"/>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cxnSp>
            <p:nvCxnSpPr>
              <p:cNvPr id="31" name="直接连接符 30">
                <a:extLst>
                  <a:ext uri="{FF2B5EF4-FFF2-40B4-BE49-F238E27FC236}">
                    <a16:creationId xmlns:a16="http://schemas.microsoft.com/office/drawing/2014/main" id="{5110A7E7-B0DF-4665-B837-732AB487D3C8}"/>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FC52CDFB-A03A-43DB-BE3D-4C9BEA95821C}"/>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BA9E8846-AE87-4E5A-9C75-1F1909314460}"/>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CA3C683B-D603-4E53-BEA7-E39792B6BDA6}"/>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29" name="PA_文本框 14">
              <a:extLst>
                <a:ext uri="{FF2B5EF4-FFF2-40B4-BE49-F238E27FC236}">
                  <a16:creationId xmlns:a16="http://schemas.microsoft.com/office/drawing/2014/main" id="{96631E26-4204-48C3-9846-510A3A357A46}"/>
                </a:ext>
              </a:extLst>
            </p:cNvPr>
            <p:cNvSpPr txBox="1"/>
            <p:nvPr>
              <p:custDataLst>
                <p:tags r:id="rId2"/>
              </p:custDataLst>
            </p:nvPr>
          </p:nvSpPr>
          <p:spPr>
            <a:xfrm>
              <a:off x="2786098" y="1306335"/>
              <a:ext cx="1512168" cy="17527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7200" dirty="0">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部</a:t>
              </a:r>
              <a:endParaRPr kumimoji="0" lang="zh-CN" altLang="en-US" sz="72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endParaRPr>
            </a:p>
          </p:txBody>
        </p:sp>
      </p:grpSp>
      <p:grpSp>
        <p:nvGrpSpPr>
          <p:cNvPr id="35" name="组合 34">
            <a:extLst>
              <a:ext uri="{FF2B5EF4-FFF2-40B4-BE49-F238E27FC236}">
                <a16:creationId xmlns:a16="http://schemas.microsoft.com/office/drawing/2014/main" id="{C126F4A6-D53B-434D-AA95-CB0215D94DF3}"/>
              </a:ext>
            </a:extLst>
          </p:cNvPr>
          <p:cNvGrpSpPr/>
          <p:nvPr/>
        </p:nvGrpSpPr>
        <p:grpSpPr>
          <a:xfrm>
            <a:off x="5795062" y="1933988"/>
            <a:ext cx="1035563" cy="1200329"/>
            <a:chOff x="2786098" y="1306335"/>
            <a:chExt cx="1512168" cy="1752766"/>
          </a:xfrm>
        </p:grpSpPr>
        <p:grpSp>
          <p:nvGrpSpPr>
            <p:cNvPr id="36" name="组合 35">
              <a:extLst>
                <a:ext uri="{FF2B5EF4-FFF2-40B4-BE49-F238E27FC236}">
                  <a16:creationId xmlns:a16="http://schemas.microsoft.com/office/drawing/2014/main" id="{29C632AE-0FB3-4AAC-9264-C0D480A8B728}"/>
                </a:ext>
              </a:extLst>
            </p:cNvPr>
            <p:cNvGrpSpPr/>
            <p:nvPr/>
          </p:nvGrpSpPr>
          <p:grpSpPr>
            <a:xfrm>
              <a:off x="2935304" y="1480539"/>
              <a:ext cx="1344408" cy="1207793"/>
              <a:chOff x="2905222" y="1128521"/>
              <a:chExt cx="1759212" cy="1580446"/>
            </a:xfrm>
            <a:noFill/>
          </p:grpSpPr>
          <p:sp>
            <p:nvSpPr>
              <p:cNvPr id="38" name="矩形 37">
                <a:extLst>
                  <a:ext uri="{FF2B5EF4-FFF2-40B4-BE49-F238E27FC236}">
                    <a16:creationId xmlns:a16="http://schemas.microsoft.com/office/drawing/2014/main" id="{6A89B34F-384A-433E-95AF-BC41EF4E5E73}"/>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cxnSp>
            <p:nvCxnSpPr>
              <p:cNvPr id="39" name="直接连接符 38">
                <a:extLst>
                  <a:ext uri="{FF2B5EF4-FFF2-40B4-BE49-F238E27FC236}">
                    <a16:creationId xmlns:a16="http://schemas.microsoft.com/office/drawing/2014/main" id="{F7BFA8FA-B3BD-4567-947B-E0EDB280C55D}"/>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88E3EAF8-0C68-4D74-9B56-49D0F08E7061}"/>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F8FACBF5-A220-4ED9-A16E-5DBCEA0509C9}"/>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EA67CC9A-E3EE-4ACB-85E8-A7ADD719ED02}"/>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37" name="PA_文本框 14">
              <a:extLst>
                <a:ext uri="{FF2B5EF4-FFF2-40B4-BE49-F238E27FC236}">
                  <a16:creationId xmlns:a16="http://schemas.microsoft.com/office/drawing/2014/main" id="{53EEF500-EBA2-4D92-9E78-0EA74726BD89}"/>
                </a:ext>
              </a:extLst>
            </p:cNvPr>
            <p:cNvSpPr txBox="1"/>
            <p:nvPr>
              <p:custDataLst>
                <p:tags r:id="rId1"/>
              </p:custDataLst>
            </p:nvPr>
          </p:nvSpPr>
          <p:spPr>
            <a:xfrm>
              <a:off x="2786098" y="1306335"/>
              <a:ext cx="1512168" cy="17527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分</a:t>
              </a:r>
            </a:p>
          </p:txBody>
        </p:sp>
      </p:grpSp>
      <p:sp>
        <p:nvSpPr>
          <p:cNvPr id="43" name="矩形 42">
            <a:extLst>
              <a:ext uri="{FF2B5EF4-FFF2-40B4-BE49-F238E27FC236}">
                <a16:creationId xmlns:a16="http://schemas.microsoft.com/office/drawing/2014/main" id="{1108DCE0-E319-41E1-AE3A-6562C996418E}"/>
              </a:ext>
            </a:extLst>
          </p:cNvPr>
          <p:cNvSpPr/>
          <p:nvPr/>
        </p:nvSpPr>
        <p:spPr>
          <a:xfrm>
            <a:off x="2923856" y="3205696"/>
            <a:ext cx="1050430" cy="1862048"/>
          </a:xfrm>
          <a:prstGeom prst="rect">
            <a:avLst/>
          </a:prstGeom>
          <a:noFill/>
          <a:ln>
            <a:noFill/>
          </a:ln>
        </p:spPr>
        <p:txBody>
          <a:bodyPr wrap="square">
            <a:spAutoFit/>
          </a:bodyPr>
          <a:lstStyle/>
          <a:p>
            <a:r>
              <a:rPr lang="zh-CN" altLang="en-US" sz="11500" b="1" dirty="0">
                <a:solidFill>
                  <a:srgbClr val="C60000"/>
                </a:solidFill>
                <a:latin typeface="字魂110号-武林江湖体" panose="00000500000000000000" pitchFamily="2" charset="-122"/>
                <a:ea typeface="字魂110号-武林江湖体" panose="00000500000000000000" pitchFamily="2" charset="-122"/>
              </a:rPr>
              <a:t>动</a:t>
            </a:r>
          </a:p>
        </p:txBody>
      </p:sp>
      <p:sp>
        <p:nvSpPr>
          <p:cNvPr id="44" name="矩形 43">
            <a:extLst>
              <a:ext uri="{FF2B5EF4-FFF2-40B4-BE49-F238E27FC236}">
                <a16:creationId xmlns:a16="http://schemas.microsoft.com/office/drawing/2014/main" id="{278810E3-36E7-4D59-8BAD-C6526BB9EAFF}"/>
              </a:ext>
            </a:extLst>
          </p:cNvPr>
          <p:cNvSpPr/>
          <p:nvPr/>
        </p:nvSpPr>
        <p:spPr>
          <a:xfrm>
            <a:off x="4311127" y="3206256"/>
            <a:ext cx="1050430" cy="1862048"/>
          </a:xfrm>
          <a:prstGeom prst="rect">
            <a:avLst/>
          </a:prstGeom>
          <a:noFill/>
          <a:ln>
            <a:noFill/>
          </a:ln>
        </p:spPr>
        <p:txBody>
          <a:bodyPr wrap="square">
            <a:spAutoFit/>
          </a:bodyPr>
          <a:lstStyle/>
          <a:p>
            <a:r>
              <a:rPr lang="zh-CN" altLang="en-US" sz="11500" b="1" dirty="0">
                <a:solidFill>
                  <a:srgbClr val="C60000"/>
                </a:solidFill>
                <a:latin typeface="字魂110号-武林江湖体" panose="00000500000000000000" pitchFamily="2" charset="-122"/>
                <a:ea typeface="字魂110号-武林江湖体" panose="00000500000000000000" pitchFamily="2" charset="-122"/>
              </a:rPr>
              <a:t>口</a:t>
            </a:r>
          </a:p>
        </p:txBody>
      </p:sp>
      <p:sp>
        <p:nvSpPr>
          <p:cNvPr id="45" name="矩形 44">
            <a:extLst>
              <a:ext uri="{FF2B5EF4-FFF2-40B4-BE49-F238E27FC236}">
                <a16:creationId xmlns:a16="http://schemas.microsoft.com/office/drawing/2014/main" id="{36496000-17BB-4AE7-A9AA-30EC35B43EBC}"/>
              </a:ext>
            </a:extLst>
          </p:cNvPr>
          <p:cNvSpPr/>
          <p:nvPr/>
        </p:nvSpPr>
        <p:spPr>
          <a:xfrm>
            <a:off x="5719553" y="3205696"/>
            <a:ext cx="1050430" cy="1862048"/>
          </a:xfrm>
          <a:prstGeom prst="rect">
            <a:avLst/>
          </a:prstGeom>
          <a:noFill/>
          <a:ln>
            <a:noFill/>
          </a:ln>
        </p:spPr>
        <p:txBody>
          <a:bodyPr wrap="square">
            <a:spAutoFit/>
          </a:bodyPr>
          <a:lstStyle/>
          <a:p>
            <a:r>
              <a:rPr lang="zh-CN" altLang="en-US" sz="11500" b="1" dirty="0">
                <a:solidFill>
                  <a:srgbClr val="C60000"/>
                </a:solidFill>
                <a:latin typeface="字魂110号-武林江湖体" panose="00000500000000000000" pitchFamily="2" charset="-122"/>
                <a:ea typeface="字魂110号-武林江湖体" panose="00000500000000000000" pitchFamily="2" charset="-122"/>
              </a:rPr>
              <a:t>号</a:t>
            </a:r>
          </a:p>
        </p:txBody>
      </p:sp>
    </p:spTree>
    <p:extLst>
      <p:ext uri="{BB962C8B-B14F-4D97-AF65-F5344CB8AC3E}">
        <p14:creationId xmlns:p14="http://schemas.microsoft.com/office/powerpoint/2010/main" val="414400137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p:cTn id="25" dur="1000" fill="hold"/>
                                        <p:tgtEl>
                                          <p:spTgt spid="27"/>
                                        </p:tgtEl>
                                        <p:attrNameLst>
                                          <p:attrName>ppt_w</p:attrName>
                                        </p:attrNameLst>
                                      </p:cBhvr>
                                      <p:tavLst>
                                        <p:tav tm="0">
                                          <p:val>
                                            <p:fltVal val="0"/>
                                          </p:val>
                                        </p:tav>
                                        <p:tav tm="100000">
                                          <p:val>
                                            <p:strVal val="#ppt_w"/>
                                          </p:val>
                                        </p:tav>
                                      </p:tavLst>
                                    </p:anim>
                                    <p:anim calcmode="lin" valueType="num">
                                      <p:cBhvr>
                                        <p:cTn id="26" dur="1000" fill="hold"/>
                                        <p:tgtEl>
                                          <p:spTgt spid="27"/>
                                        </p:tgtEl>
                                        <p:attrNameLst>
                                          <p:attrName>ppt_h</p:attrName>
                                        </p:attrNameLst>
                                      </p:cBhvr>
                                      <p:tavLst>
                                        <p:tav tm="0">
                                          <p:val>
                                            <p:fltVal val="0"/>
                                          </p:val>
                                        </p:tav>
                                        <p:tav tm="100000">
                                          <p:val>
                                            <p:strVal val="#ppt_h"/>
                                          </p:val>
                                        </p:tav>
                                      </p:tavLst>
                                    </p:anim>
                                    <p:anim calcmode="lin" valueType="num">
                                      <p:cBhvr>
                                        <p:cTn id="27" dur="1000" fill="hold"/>
                                        <p:tgtEl>
                                          <p:spTgt spid="27"/>
                                        </p:tgtEl>
                                        <p:attrNameLst>
                                          <p:attrName>style.rotation</p:attrName>
                                        </p:attrNameLst>
                                      </p:cBhvr>
                                      <p:tavLst>
                                        <p:tav tm="0">
                                          <p:val>
                                            <p:fltVal val="90"/>
                                          </p:val>
                                        </p:tav>
                                        <p:tav tm="100000">
                                          <p:val>
                                            <p:fltVal val="0"/>
                                          </p:val>
                                        </p:tav>
                                      </p:tavLst>
                                    </p:anim>
                                    <p:animEffect transition="in" filter="fade">
                                      <p:cBhvr>
                                        <p:cTn id="28" dur="1000"/>
                                        <p:tgtEl>
                                          <p:spTgt spid="27"/>
                                        </p:tgtEl>
                                      </p:cBhvr>
                                    </p:animEffect>
                                  </p:childTnLst>
                                </p:cTn>
                              </p:par>
                              <p:par>
                                <p:cTn id="29" presetID="31"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fltVal val="0"/>
                                          </p:val>
                                        </p:tav>
                                        <p:tav tm="100000">
                                          <p:val>
                                            <p:strVal val="#ppt_w"/>
                                          </p:val>
                                        </p:tav>
                                      </p:tavLst>
                                    </p:anim>
                                    <p:anim calcmode="lin" valueType="num">
                                      <p:cBhvr>
                                        <p:cTn id="32" dur="1000" fill="hold"/>
                                        <p:tgtEl>
                                          <p:spTgt spid="11"/>
                                        </p:tgtEl>
                                        <p:attrNameLst>
                                          <p:attrName>ppt_h</p:attrName>
                                        </p:attrNameLst>
                                      </p:cBhvr>
                                      <p:tavLst>
                                        <p:tav tm="0">
                                          <p:val>
                                            <p:fltVal val="0"/>
                                          </p:val>
                                        </p:tav>
                                        <p:tav tm="100000">
                                          <p:val>
                                            <p:strVal val="#ppt_h"/>
                                          </p:val>
                                        </p:tav>
                                      </p:tavLst>
                                    </p:anim>
                                    <p:anim calcmode="lin" valueType="num">
                                      <p:cBhvr>
                                        <p:cTn id="33" dur="1000" fill="hold"/>
                                        <p:tgtEl>
                                          <p:spTgt spid="11"/>
                                        </p:tgtEl>
                                        <p:attrNameLst>
                                          <p:attrName>style.rotation</p:attrName>
                                        </p:attrNameLst>
                                      </p:cBhvr>
                                      <p:tavLst>
                                        <p:tav tm="0">
                                          <p:val>
                                            <p:fltVal val="90"/>
                                          </p:val>
                                        </p:tav>
                                        <p:tav tm="100000">
                                          <p:val>
                                            <p:fltVal val="0"/>
                                          </p:val>
                                        </p:tav>
                                      </p:tavLst>
                                    </p:anim>
                                    <p:animEffect transition="in" filter="fade">
                                      <p:cBhvr>
                                        <p:cTn id="34" dur="1000"/>
                                        <p:tgtEl>
                                          <p:spTgt spid="11"/>
                                        </p:tgtEl>
                                      </p:cBhvr>
                                    </p:animEffect>
                                  </p:childTnLst>
                                </p:cTn>
                              </p:par>
                              <p:par>
                                <p:cTn id="35" presetID="31" presetClass="entr" presetSubtype="0"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1000" fill="hold"/>
                                        <p:tgtEl>
                                          <p:spTgt spid="19"/>
                                        </p:tgtEl>
                                        <p:attrNameLst>
                                          <p:attrName>ppt_w</p:attrName>
                                        </p:attrNameLst>
                                      </p:cBhvr>
                                      <p:tavLst>
                                        <p:tav tm="0">
                                          <p:val>
                                            <p:fltVal val="0"/>
                                          </p:val>
                                        </p:tav>
                                        <p:tav tm="100000">
                                          <p:val>
                                            <p:strVal val="#ppt_w"/>
                                          </p:val>
                                        </p:tav>
                                      </p:tavLst>
                                    </p:anim>
                                    <p:anim calcmode="lin" valueType="num">
                                      <p:cBhvr>
                                        <p:cTn id="38" dur="1000" fill="hold"/>
                                        <p:tgtEl>
                                          <p:spTgt spid="19"/>
                                        </p:tgtEl>
                                        <p:attrNameLst>
                                          <p:attrName>ppt_h</p:attrName>
                                        </p:attrNameLst>
                                      </p:cBhvr>
                                      <p:tavLst>
                                        <p:tav tm="0">
                                          <p:val>
                                            <p:fltVal val="0"/>
                                          </p:val>
                                        </p:tav>
                                        <p:tav tm="100000">
                                          <p:val>
                                            <p:strVal val="#ppt_h"/>
                                          </p:val>
                                        </p:tav>
                                      </p:tavLst>
                                    </p:anim>
                                    <p:anim calcmode="lin" valueType="num">
                                      <p:cBhvr>
                                        <p:cTn id="39" dur="1000" fill="hold"/>
                                        <p:tgtEl>
                                          <p:spTgt spid="19"/>
                                        </p:tgtEl>
                                        <p:attrNameLst>
                                          <p:attrName>style.rotation</p:attrName>
                                        </p:attrNameLst>
                                      </p:cBhvr>
                                      <p:tavLst>
                                        <p:tav tm="0">
                                          <p:val>
                                            <p:fltVal val="90"/>
                                          </p:val>
                                        </p:tav>
                                        <p:tav tm="100000">
                                          <p:val>
                                            <p:fltVal val="0"/>
                                          </p:val>
                                        </p:tav>
                                      </p:tavLst>
                                    </p:anim>
                                    <p:animEffect transition="in" filter="fade">
                                      <p:cBhvr>
                                        <p:cTn id="40" dur="1000"/>
                                        <p:tgtEl>
                                          <p:spTgt spid="19"/>
                                        </p:tgtEl>
                                      </p:cBhvr>
                                    </p:animEffect>
                                  </p:childTnLst>
                                </p:cTn>
                              </p:par>
                              <p:par>
                                <p:cTn id="41" presetID="31" presetClass="entr" presetSubtype="0" fill="hold" nodeType="with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p:cTn id="43" dur="1000" fill="hold"/>
                                        <p:tgtEl>
                                          <p:spTgt spid="35"/>
                                        </p:tgtEl>
                                        <p:attrNameLst>
                                          <p:attrName>ppt_w</p:attrName>
                                        </p:attrNameLst>
                                      </p:cBhvr>
                                      <p:tavLst>
                                        <p:tav tm="0">
                                          <p:val>
                                            <p:fltVal val="0"/>
                                          </p:val>
                                        </p:tav>
                                        <p:tav tm="100000">
                                          <p:val>
                                            <p:strVal val="#ppt_w"/>
                                          </p:val>
                                        </p:tav>
                                      </p:tavLst>
                                    </p:anim>
                                    <p:anim calcmode="lin" valueType="num">
                                      <p:cBhvr>
                                        <p:cTn id="44" dur="1000" fill="hold"/>
                                        <p:tgtEl>
                                          <p:spTgt spid="35"/>
                                        </p:tgtEl>
                                        <p:attrNameLst>
                                          <p:attrName>ppt_h</p:attrName>
                                        </p:attrNameLst>
                                      </p:cBhvr>
                                      <p:tavLst>
                                        <p:tav tm="0">
                                          <p:val>
                                            <p:fltVal val="0"/>
                                          </p:val>
                                        </p:tav>
                                        <p:tav tm="100000">
                                          <p:val>
                                            <p:strVal val="#ppt_h"/>
                                          </p:val>
                                        </p:tav>
                                      </p:tavLst>
                                    </p:anim>
                                    <p:anim calcmode="lin" valueType="num">
                                      <p:cBhvr>
                                        <p:cTn id="45" dur="1000" fill="hold"/>
                                        <p:tgtEl>
                                          <p:spTgt spid="35"/>
                                        </p:tgtEl>
                                        <p:attrNameLst>
                                          <p:attrName>style.rotation</p:attrName>
                                        </p:attrNameLst>
                                      </p:cBhvr>
                                      <p:tavLst>
                                        <p:tav tm="0">
                                          <p:val>
                                            <p:fltVal val="90"/>
                                          </p:val>
                                        </p:tav>
                                        <p:tav tm="100000">
                                          <p:val>
                                            <p:fltVal val="0"/>
                                          </p:val>
                                        </p:tav>
                                      </p:tavLst>
                                    </p:anim>
                                    <p:animEffect transition="in" filter="fade">
                                      <p:cBhvr>
                                        <p:cTn id="46" dur="1000"/>
                                        <p:tgtEl>
                                          <p:spTgt spid="35"/>
                                        </p:tgtEl>
                                      </p:cBhvr>
                                    </p:animEffect>
                                  </p:childTnLst>
                                </p:cTn>
                              </p:par>
                            </p:childTnLst>
                          </p:cTn>
                        </p:par>
                        <p:par>
                          <p:cTn id="47" fill="hold">
                            <p:stCondLst>
                              <p:cond delay="1000"/>
                            </p:stCondLst>
                            <p:childTnLst>
                              <p:par>
                                <p:cTn id="48" presetID="10" presetClass="entr" presetSubtype="0" fill="hold" grpId="0"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500"/>
                                        <p:tgtEl>
                                          <p:spTgt spid="4"/>
                                        </p:tgtEl>
                                      </p:cBhvr>
                                    </p:animEffect>
                                  </p:childTnLst>
                                </p:cTn>
                              </p:par>
                            </p:childTnLst>
                          </p:cTn>
                        </p:par>
                        <p:par>
                          <p:cTn id="51" fill="hold">
                            <p:stCondLst>
                              <p:cond delay="1500"/>
                            </p:stCondLst>
                            <p:childTnLst>
                              <p:par>
                                <p:cTn id="52" presetID="10" presetClass="entr" presetSubtype="0"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fade">
                                      <p:cBhvr>
                                        <p:cTn id="54" dur="500"/>
                                        <p:tgtEl>
                                          <p:spTgt spid="43"/>
                                        </p:tgtEl>
                                      </p:cBhvr>
                                    </p:animEffect>
                                  </p:childTnLst>
                                </p:cTn>
                              </p:par>
                            </p:childTnLst>
                          </p:cTn>
                        </p:par>
                        <p:par>
                          <p:cTn id="55" fill="hold">
                            <p:stCondLst>
                              <p:cond delay="2000"/>
                            </p:stCondLst>
                            <p:childTnLst>
                              <p:par>
                                <p:cTn id="56" presetID="10" presetClass="entr" presetSubtype="0" fill="hold" grpId="0" nodeType="after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500"/>
                                        <p:tgtEl>
                                          <p:spTgt spid="44"/>
                                        </p:tgtEl>
                                      </p:cBhvr>
                                    </p:animEffect>
                                  </p:childTnLst>
                                </p:cTn>
                              </p:par>
                            </p:childTnLst>
                          </p:cTn>
                        </p:par>
                        <p:par>
                          <p:cTn id="59" fill="hold">
                            <p:stCondLst>
                              <p:cond delay="2500"/>
                            </p:stCondLst>
                            <p:childTnLst>
                              <p:par>
                                <p:cTn id="60" presetID="10" presetClass="entr" presetSubtype="0" fill="hold" grpId="0" nodeType="afterEffect">
                                  <p:stCondLst>
                                    <p:cond delay="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3" grpId="0"/>
      <p:bldP spid="44" grpId="0"/>
      <p:bldP spid="4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362D7C1-17FF-4AF2-ADA5-CBD580E4F9F4}"/>
              </a:ext>
            </a:extLst>
          </p:cNvPr>
          <p:cNvSpPr/>
          <p:nvPr/>
        </p:nvSpPr>
        <p:spPr>
          <a:xfrm>
            <a:off x="1444755" y="2359458"/>
            <a:ext cx="4643192" cy="2973122"/>
          </a:xfrm>
          <a:prstGeom prst="rect">
            <a:avLst/>
          </a:prstGeom>
          <a:ln>
            <a:noFill/>
          </a:ln>
        </p:spPr>
        <p:txBody>
          <a:bodyPr wrap="square">
            <a:spAutoFit/>
          </a:bodyPr>
          <a:lstStyle/>
          <a:p>
            <a:pPr>
              <a:lnSpc>
                <a:spcPct val="130000"/>
              </a:lnSpc>
            </a:pPr>
            <a:r>
              <a:rPr lang="zh-CN" altLang="en-US" b="1" spc="100" dirty="0">
                <a:solidFill>
                  <a:srgbClr val="C60000"/>
                </a:solidFill>
                <a:latin typeface="思源宋体 CN Light" panose="02020300000000000000" pitchFamily="18" charset="-122"/>
                <a:ea typeface="思源宋体 CN Light" panose="02020300000000000000" pitchFamily="18" charset="-122"/>
              </a:rPr>
              <a:t>“打倒日本狗！”</a:t>
            </a:r>
          </a:p>
          <a:p>
            <a:pPr>
              <a:lnSpc>
                <a:spcPct val="130000"/>
              </a:lnSpc>
            </a:pPr>
            <a:r>
              <a:rPr lang="zh-CN" altLang="en-US" b="1" spc="100" dirty="0">
                <a:solidFill>
                  <a:srgbClr val="C60000"/>
                </a:solidFill>
                <a:latin typeface="思源宋体 CN Light" panose="02020300000000000000" pitchFamily="18" charset="-122"/>
                <a:ea typeface="思源宋体 CN Light" panose="02020300000000000000" pitchFamily="18" charset="-122"/>
              </a:rPr>
              <a:t>“全国武装起来，保卫华北！”</a:t>
            </a:r>
          </a:p>
          <a:p>
            <a:pPr>
              <a:lnSpc>
                <a:spcPct val="130000"/>
              </a:lnSpc>
            </a:pPr>
            <a:r>
              <a:rPr lang="zh-CN" altLang="en-US" b="1" spc="100" dirty="0">
                <a:solidFill>
                  <a:srgbClr val="C60000"/>
                </a:solidFill>
                <a:latin typeface="思源宋体 CN Light" panose="02020300000000000000" pitchFamily="18" charset="-122"/>
                <a:ea typeface="思源宋体 CN Light" panose="02020300000000000000" pitchFamily="18" charset="-122"/>
              </a:rPr>
              <a:t>“反对防共自治运动！”</a:t>
            </a:r>
          </a:p>
          <a:p>
            <a:pPr>
              <a:lnSpc>
                <a:spcPct val="130000"/>
              </a:lnSpc>
            </a:pPr>
            <a:r>
              <a:rPr lang="zh-CN" altLang="en-US" b="1" spc="100" dirty="0">
                <a:solidFill>
                  <a:srgbClr val="C60000"/>
                </a:solidFill>
                <a:latin typeface="思源宋体 CN Light" panose="02020300000000000000" pitchFamily="18" charset="-122"/>
                <a:ea typeface="思源宋体 CN Light" panose="02020300000000000000" pitchFamily="18" charset="-122"/>
              </a:rPr>
              <a:t>“反对卖国的对外政策！” </a:t>
            </a:r>
          </a:p>
          <a:p>
            <a:pPr>
              <a:lnSpc>
                <a:spcPct val="130000"/>
              </a:lnSpc>
            </a:pPr>
            <a:r>
              <a:rPr lang="zh-CN" altLang="en-US" b="1" spc="100" dirty="0">
                <a:solidFill>
                  <a:srgbClr val="C60000"/>
                </a:solidFill>
                <a:latin typeface="思源宋体 CN Light" panose="02020300000000000000" pitchFamily="18" charset="-122"/>
                <a:ea typeface="思源宋体 CN Light" panose="02020300000000000000" pitchFamily="18" charset="-122"/>
              </a:rPr>
              <a:t>“立即停止内战！” </a:t>
            </a:r>
          </a:p>
          <a:p>
            <a:pPr>
              <a:lnSpc>
                <a:spcPct val="130000"/>
              </a:lnSpc>
            </a:pPr>
            <a:r>
              <a:rPr lang="zh-CN" altLang="en-US" b="1" spc="100" dirty="0">
                <a:solidFill>
                  <a:srgbClr val="C60000"/>
                </a:solidFill>
                <a:latin typeface="思源宋体 CN Light" panose="02020300000000000000" pitchFamily="18" charset="-122"/>
                <a:ea typeface="思源宋体 CN Light" panose="02020300000000000000" pitchFamily="18" charset="-122"/>
              </a:rPr>
              <a:t>“立即向日本宣战！” </a:t>
            </a:r>
          </a:p>
          <a:p>
            <a:pPr>
              <a:lnSpc>
                <a:spcPct val="130000"/>
              </a:lnSpc>
            </a:pPr>
            <a:r>
              <a:rPr lang="zh-CN" altLang="en-US" b="1" spc="100" dirty="0">
                <a:solidFill>
                  <a:srgbClr val="C60000"/>
                </a:solidFill>
                <a:latin typeface="思源宋体 CN Light" panose="02020300000000000000" pitchFamily="18" charset="-122"/>
                <a:ea typeface="思源宋体 CN Light" panose="02020300000000000000" pitchFamily="18" charset="-122"/>
              </a:rPr>
              <a:t>“人民！武装你们自己！” </a:t>
            </a:r>
          </a:p>
          <a:p>
            <a:pPr>
              <a:lnSpc>
                <a:spcPct val="130000"/>
              </a:lnSpc>
            </a:pPr>
            <a:r>
              <a:rPr lang="zh-CN" altLang="en-US" b="1" spc="100" dirty="0">
                <a:solidFill>
                  <a:srgbClr val="C60000"/>
                </a:solidFill>
                <a:latin typeface="思源宋体 CN Light" panose="02020300000000000000" pitchFamily="18" charset="-122"/>
                <a:ea typeface="思源宋体 CN Light" panose="02020300000000000000" pitchFamily="18" charset="-122"/>
              </a:rPr>
              <a:t>“用武力保护华北！” </a:t>
            </a:r>
          </a:p>
        </p:txBody>
      </p:sp>
      <p:sp>
        <p:nvSpPr>
          <p:cNvPr id="3" name="矩形 2">
            <a:extLst>
              <a:ext uri="{FF2B5EF4-FFF2-40B4-BE49-F238E27FC236}">
                <a16:creationId xmlns:a16="http://schemas.microsoft.com/office/drawing/2014/main" id="{9CB2C30D-F8CE-453E-B88B-F770F85CFD6B}"/>
              </a:ext>
            </a:extLst>
          </p:cNvPr>
          <p:cNvSpPr/>
          <p:nvPr/>
        </p:nvSpPr>
        <p:spPr>
          <a:xfrm>
            <a:off x="6277767" y="2367884"/>
            <a:ext cx="4745038" cy="2973122"/>
          </a:xfrm>
          <a:prstGeom prst="rect">
            <a:avLst/>
          </a:prstGeom>
          <a:ln>
            <a:noFill/>
          </a:ln>
        </p:spPr>
        <p:txBody>
          <a:bodyPr wrap="square">
            <a:spAutoFit/>
          </a:bodyPr>
          <a:lstStyle/>
          <a:p>
            <a:pPr>
              <a:lnSpc>
                <a:spcPct val="130000"/>
              </a:lnSpc>
            </a:pPr>
            <a:r>
              <a:rPr lang="zh-CN" altLang="en-US" b="1" spc="100" dirty="0">
                <a:solidFill>
                  <a:srgbClr val="C60000"/>
                </a:solidFill>
                <a:latin typeface="思源宋体 CN Light" panose="02020300000000000000" pitchFamily="18" charset="-122"/>
                <a:ea typeface="思源宋体 CN Light" panose="02020300000000000000" pitchFamily="18" charset="-122"/>
              </a:rPr>
              <a:t>“打倒卖国贼！” </a:t>
            </a:r>
          </a:p>
          <a:p>
            <a:pPr>
              <a:lnSpc>
                <a:spcPct val="130000"/>
              </a:lnSpc>
            </a:pPr>
            <a:r>
              <a:rPr lang="zh-CN" altLang="en-US" b="1" spc="100" dirty="0">
                <a:solidFill>
                  <a:srgbClr val="C60000"/>
                </a:solidFill>
                <a:latin typeface="思源宋体 CN Light" panose="02020300000000000000" pitchFamily="18" charset="-122"/>
                <a:ea typeface="思源宋体 CN Light" panose="02020300000000000000" pitchFamily="18" charset="-122"/>
              </a:rPr>
              <a:t>“打倒卖国贼殷汝耕！” </a:t>
            </a:r>
          </a:p>
          <a:p>
            <a:pPr>
              <a:lnSpc>
                <a:spcPct val="130000"/>
              </a:lnSpc>
            </a:pPr>
            <a:r>
              <a:rPr lang="zh-CN" altLang="en-US" b="1" spc="100" dirty="0">
                <a:solidFill>
                  <a:srgbClr val="C60000"/>
                </a:solidFill>
                <a:latin typeface="思源宋体 CN Light" panose="02020300000000000000" pitchFamily="18" charset="-122"/>
                <a:ea typeface="思源宋体 CN Light" panose="02020300000000000000" pitchFamily="18" charset="-122"/>
              </a:rPr>
              <a:t>“中华民族万岁！” </a:t>
            </a:r>
          </a:p>
          <a:p>
            <a:pPr>
              <a:lnSpc>
                <a:spcPct val="130000"/>
              </a:lnSpc>
            </a:pPr>
            <a:r>
              <a:rPr lang="zh-CN" altLang="en-US" b="1" spc="100" dirty="0">
                <a:solidFill>
                  <a:srgbClr val="C60000"/>
                </a:solidFill>
                <a:latin typeface="思源宋体 CN Light" panose="02020300000000000000" pitchFamily="18" charset="-122"/>
                <a:ea typeface="思源宋体 CN Light" panose="02020300000000000000" pitchFamily="18" charset="-122"/>
              </a:rPr>
              <a:t>“为祖国自由而奋斗！” </a:t>
            </a:r>
          </a:p>
          <a:p>
            <a:pPr>
              <a:lnSpc>
                <a:spcPct val="130000"/>
              </a:lnSpc>
            </a:pPr>
            <a:r>
              <a:rPr lang="zh-CN" altLang="en-US" b="1" spc="100" dirty="0">
                <a:solidFill>
                  <a:srgbClr val="C60000"/>
                </a:solidFill>
                <a:latin typeface="思源宋体 CN Light" panose="02020300000000000000" pitchFamily="18" charset="-122"/>
                <a:ea typeface="思源宋体 CN Light" panose="02020300000000000000" pitchFamily="18" charset="-122"/>
              </a:rPr>
              <a:t>“没收卖国贼的财产，救济受灾人民！” </a:t>
            </a:r>
          </a:p>
          <a:p>
            <a:pPr>
              <a:lnSpc>
                <a:spcPct val="130000"/>
              </a:lnSpc>
            </a:pPr>
            <a:r>
              <a:rPr lang="zh-CN" altLang="en-US" b="1" spc="100" dirty="0">
                <a:solidFill>
                  <a:srgbClr val="C60000"/>
                </a:solidFill>
                <a:latin typeface="思源宋体 CN Light" panose="02020300000000000000" pitchFamily="18" charset="-122"/>
                <a:ea typeface="思源宋体 CN Light" panose="02020300000000000000" pitchFamily="18" charset="-122"/>
              </a:rPr>
              <a:t>“反对军队南调！” </a:t>
            </a:r>
          </a:p>
          <a:p>
            <a:pPr>
              <a:lnSpc>
                <a:spcPct val="130000"/>
              </a:lnSpc>
            </a:pPr>
            <a:r>
              <a:rPr lang="zh-CN" altLang="en-US" b="1" spc="100" dirty="0">
                <a:solidFill>
                  <a:srgbClr val="C60000"/>
                </a:solidFill>
                <a:latin typeface="思源宋体 CN Light" panose="02020300000000000000" pitchFamily="18" charset="-122"/>
                <a:ea typeface="思源宋体 CN Light" panose="02020300000000000000" pitchFamily="18" charset="-122"/>
              </a:rPr>
              <a:t>“反对苛捐杂税！” </a:t>
            </a:r>
          </a:p>
          <a:p>
            <a:pPr>
              <a:lnSpc>
                <a:spcPct val="130000"/>
              </a:lnSpc>
            </a:pPr>
            <a:r>
              <a:rPr lang="zh-CN" altLang="en-US" b="1" spc="100" dirty="0">
                <a:solidFill>
                  <a:srgbClr val="C60000"/>
                </a:solidFill>
                <a:latin typeface="思源宋体 CN Light" panose="02020300000000000000" pitchFamily="18" charset="-122"/>
                <a:ea typeface="思源宋体 CN Light" panose="02020300000000000000" pitchFamily="18" charset="-122"/>
              </a:rPr>
              <a:t>“反对抓捕中国人民的日本狗！” </a:t>
            </a:r>
          </a:p>
        </p:txBody>
      </p:sp>
      <p:sp>
        <p:nvSpPr>
          <p:cNvPr id="6" name="矩形 5">
            <a:extLst>
              <a:ext uri="{FF2B5EF4-FFF2-40B4-BE49-F238E27FC236}">
                <a16:creationId xmlns:a16="http://schemas.microsoft.com/office/drawing/2014/main" id="{4FC8D8DE-13AA-49F7-BD62-7C76061E794A}"/>
              </a:ext>
            </a:extLst>
          </p:cNvPr>
          <p:cNvSpPr/>
          <p:nvPr/>
        </p:nvSpPr>
        <p:spPr>
          <a:xfrm>
            <a:off x="2005741" y="989150"/>
            <a:ext cx="1896408" cy="584775"/>
          </a:xfrm>
          <a:prstGeom prst="rect">
            <a:avLst/>
          </a:prstGeom>
          <a:noFill/>
          <a:ln>
            <a:noFill/>
          </a:ln>
        </p:spPr>
        <p:txBody>
          <a:bodyPr wrap="square">
            <a:spAutoFit/>
          </a:bodyPr>
          <a:lstStyle/>
          <a:p>
            <a:r>
              <a:rPr lang="zh-CN" altLang="en-US" sz="3200" b="1" dirty="0">
                <a:solidFill>
                  <a:srgbClr val="BE1A20"/>
                </a:solidFill>
                <a:latin typeface="字魂110号-武林江湖体" panose="00000500000000000000" pitchFamily="2" charset="-122"/>
                <a:ea typeface="字魂110号-武林江湖体" panose="00000500000000000000" pitchFamily="2" charset="-122"/>
              </a:rPr>
              <a:t>运动口号</a:t>
            </a:r>
          </a:p>
        </p:txBody>
      </p:sp>
      <p:grpSp>
        <p:nvGrpSpPr>
          <p:cNvPr id="7" name="组合 6">
            <a:extLst>
              <a:ext uri="{FF2B5EF4-FFF2-40B4-BE49-F238E27FC236}">
                <a16:creationId xmlns:a16="http://schemas.microsoft.com/office/drawing/2014/main" id="{1036BD95-2F90-459B-9E15-F4EBD56EAFFD}"/>
              </a:ext>
            </a:extLst>
          </p:cNvPr>
          <p:cNvGrpSpPr/>
          <p:nvPr/>
        </p:nvGrpSpPr>
        <p:grpSpPr>
          <a:xfrm>
            <a:off x="1444755" y="954625"/>
            <a:ext cx="560986" cy="646331"/>
            <a:chOff x="2786098" y="1306335"/>
            <a:chExt cx="1512168" cy="1742219"/>
          </a:xfrm>
        </p:grpSpPr>
        <p:grpSp>
          <p:nvGrpSpPr>
            <p:cNvPr id="8" name="组合 7">
              <a:extLst>
                <a:ext uri="{FF2B5EF4-FFF2-40B4-BE49-F238E27FC236}">
                  <a16:creationId xmlns:a16="http://schemas.microsoft.com/office/drawing/2014/main" id="{F50E66FC-1409-41E9-8ED4-1AE75A69E5C5}"/>
                </a:ext>
              </a:extLst>
            </p:cNvPr>
            <p:cNvGrpSpPr/>
            <p:nvPr/>
          </p:nvGrpSpPr>
          <p:grpSpPr>
            <a:xfrm>
              <a:off x="2935304" y="1480539"/>
              <a:ext cx="1344408" cy="1207793"/>
              <a:chOff x="2905222" y="1128521"/>
              <a:chExt cx="1759212" cy="1580446"/>
            </a:xfrm>
            <a:noFill/>
          </p:grpSpPr>
          <p:sp>
            <p:nvSpPr>
              <p:cNvPr id="10" name="矩形 9">
                <a:extLst>
                  <a:ext uri="{FF2B5EF4-FFF2-40B4-BE49-F238E27FC236}">
                    <a16:creationId xmlns:a16="http://schemas.microsoft.com/office/drawing/2014/main" id="{7D968CAC-02F4-4EBC-B638-27F8660ECBC1}"/>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tx1"/>
                  </a:solidFill>
                </a:endParaRPr>
              </a:p>
            </p:txBody>
          </p:sp>
          <p:cxnSp>
            <p:nvCxnSpPr>
              <p:cNvPr id="11" name="直接连接符 10">
                <a:extLst>
                  <a:ext uri="{FF2B5EF4-FFF2-40B4-BE49-F238E27FC236}">
                    <a16:creationId xmlns:a16="http://schemas.microsoft.com/office/drawing/2014/main" id="{901F31A6-38EE-4CB3-AFD9-3303E1051230}"/>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2CA0A374-3A29-4943-A6BA-36BD5C0CF7D1}"/>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F500D40C-B8D7-4CDE-BC6C-C6BD3FA10BB3}"/>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C14AC1B6-6890-45E0-B128-BF1778155368}"/>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9" name="PA_文本框 14">
              <a:extLst>
                <a:ext uri="{FF2B5EF4-FFF2-40B4-BE49-F238E27FC236}">
                  <a16:creationId xmlns:a16="http://schemas.microsoft.com/office/drawing/2014/main" id="{BD1117A5-4F29-4C47-B3C3-2A18150FC0F2}"/>
                </a:ext>
              </a:extLst>
            </p:cNvPr>
            <p:cNvSpPr txBox="1"/>
            <p:nvPr>
              <p:custDataLst>
                <p:tags r:id="rId1"/>
              </p:custDataLst>
            </p:nvPr>
          </p:nvSpPr>
          <p:spPr>
            <a:xfrm>
              <a:off x="2786098" y="1306335"/>
              <a:ext cx="1512168" cy="17422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四</a:t>
              </a:r>
            </a:p>
          </p:txBody>
        </p:sp>
      </p:grpSp>
      <p:cxnSp>
        <p:nvCxnSpPr>
          <p:cNvPr id="15" name="直接连接符 14">
            <a:extLst>
              <a:ext uri="{FF2B5EF4-FFF2-40B4-BE49-F238E27FC236}">
                <a16:creationId xmlns:a16="http://schemas.microsoft.com/office/drawing/2014/main" id="{8BEB7016-0606-4FF5-81BB-175211D4D7EA}"/>
              </a:ext>
            </a:extLst>
          </p:cNvPr>
          <p:cNvCxnSpPr/>
          <p:nvPr/>
        </p:nvCxnSpPr>
        <p:spPr>
          <a:xfrm>
            <a:off x="1567543" y="1970904"/>
            <a:ext cx="9056914" cy="0"/>
          </a:xfrm>
          <a:prstGeom prst="line">
            <a:avLst/>
          </a:prstGeom>
          <a:ln>
            <a:solidFill>
              <a:srgbClr val="BD1A20"/>
            </a:solidFill>
          </a:ln>
        </p:spPr>
        <p:style>
          <a:lnRef idx="1">
            <a:schemeClr val="accent1"/>
          </a:lnRef>
          <a:fillRef idx="0">
            <a:schemeClr val="accent1"/>
          </a:fillRef>
          <a:effectRef idx="0">
            <a:schemeClr val="accent1"/>
          </a:effectRef>
          <a:fontRef idx="minor">
            <a:schemeClr val="tx1"/>
          </a:fontRef>
        </p:style>
      </p:cxnSp>
      <p:pic>
        <p:nvPicPr>
          <p:cNvPr id="16" name="图片 15">
            <a:extLst>
              <a:ext uri="{FF2B5EF4-FFF2-40B4-BE49-F238E27FC236}">
                <a16:creationId xmlns:a16="http://schemas.microsoft.com/office/drawing/2014/main" id="{A37C4684-BDD8-46BC-B938-8F25C18DC1A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3498" b="86667"/>
          <a:stretch/>
        </p:blipFill>
        <p:spPr>
          <a:xfrm>
            <a:off x="-1" y="-23567"/>
            <a:ext cx="5486401" cy="1060293"/>
          </a:xfrm>
          <a:prstGeom prst="rect">
            <a:avLst/>
          </a:prstGeom>
        </p:spPr>
      </p:pic>
      <p:pic>
        <p:nvPicPr>
          <p:cNvPr id="17" name="图片 16">
            <a:extLst>
              <a:ext uri="{FF2B5EF4-FFF2-40B4-BE49-F238E27FC236}">
                <a16:creationId xmlns:a16="http://schemas.microsoft.com/office/drawing/2014/main" id="{734921FC-8DD6-41B5-9D87-378A30FC578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54883" r="52171" b="13799"/>
          <a:stretch/>
        </p:blipFill>
        <p:spPr>
          <a:xfrm>
            <a:off x="8984643" y="-168166"/>
            <a:ext cx="2617489" cy="2571076"/>
          </a:xfrm>
          <a:prstGeom prst="rect">
            <a:avLst/>
          </a:prstGeom>
        </p:spPr>
      </p:pic>
      <p:pic>
        <p:nvPicPr>
          <p:cNvPr id="18" name="图片 17">
            <a:extLst>
              <a:ext uri="{FF2B5EF4-FFF2-40B4-BE49-F238E27FC236}">
                <a16:creationId xmlns:a16="http://schemas.microsoft.com/office/drawing/2014/main" id="{753E4625-5496-49DD-9AE4-9049E464243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731136" y="262332"/>
            <a:ext cx="1037824" cy="855040"/>
          </a:xfrm>
          <a:prstGeom prst="rect">
            <a:avLst/>
          </a:prstGeom>
        </p:spPr>
      </p:pic>
    </p:spTree>
    <p:extLst>
      <p:ext uri="{BB962C8B-B14F-4D97-AF65-F5344CB8AC3E}">
        <p14:creationId xmlns:p14="http://schemas.microsoft.com/office/powerpoint/2010/main" val="188063559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E07F9611-9278-4873-BEB2-7F9AD629A7D1}"/>
              </a:ext>
            </a:extLst>
          </p:cNvPr>
          <p:cNvPicPr>
            <a:picLocks noChangeAspect="1"/>
          </p:cNvPicPr>
          <p:nvPr/>
        </p:nvPicPr>
        <p:blipFill>
          <a:blip r:embed="rId7" cstate="print">
            <a:extLst>
              <a:ext uri="{BEBA8EAE-BF5A-486C-A8C5-ECC9F3942E4B}">
                <a14:imgProps xmlns:a14="http://schemas.microsoft.com/office/drawing/2010/main">
                  <a14:imgLayer r:embed="rId8">
                    <a14:imgEffect>
                      <a14:brightnessContrast contrast="40000"/>
                    </a14:imgEffect>
                  </a14:imgLayer>
                </a14:imgProps>
              </a:ext>
              <a:ext uri="{28A0092B-C50C-407E-A947-70E740481C1C}">
                <a14:useLocalDpi xmlns:a14="http://schemas.microsoft.com/office/drawing/2010/main" val="0"/>
              </a:ext>
            </a:extLst>
          </a:blip>
          <a:stretch>
            <a:fillRect/>
          </a:stretch>
        </p:blipFill>
        <p:spPr>
          <a:xfrm rot="5400000">
            <a:off x="2667000" y="-2667000"/>
            <a:ext cx="6858000" cy="12192000"/>
          </a:xfrm>
          <a:prstGeom prst="rect">
            <a:avLst/>
          </a:prstGeom>
        </p:spPr>
      </p:pic>
      <p:sp>
        <p:nvSpPr>
          <p:cNvPr id="5" name="矩形 4">
            <a:extLst>
              <a:ext uri="{FF2B5EF4-FFF2-40B4-BE49-F238E27FC236}">
                <a16:creationId xmlns:a16="http://schemas.microsoft.com/office/drawing/2014/main" id="{902FCBD4-D5D2-4F6A-A502-23782511FDC3}"/>
              </a:ext>
            </a:extLst>
          </p:cNvPr>
          <p:cNvSpPr/>
          <p:nvPr/>
        </p:nvSpPr>
        <p:spPr>
          <a:xfrm>
            <a:off x="172851" y="3945786"/>
            <a:ext cx="7612250" cy="3213395"/>
          </a:xfrm>
          <a:prstGeom prst="rect">
            <a:avLst/>
          </a:prstGeom>
          <a:blipFill dpi="0" rotWithShape="1">
            <a:blip r:embed="rId9">
              <a:alphaModFix amt="61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88ED8A27-3CF7-4BBB-9860-B6B132449708}"/>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r="-3498" b="86667"/>
          <a:stretch/>
        </p:blipFill>
        <p:spPr>
          <a:xfrm>
            <a:off x="-1" y="-23567"/>
            <a:ext cx="7421528" cy="1434272"/>
          </a:xfrm>
          <a:prstGeom prst="rect">
            <a:avLst/>
          </a:prstGeom>
        </p:spPr>
      </p:pic>
      <p:pic>
        <p:nvPicPr>
          <p:cNvPr id="7" name="图片 6">
            <a:extLst>
              <a:ext uri="{FF2B5EF4-FFF2-40B4-BE49-F238E27FC236}">
                <a16:creationId xmlns:a16="http://schemas.microsoft.com/office/drawing/2014/main" id="{DB30CACB-3D45-44CA-85C5-09656C7BE7A5}"/>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44341"/>
          <a:stretch/>
        </p:blipFill>
        <p:spPr>
          <a:xfrm>
            <a:off x="6111502" y="1329070"/>
            <a:ext cx="6080498" cy="5528930"/>
          </a:xfrm>
          <a:prstGeom prst="rect">
            <a:avLst/>
          </a:prstGeom>
        </p:spPr>
      </p:pic>
      <p:pic>
        <p:nvPicPr>
          <p:cNvPr id="8" name="图片 7">
            <a:extLst>
              <a:ext uri="{FF2B5EF4-FFF2-40B4-BE49-F238E27FC236}">
                <a16:creationId xmlns:a16="http://schemas.microsoft.com/office/drawing/2014/main" id="{AA1DC5AC-F2B6-48D7-817B-827FABC5101D}"/>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t="54883" r="52171" b="13799"/>
          <a:stretch/>
        </p:blipFill>
        <p:spPr>
          <a:xfrm>
            <a:off x="8616781" y="0"/>
            <a:ext cx="2617489" cy="2571076"/>
          </a:xfrm>
          <a:prstGeom prst="rect">
            <a:avLst/>
          </a:prstGeom>
        </p:spPr>
      </p:pic>
      <p:pic>
        <p:nvPicPr>
          <p:cNvPr id="9" name="图片 8">
            <a:extLst>
              <a:ext uri="{FF2B5EF4-FFF2-40B4-BE49-F238E27FC236}">
                <a16:creationId xmlns:a16="http://schemas.microsoft.com/office/drawing/2014/main" id="{38AEF123-828B-497E-83BB-942D79154813}"/>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t="54883" r="52171" b="13799"/>
          <a:stretch/>
        </p:blipFill>
        <p:spPr>
          <a:xfrm>
            <a:off x="174081" y="600386"/>
            <a:ext cx="1724467" cy="1693889"/>
          </a:xfrm>
          <a:prstGeom prst="rect">
            <a:avLst/>
          </a:prstGeom>
        </p:spPr>
      </p:pic>
      <p:sp>
        <p:nvSpPr>
          <p:cNvPr id="4" name="矩形 3">
            <a:extLst>
              <a:ext uri="{FF2B5EF4-FFF2-40B4-BE49-F238E27FC236}">
                <a16:creationId xmlns:a16="http://schemas.microsoft.com/office/drawing/2014/main" id="{471BD1CC-8655-4EAD-A25B-361239B03794}"/>
              </a:ext>
            </a:extLst>
          </p:cNvPr>
          <p:cNvSpPr/>
          <p:nvPr/>
        </p:nvSpPr>
        <p:spPr>
          <a:xfrm>
            <a:off x="1366662" y="2983594"/>
            <a:ext cx="1050430" cy="1862048"/>
          </a:xfrm>
          <a:prstGeom prst="rect">
            <a:avLst/>
          </a:prstGeom>
          <a:noFill/>
          <a:ln>
            <a:noFill/>
          </a:ln>
        </p:spPr>
        <p:txBody>
          <a:bodyPr wrap="square">
            <a:spAutoFit/>
          </a:bodyPr>
          <a:lstStyle/>
          <a:p>
            <a:r>
              <a:rPr lang="zh-CN" altLang="en-US" sz="11500" b="1" dirty="0">
                <a:solidFill>
                  <a:srgbClr val="C60000"/>
                </a:solidFill>
                <a:latin typeface="字魂110号-武林江湖体" panose="00000500000000000000" pitchFamily="2" charset="-122"/>
                <a:ea typeface="字魂110号-武林江湖体" panose="00000500000000000000" pitchFamily="2" charset="-122"/>
              </a:rPr>
              <a:t>运</a:t>
            </a:r>
          </a:p>
        </p:txBody>
      </p:sp>
      <p:grpSp>
        <p:nvGrpSpPr>
          <p:cNvPr id="11" name="组合 10">
            <a:extLst>
              <a:ext uri="{FF2B5EF4-FFF2-40B4-BE49-F238E27FC236}">
                <a16:creationId xmlns:a16="http://schemas.microsoft.com/office/drawing/2014/main" id="{B19F609F-CF4D-4CE5-8E61-E99A1DFB59A8}"/>
              </a:ext>
            </a:extLst>
          </p:cNvPr>
          <p:cNvGrpSpPr/>
          <p:nvPr/>
        </p:nvGrpSpPr>
        <p:grpSpPr>
          <a:xfrm>
            <a:off x="1626564" y="1711886"/>
            <a:ext cx="1035563" cy="1200329"/>
            <a:chOff x="2786098" y="1306335"/>
            <a:chExt cx="1512168" cy="1752766"/>
          </a:xfrm>
        </p:grpSpPr>
        <p:grpSp>
          <p:nvGrpSpPr>
            <p:cNvPr id="12" name="组合 11">
              <a:extLst>
                <a:ext uri="{FF2B5EF4-FFF2-40B4-BE49-F238E27FC236}">
                  <a16:creationId xmlns:a16="http://schemas.microsoft.com/office/drawing/2014/main" id="{34BD2348-DE0D-434B-A12E-33EB8B5E1E89}"/>
                </a:ext>
              </a:extLst>
            </p:cNvPr>
            <p:cNvGrpSpPr/>
            <p:nvPr/>
          </p:nvGrpSpPr>
          <p:grpSpPr>
            <a:xfrm>
              <a:off x="2935304" y="1480539"/>
              <a:ext cx="1344408" cy="1207793"/>
              <a:chOff x="2905222" y="1128521"/>
              <a:chExt cx="1759212" cy="1580446"/>
            </a:xfrm>
            <a:noFill/>
          </p:grpSpPr>
          <p:sp>
            <p:nvSpPr>
              <p:cNvPr id="14" name="矩形 13">
                <a:extLst>
                  <a:ext uri="{FF2B5EF4-FFF2-40B4-BE49-F238E27FC236}">
                    <a16:creationId xmlns:a16="http://schemas.microsoft.com/office/drawing/2014/main" id="{B1CA7B73-54BF-4A92-ACAD-2199F26550B4}"/>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cxnSp>
            <p:nvCxnSpPr>
              <p:cNvPr id="15" name="直接连接符 14">
                <a:extLst>
                  <a:ext uri="{FF2B5EF4-FFF2-40B4-BE49-F238E27FC236}">
                    <a16:creationId xmlns:a16="http://schemas.microsoft.com/office/drawing/2014/main" id="{B2ECCB13-EBBA-48DE-85B0-F1E0461225E3}"/>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9A03B93-A57B-4649-8F6A-6B7AB76CE29F}"/>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796EC4CB-3948-4C77-9554-5D7B5D79F334}"/>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76834830-D461-4795-AC1F-9BF9BD353354}"/>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3" name="PA_文本框 14">
              <a:extLst>
                <a:ext uri="{FF2B5EF4-FFF2-40B4-BE49-F238E27FC236}">
                  <a16:creationId xmlns:a16="http://schemas.microsoft.com/office/drawing/2014/main" id="{47648DB7-EE83-4ED8-B41C-5D078463D2CF}"/>
                </a:ext>
              </a:extLst>
            </p:cNvPr>
            <p:cNvSpPr txBox="1"/>
            <p:nvPr>
              <p:custDataLst>
                <p:tags r:id="rId4"/>
              </p:custDataLst>
            </p:nvPr>
          </p:nvSpPr>
          <p:spPr>
            <a:xfrm>
              <a:off x="2786098" y="1306335"/>
              <a:ext cx="1512168" cy="17527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第</a:t>
              </a:r>
            </a:p>
          </p:txBody>
        </p:sp>
      </p:grpSp>
      <p:grpSp>
        <p:nvGrpSpPr>
          <p:cNvPr id="19" name="组合 18">
            <a:extLst>
              <a:ext uri="{FF2B5EF4-FFF2-40B4-BE49-F238E27FC236}">
                <a16:creationId xmlns:a16="http://schemas.microsoft.com/office/drawing/2014/main" id="{8138D85B-E643-476A-A061-BEA8F5DBB81B}"/>
              </a:ext>
            </a:extLst>
          </p:cNvPr>
          <p:cNvGrpSpPr/>
          <p:nvPr/>
        </p:nvGrpSpPr>
        <p:grpSpPr>
          <a:xfrm>
            <a:off x="2966474" y="1711886"/>
            <a:ext cx="1035563" cy="1200329"/>
            <a:chOff x="2786098" y="1306335"/>
            <a:chExt cx="1512168" cy="1752766"/>
          </a:xfrm>
        </p:grpSpPr>
        <p:grpSp>
          <p:nvGrpSpPr>
            <p:cNvPr id="20" name="组合 19">
              <a:extLst>
                <a:ext uri="{FF2B5EF4-FFF2-40B4-BE49-F238E27FC236}">
                  <a16:creationId xmlns:a16="http://schemas.microsoft.com/office/drawing/2014/main" id="{19804700-6B00-4364-9789-E52D674557C0}"/>
                </a:ext>
              </a:extLst>
            </p:cNvPr>
            <p:cNvGrpSpPr/>
            <p:nvPr/>
          </p:nvGrpSpPr>
          <p:grpSpPr>
            <a:xfrm>
              <a:off x="2935304" y="1480539"/>
              <a:ext cx="1344408" cy="1207793"/>
              <a:chOff x="2905222" y="1128521"/>
              <a:chExt cx="1759212" cy="1580446"/>
            </a:xfrm>
            <a:noFill/>
          </p:grpSpPr>
          <p:sp>
            <p:nvSpPr>
              <p:cNvPr id="22" name="矩形 21">
                <a:extLst>
                  <a:ext uri="{FF2B5EF4-FFF2-40B4-BE49-F238E27FC236}">
                    <a16:creationId xmlns:a16="http://schemas.microsoft.com/office/drawing/2014/main" id="{DABB3772-8DF1-4D5A-A9AE-B655763BE56B}"/>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C60000"/>
                  </a:solidFill>
                </a:endParaRPr>
              </a:p>
            </p:txBody>
          </p:sp>
          <p:cxnSp>
            <p:nvCxnSpPr>
              <p:cNvPr id="23" name="直接连接符 22">
                <a:extLst>
                  <a:ext uri="{FF2B5EF4-FFF2-40B4-BE49-F238E27FC236}">
                    <a16:creationId xmlns:a16="http://schemas.microsoft.com/office/drawing/2014/main" id="{607F8B16-02EB-43A1-B5AF-F8AF8389B3C2}"/>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5E5DC432-663D-410B-8F49-97E4D4E8B6DA}"/>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ACDFF04D-6D64-430E-9C5A-973B62302396}"/>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0C0E7FE0-DDEC-49BE-9FC9-403BA4C47449}"/>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21" name="PA_文本框 14">
              <a:extLst>
                <a:ext uri="{FF2B5EF4-FFF2-40B4-BE49-F238E27FC236}">
                  <a16:creationId xmlns:a16="http://schemas.microsoft.com/office/drawing/2014/main" id="{3EB56442-3881-4104-B406-2580D25C046F}"/>
                </a:ext>
              </a:extLst>
            </p:cNvPr>
            <p:cNvSpPr txBox="1"/>
            <p:nvPr>
              <p:custDataLst>
                <p:tags r:id="rId3"/>
              </p:custDataLst>
            </p:nvPr>
          </p:nvSpPr>
          <p:spPr>
            <a:xfrm>
              <a:off x="2786098" y="1306335"/>
              <a:ext cx="1512168" cy="17527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solidFill>
                    <a:srgbClr val="C60000"/>
                  </a:solidFill>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五</a:t>
              </a:r>
            </a:p>
          </p:txBody>
        </p:sp>
      </p:grpSp>
      <p:grpSp>
        <p:nvGrpSpPr>
          <p:cNvPr id="27" name="组合 26">
            <a:extLst>
              <a:ext uri="{FF2B5EF4-FFF2-40B4-BE49-F238E27FC236}">
                <a16:creationId xmlns:a16="http://schemas.microsoft.com/office/drawing/2014/main" id="{6FDD3E5E-EC1D-47AB-8B71-D9A4B15684C1}"/>
              </a:ext>
            </a:extLst>
          </p:cNvPr>
          <p:cNvGrpSpPr/>
          <p:nvPr/>
        </p:nvGrpSpPr>
        <p:grpSpPr>
          <a:xfrm>
            <a:off x="4306384" y="1711886"/>
            <a:ext cx="1035563" cy="1200329"/>
            <a:chOff x="2786098" y="1306335"/>
            <a:chExt cx="1512168" cy="1752766"/>
          </a:xfrm>
        </p:grpSpPr>
        <p:grpSp>
          <p:nvGrpSpPr>
            <p:cNvPr id="28" name="组合 27">
              <a:extLst>
                <a:ext uri="{FF2B5EF4-FFF2-40B4-BE49-F238E27FC236}">
                  <a16:creationId xmlns:a16="http://schemas.microsoft.com/office/drawing/2014/main" id="{9AD01643-01D0-45AE-8494-75C952C33487}"/>
                </a:ext>
              </a:extLst>
            </p:cNvPr>
            <p:cNvGrpSpPr/>
            <p:nvPr/>
          </p:nvGrpSpPr>
          <p:grpSpPr>
            <a:xfrm>
              <a:off x="2935304" y="1480539"/>
              <a:ext cx="1344408" cy="1207793"/>
              <a:chOff x="2905222" y="1128521"/>
              <a:chExt cx="1759212" cy="1580446"/>
            </a:xfrm>
            <a:noFill/>
          </p:grpSpPr>
          <p:sp>
            <p:nvSpPr>
              <p:cNvPr id="30" name="矩形 29">
                <a:extLst>
                  <a:ext uri="{FF2B5EF4-FFF2-40B4-BE49-F238E27FC236}">
                    <a16:creationId xmlns:a16="http://schemas.microsoft.com/office/drawing/2014/main" id="{5EDB10F5-E54F-4E72-AD50-C1EF98BD8D7E}"/>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cxnSp>
            <p:nvCxnSpPr>
              <p:cNvPr id="31" name="直接连接符 30">
                <a:extLst>
                  <a:ext uri="{FF2B5EF4-FFF2-40B4-BE49-F238E27FC236}">
                    <a16:creationId xmlns:a16="http://schemas.microsoft.com/office/drawing/2014/main" id="{5110A7E7-B0DF-4665-B837-732AB487D3C8}"/>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FC52CDFB-A03A-43DB-BE3D-4C9BEA95821C}"/>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BA9E8846-AE87-4E5A-9C75-1F1909314460}"/>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CA3C683B-D603-4E53-BEA7-E39792B6BDA6}"/>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29" name="PA_文本框 14">
              <a:extLst>
                <a:ext uri="{FF2B5EF4-FFF2-40B4-BE49-F238E27FC236}">
                  <a16:creationId xmlns:a16="http://schemas.microsoft.com/office/drawing/2014/main" id="{96631E26-4204-48C3-9846-510A3A357A46}"/>
                </a:ext>
              </a:extLst>
            </p:cNvPr>
            <p:cNvSpPr txBox="1"/>
            <p:nvPr>
              <p:custDataLst>
                <p:tags r:id="rId2"/>
              </p:custDataLst>
            </p:nvPr>
          </p:nvSpPr>
          <p:spPr>
            <a:xfrm>
              <a:off x="2786098" y="1306335"/>
              <a:ext cx="1512168" cy="17527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7200" dirty="0">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部</a:t>
              </a:r>
              <a:endParaRPr kumimoji="0" lang="zh-CN" altLang="en-US" sz="72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endParaRPr>
            </a:p>
          </p:txBody>
        </p:sp>
      </p:grpSp>
      <p:grpSp>
        <p:nvGrpSpPr>
          <p:cNvPr id="35" name="组合 34">
            <a:extLst>
              <a:ext uri="{FF2B5EF4-FFF2-40B4-BE49-F238E27FC236}">
                <a16:creationId xmlns:a16="http://schemas.microsoft.com/office/drawing/2014/main" id="{C126F4A6-D53B-434D-AA95-CB0215D94DF3}"/>
              </a:ext>
            </a:extLst>
          </p:cNvPr>
          <p:cNvGrpSpPr/>
          <p:nvPr/>
        </p:nvGrpSpPr>
        <p:grpSpPr>
          <a:xfrm>
            <a:off x="5646294" y="1711886"/>
            <a:ext cx="1035563" cy="1200329"/>
            <a:chOff x="2786098" y="1306335"/>
            <a:chExt cx="1512168" cy="1752766"/>
          </a:xfrm>
        </p:grpSpPr>
        <p:grpSp>
          <p:nvGrpSpPr>
            <p:cNvPr id="36" name="组合 35">
              <a:extLst>
                <a:ext uri="{FF2B5EF4-FFF2-40B4-BE49-F238E27FC236}">
                  <a16:creationId xmlns:a16="http://schemas.microsoft.com/office/drawing/2014/main" id="{29C632AE-0FB3-4AAC-9264-C0D480A8B728}"/>
                </a:ext>
              </a:extLst>
            </p:cNvPr>
            <p:cNvGrpSpPr/>
            <p:nvPr/>
          </p:nvGrpSpPr>
          <p:grpSpPr>
            <a:xfrm>
              <a:off x="2935304" y="1480539"/>
              <a:ext cx="1344408" cy="1207793"/>
              <a:chOff x="2905222" y="1128521"/>
              <a:chExt cx="1759212" cy="1580446"/>
            </a:xfrm>
            <a:noFill/>
          </p:grpSpPr>
          <p:sp>
            <p:nvSpPr>
              <p:cNvPr id="38" name="矩形 37">
                <a:extLst>
                  <a:ext uri="{FF2B5EF4-FFF2-40B4-BE49-F238E27FC236}">
                    <a16:creationId xmlns:a16="http://schemas.microsoft.com/office/drawing/2014/main" id="{6A89B34F-384A-433E-95AF-BC41EF4E5E73}"/>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cxnSp>
            <p:nvCxnSpPr>
              <p:cNvPr id="39" name="直接连接符 38">
                <a:extLst>
                  <a:ext uri="{FF2B5EF4-FFF2-40B4-BE49-F238E27FC236}">
                    <a16:creationId xmlns:a16="http://schemas.microsoft.com/office/drawing/2014/main" id="{F7BFA8FA-B3BD-4567-947B-E0EDB280C55D}"/>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88E3EAF8-0C68-4D74-9B56-49D0F08E7061}"/>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F8FACBF5-A220-4ED9-A16E-5DBCEA0509C9}"/>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EA67CC9A-E3EE-4ACB-85E8-A7ADD719ED02}"/>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37" name="PA_文本框 14">
              <a:extLst>
                <a:ext uri="{FF2B5EF4-FFF2-40B4-BE49-F238E27FC236}">
                  <a16:creationId xmlns:a16="http://schemas.microsoft.com/office/drawing/2014/main" id="{53EEF500-EBA2-4D92-9E78-0EA74726BD89}"/>
                </a:ext>
              </a:extLst>
            </p:cNvPr>
            <p:cNvSpPr txBox="1"/>
            <p:nvPr>
              <p:custDataLst>
                <p:tags r:id="rId1"/>
              </p:custDataLst>
            </p:nvPr>
          </p:nvSpPr>
          <p:spPr>
            <a:xfrm>
              <a:off x="2786098" y="1306335"/>
              <a:ext cx="1512168" cy="17527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分</a:t>
              </a:r>
            </a:p>
          </p:txBody>
        </p:sp>
      </p:grpSp>
      <p:sp>
        <p:nvSpPr>
          <p:cNvPr id="43" name="矩形 42">
            <a:extLst>
              <a:ext uri="{FF2B5EF4-FFF2-40B4-BE49-F238E27FC236}">
                <a16:creationId xmlns:a16="http://schemas.microsoft.com/office/drawing/2014/main" id="{1108DCE0-E319-41E1-AE3A-6562C996418E}"/>
              </a:ext>
            </a:extLst>
          </p:cNvPr>
          <p:cNvSpPr/>
          <p:nvPr/>
        </p:nvSpPr>
        <p:spPr>
          <a:xfrm>
            <a:off x="2775088" y="2983594"/>
            <a:ext cx="1050430" cy="1862048"/>
          </a:xfrm>
          <a:prstGeom prst="rect">
            <a:avLst/>
          </a:prstGeom>
          <a:noFill/>
          <a:ln>
            <a:noFill/>
          </a:ln>
        </p:spPr>
        <p:txBody>
          <a:bodyPr wrap="square">
            <a:spAutoFit/>
          </a:bodyPr>
          <a:lstStyle/>
          <a:p>
            <a:r>
              <a:rPr lang="zh-CN" altLang="en-US" sz="11500" b="1" dirty="0">
                <a:solidFill>
                  <a:srgbClr val="C60000"/>
                </a:solidFill>
                <a:latin typeface="字魂110号-武林江湖体" panose="00000500000000000000" pitchFamily="2" charset="-122"/>
                <a:ea typeface="字魂110号-武林江湖体" panose="00000500000000000000" pitchFamily="2" charset="-122"/>
              </a:rPr>
              <a:t>动</a:t>
            </a:r>
          </a:p>
        </p:txBody>
      </p:sp>
      <p:sp>
        <p:nvSpPr>
          <p:cNvPr id="44" name="矩形 43">
            <a:extLst>
              <a:ext uri="{FF2B5EF4-FFF2-40B4-BE49-F238E27FC236}">
                <a16:creationId xmlns:a16="http://schemas.microsoft.com/office/drawing/2014/main" id="{278810E3-36E7-4D59-8BAD-C6526BB9EAFF}"/>
              </a:ext>
            </a:extLst>
          </p:cNvPr>
          <p:cNvSpPr/>
          <p:nvPr/>
        </p:nvSpPr>
        <p:spPr>
          <a:xfrm>
            <a:off x="4162359" y="2984154"/>
            <a:ext cx="1050430" cy="1862048"/>
          </a:xfrm>
          <a:prstGeom prst="rect">
            <a:avLst/>
          </a:prstGeom>
          <a:noFill/>
          <a:ln>
            <a:noFill/>
          </a:ln>
        </p:spPr>
        <p:txBody>
          <a:bodyPr wrap="square">
            <a:spAutoFit/>
          </a:bodyPr>
          <a:lstStyle/>
          <a:p>
            <a:r>
              <a:rPr lang="zh-CN" altLang="en-US" sz="11500" b="1" dirty="0">
                <a:solidFill>
                  <a:srgbClr val="C60000"/>
                </a:solidFill>
                <a:latin typeface="字魂110号-武林江湖体" panose="00000500000000000000" pitchFamily="2" charset="-122"/>
                <a:ea typeface="字魂110号-武林江湖体" panose="00000500000000000000" pitchFamily="2" charset="-122"/>
              </a:rPr>
              <a:t>意</a:t>
            </a:r>
          </a:p>
        </p:txBody>
      </p:sp>
      <p:sp>
        <p:nvSpPr>
          <p:cNvPr id="45" name="矩形 44">
            <a:extLst>
              <a:ext uri="{FF2B5EF4-FFF2-40B4-BE49-F238E27FC236}">
                <a16:creationId xmlns:a16="http://schemas.microsoft.com/office/drawing/2014/main" id="{36496000-17BB-4AE7-A9AA-30EC35B43EBC}"/>
              </a:ext>
            </a:extLst>
          </p:cNvPr>
          <p:cNvSpPr/>
          <p:nvPr/>
        </p:nvSpPr>
        <p:spPr>
          <a:xfrm>
            <a:off x="5570785" y="2983594"/>
            <a:ext cx="1050430" cy="1862048"/>
          </a:xfrm>
          <a:prstGeom prst="rect">
            <a:avLst/>
          </a:prstGeom>
          <a:noFill/>
          <a:ln>
            <a:noFill/>
          </a:ln>
        </p:spPr>
        <p:txBody>
          <a:bodyPr wrap="square">
            <a:spAutoFit/>
          </a:bodyPr>
          <a:lstStyle/>
          <a:p>
            <a:r>
              <a:rPr lang="zh-CN" altLang="en-US" sz="11500" b="1" dirty="0">
                <a:solidFill>
                  <a:srgbClr val="C60000"/>
                </a:solidFill>
                <a:latin typeface="字魂110号-武林江湖体" panose="00000500000000000000" pitchFamily="2" charset="-122"/>
                <a:ea typeface="字魂110号-武林江湖体" panose="00000500000000000000" pitchFamily="2" charset="-122"/>
              </a:rPr>
              <a:t>义</a:t>
            </a:r>
          </a:p>
        </p:txBody>
      </p:sp>
    </p:spTree>
    <p:extLst>
      <p:ext uri="{BB962C8B-B14F-4D97-AF65-F5344CB8AC3E}">
        <p14:creationId xmlns:p14="http://schemas.microsoft.com/office/powerpoint/2010/main" val="134803433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p:cTn id="25" dur="1000" fill="hold"/>
                                        <p:tgtEl>
                                          <p:spTgt spid="27"/>
                                        </p:tgtEl>
                                        <p:attrNameLst>
                                          <p:attrName>ppt_w</p:attrName>
                                        </p:attrNameLst>
                                      </p:cBhvr>
                                      <p:tavLst>
                                        <p:tav tm="0">
                                          <p:val>
                                            <p:fltVal val="0"/>
                                          </p:val>
                                        </p:tav>
                                        <p:tav tm="100000">
                                          <p:val>
                                            <p:strVal val="#ppt_w"/>
                                          </p:val>
                                        </p:tav>
                                      </p:tavLst>
                                    </p:anim>
                                    <p:anim calcmode="lin" valueType="num">
                                      <p:cBhvr>
                                        <p:cTn id="26" dur="1000" fill="hold"/>
                                        <p:tgtEl>
                                          <p:spTgt spid="27"/>
                                        </p:tgtEl>
                                        <p:attrNameLst>
                                          <p:attrName>ppt_h</p:attrName>
                                        </p:attrNameLst>
                                      </p:cBhvr>
                                      <p:tavLst>
                                        <p:tav tm="0">
                                          <p:val>
                                            <p:fltVal val="0"/>
                                          </p:val>
                                        </p:tav>
                                        <p:tav tm="100000">
                                          <p:val>
                                            <p:strVal val="#ppt_h"/>
                                          </p:val>
                                        </p:tav>
                                      </p:tavLst>
                                    </p:anim>
                                    <p:anim calcmode="lin" valueType="num">
                                      <p:cBhvr>
                                        <p:cTn id="27" dur="1000" fill="hold"/>
                                        <p:tgtEl>
                                          <p:spTgt spid="27"/>
                                        </p:tgtEl>
                                        <p:attrNameLst>
                                          <p:attrName>style.rotation</p:attrName>
                                        </p:attrNameLst>
                                      </p:cBhvr>
                                      <p:tavLst>
                                        <p:tav tm="0">
                                          <p:val>
                                            <p:fltVal val="90"/>
                                          </p:val>
                                        </p:tav>
                                        <p:tav tm="100000">
                                          <p:val>
                                            <p:fltVal val="0"/>
                                          </p:val>
                                        </p:tav>
                                      </p:tavLst>
                                    </p:anim>
                                    <p:animEffect transition="in" filter="fade">
                                      <p:cBhvr>
                                        <p:cTn id="28" dur="1000"/>
                                        <p:tgtEl>
                                          <p:spTgt spid="27"/>
                                        </p:tgtEl>
                                      </p:cBhvr>
                                    </p:animEffect>
                                  </p:childTnLst>
                                </p:cTn>
                              </p:par>
                              <p:par>
                                <p:cTn id="29" presetID="31"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fltVal val="0"/>
                                          </p:val>
                                        </p:tav>
                                        <p:tav tm="100000">
                                          <p:val>
                                            <p:strVal val="#ppt_w"/>
                                          </p:val>
                                        </p:tav>
                                      </p:tavLst>
                                    </p:anim>
                                    <p:anim calcmode="lin" valueType="num">
                                      <p:cBhvr>
                                        <p:cTn id="32" dur="1000" fill="hold"/>
                                        <p:tgtEl>
                                          <p:spTgt spid="11"/>
                                        </p:tgtEl>
                                        <p:attrNameLst>
                                          <p:attrName>ppt_h</p:attrName>
                                        </p:attrNameLst>
                                      </p:cBhvr>
                                      <p:tavLst>
                                        <p:tav tm="0">
                                          <p:val>
                                            <p:fltVal val="0"/>
                                          </p:val>
                                        </p:tav>
                                        <p:tav tm="100000">
                                          <p:val>
                                            <p:strVal val="#ppt_h"/>
                                          </p:val>
                                        </p:tav>
                                      </p:tavLst>
                                    </p:anim>
                                    <p:anim calcmode="lin" valueType="num">
                                      <p:cBhvr>
                                        <p:cTn id="33" dur="1000" fill="hold"/>
                                        <p:tgtEl>
                                          <p:spTgt spid="11"/>
                                        </p:tgtEl>
                                        <p:attrNameLst>
                                          <p:attrName>style.rotation</p:attrName>
                                        </p:attrNameLst>
                                      </p:cBhvr>
                                      <p:tavLst>
                                        <p:tav tm="0">
                                          <p:val>
                                            <p:fltVal val="90"/>
                                          </p:val>
                                        </p:tav>
                                        <p:tav tm="100000">
                                          <p:val>
                                            <p:fltVal val="0"/>
                                          </p:val>
                                        </p:tav>
                                      </p:tavLst>
                                    </p:anim>
                                    <p:animEffect transition="in" filter="fade">
                                      <p:cBhvr>
                                        <p:cTn id="34" dur="1000"/>
                                        <p:tgtEl>
                                          <p:spTgt spid="11"/>
                                        </p:tgtEl>
                                      </p:cBhvr>
                                    </p:animEffect>
                                  </p:childTnLst>
                                </p:cTn>
                              </p:par>
                              <p:par>
                                <p:cTn id="35" presetID="31" presetClass="entr" presetSubtype="0"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1000" fill="hold"/>
                                        <p:tgtEl>
                                          <p:spTgt spid="19"/>
                                        </p:tgtEl>
                                        <p:attrNameLst>
                                          <p:attrName>ppt_w</p:attrName>
                                        </p:attrNameLst>
                                      </p:cBhvr>
                                      <p:tavLst>
                                        <p:tav tm="0">
                                          <p:val>
                                            <p:fltVal val="0"/>
                                          </p:val>
                                        </p:tav>
                                        <p:tav tm="100000">
                                          <p:val>
                                            <p:strVal val="#ppt_w"/>
                                          </p:val>
                                        </p:tav>
                                      </p:tavLst>
                                    </p:anim>
                                    <p:anim calcmode="lin" valueType="num">
                                      <p:cBhvr>
                                        <p:cTn id="38" dur="1000" fill="hold"/>
                                        <p:tgtEl>
                                          <p:spTgt spid="19"/>
                                        </p:tgtEl>
                                        <p:attrNameLst>
                                          <p:attrName>ppt_h</p:attrName>
                                        </p:attrNameLst>
                                      </p:cBhvr>
                                      <p:tavLst>
                                        <p:tav tm="0">
                                          <p:val>
                                            <p:fltVal val="0"/>
                                          </p:val>
                                        </p:tav>
                                        <p:tav tm="100000">
                                          <p:val>
                                            <p:strVal val="#ppt_h"/>
                                          </p:val>
                                        </p:tav>
                                      </p:tavLst>
                                    </p:anim>
                                    <p:anim calcmode="lin" valueType="num">
                                      <p:cBhvr>
                                        <p:cTn id="39" dur="1000" fill="hold"/>
                                        <p:tgtEl>
                                          <p:spTgt spid="19"/>
                                        </p:tgtEl>
                                        <p:attrNameLst>
                                          <p:attrName>style.rotation</p:attrName>
                                        </p:attrNameLst>
                                      </p:cBhvr>
                                      <p:tavLst>
                                        <p:tav tm="0">
                                          <p:val>
                                            <p:fltVal val="90"/>
                                          </p:val>
                                        </p:tav>
                                        <p:tav tm="100000">
                                          <p:val>
                                            <p:fltVal val="0"/>
                                          </p:val>
                                        </p:tav>
                                      </p:tavLst>
                                    </p:anim>
                                    <p:animEffect transition="in" filter="fade">
                                      <p:cBhvr>
                                        <p:cTn id="40" dur="1000"/>
                                        <p:tgtEl>
                                          <p:spTgt spid="19"/>
                                        </p:tgtEl>
                                      </p:cBhvr>
                                    </p:animEffect>
                                  </p:childTnLst>
                                </p:cTn>
                              </p:par>
                              <p:par>
                                <p:cTn id="41" presetID="31" presetClass="entr" presetSubtype="0" fill="hold" nodeType="with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p:cTn id="43" dur="1000" fill="hold"/>
                                        <p:tgtEl>
                                          <p:spTgt spid="35"/>
                                        </p:tgtEl>
                                        <p:attrNameLst>
                                          <p:attrName>ppt_w</p:attrName>
                                        </p:attrNameLst>
                                      </p:cBhvr>
                                      <p:tavLst>
                                        <p:tav tm="0">
                                          <p:val>
                                            <p:fltVal val="0"/>
                                          </p:val>
                                        </p:tav>
                                        <p:tav tm="100000">
                                          <p:val>
                                            <p:strVal val="#ppt_w"/>
                                          </p:val>
                                        </p:tav>
                                      </p:tavLst>
                                    </p:anim>
                                    <p:anim calcmode="lin" valueType="num">
                                      <p:cBhvr>
                                        <p:cTn id="44" dur="1000" fill="hold"/>
                                        <p:tgtEl>
                                          <p:spTgt spid="35"/>
                                        </p:tgtEl>
                                        <p:attrNameLst>
                                          <p:attrName>ppt_h</p:attrName>
                                        </p:attrNameLst>
                                      </p:cBhvr>
                                      <p:tavLst>
                                        <p:tav tm="0">
                                          <p:val>
                                            <p:fltVal val="0"/>
                                          </p:val>
                                        </p:tav>
                                        <p:tav tm="100000">
                                          <p:val>
                                            <p:strVal val="#ppt_h"/>
                                          </p:val>
                                        </p:tav>
                                      </p:tavLst>
                                    </p:anim>
                                    <p:anim calcmode="lin" valueType="num">
                                      <p:cBhvr>
                                        <p:cTn id="45" dur="1000" fill="hold"/>
                                        <p:tgtEl>
                                          <p:spTgt spid="35"/>
                                        </p:tgtEl>
                                        <p:attrNameLst>
                                          <p:attrName>style.rotation</p:attrName>
                                        </p:attrNameLst>
                                      </p:cBhvr>
                                      <p:tavLst>
                                        <p:tav tm="0">
                                          <p:val>
                                            <p:fltVal val="90"/>
                                          </p:val>
                                        </p:tav>
                                        <p:tav tm="100000">
                                          <p:val>
                                            <p:fltVal val="0"/>
                                          </p:val>
                                        </p:tav>
                                      </p:tavLst>
                                    </p:anim>
                                    <p:animEffect transition="in" filter="fade">
                                      <p:cBhvr>
                                        <p:cTn id="46" dur="1000"/>
                                        <p:tgtEl>
                                          <p:spTgt spid="35"/>
                                        </p:tgtEl>
                                      </p:cBhvr>
                                    </p:animEffect>
                                  </p:childTnLst>
                                </p:cTn>
                              </p:par>
                            </p:childTnLst>
                          </p:cTn>
                        </p:par>
                        <p:par>
                          <p:cTn id="47" fill="hold">
                            <p:stCondLst>
                              <p:cond delay="1000"/>
                            </p:stCondLst>
                            <p:childTnLst>
                              <p:par>
                                <p:cTn id="48" presetID="10" presetClass="entr" presetSubtype="0" fill="hold" grpId="0"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500"/>
                                        <p:tgtEl>
                                          <p:spTgt spid="4"/>
                                        </p:tgtEl>
                                      </p:cBhvr>
                                    </p:animEffect>
                                  </p:childTnLst>
                                </p:cTn>
                              </p:par>
                            </p:childTnLst>
                          </p:cTn>
                        </p:par>
                        <p:par>
                          <p:cTn id="51" fill="hold">
                            <p:stCondLst>
                              <p:cond delay="1500"/>
                            </p:stCondLst>
                            <p:childTnLst>
                              <p:par>
                                <p:cTn id="52" presetID="10" presetClass="entr" presetSubtype="0"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fade">
                                      <p:cBhvr>
                                        <p:cTn id="54" dur="500"/>
                                        <p:tgtEl>
                                          <p:spTgt spid="43"/>
                                        </p:tgtEl>
                                      </p:cBhvr>
                                    </p:animEffect>
                                  </p:childTnLst>
                                </p:cTn>
                              </p:par>
                            </p:childTnLst>
                          </p:cTn>
                        </p:par>
                        <p:par>
                          <p:cTn id="55" fill="hold">
                            <p:stCondLst>
                              <p:cond delay="2000"/>
                            </p:stCondLst>
                            <p:childTnLst>
                              <p:par>
                                <p:cTn id="56" presetID="10" presetClass="entr" presetSubtype="0" fill="hold" grpId="0" nodeType="after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500"/>
                                        <p:tgtEl>
                                          <p:spTgt spid="44"/>
                                        </p:tgtEl>
                                      </p:cBhvr>
                                    </p:animEffect>
                                  </p:childTnLst>
                                </p:cTn>
                              </p:par>
                            </p:childTnLst>
                          </p:cTn>
                        </p:par>
                        <p:par>
                          <p:cTn id="59" fill="hold">
                            <p:stCondLst>
                              <p:cond delay="2500"/>
                            </p:stCondLst>
                            <p:childTnLst>
                              <p:par>
                                <p:cTn id="60" presetID="10" presetClass="entr" presetSubtype="0" fill="hold" grpId="0" nodeType="afterEffect">
                                  <p:stCondLst>
                                    <p:cond delay="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3" grpId="0"/>
      <p:bldP spid="44" grpId="0"/>
      <p:bldP spid="4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7E3160C-EBC5-4F60-B65B-D22F0CE02A17}"/>
              </a:ext>
            </a:extLst>
          </p:cNvPr>
          <p:cNvSpPr/>
          <p:nvPr/>
        </p:nvSpPr>
        <p:spPr>
          <a:xfrm>
            <a:off x="1701615" y="3171677"/>
            <a:ext cx="4010805" cy="1987852"/>
          </a:xfrm>
          <a:prstGeom prst="rect">
            <a:avLst/>
          </a:prstGeom>
        </p:spPr>
        <p:txBody>
          <a:bodyPr wrap="square">
            <a:spAutoFit/>
          </a:bodyPr>
          <a:lstStyle/>
          <a:p>
            <a:pPr>
              <a:lnSpc>
                <a:spcPct val="200000"/>
              </a:lnSpc>
            </a:pPr>
            <a:r>
              <a:rPr lang="zh-CN" altLang="en-US" sz="1600" spc="100" dirty="0">
                <a:latin typeface="思源宋体 CN Light" panose="02020300000000000000" pitchFamily="18" charset="-122"/>
                <a:ea typeface="思源宋体 CN Light" panose="02020300000000000000" pitchFamily="18" charset="-122"/>
              </a:rPr>
              <a:t>北平学生的爱国行动，得到了全国学生的回应和全国人民的支持，形成了全国人民抗日民主运动的新高潮，推动了抗日民族统一战线的建立。</a:t>
            </a:r>
          </a:p>
        </p:txBody>
      </p:sp>
      <p:sp>
        <p:nvSpPr>
          <p:cNvPr id="3" name="矩形 2">
            <a:extLst>
              <a:ext uri="{FF2B5EF4-FFF2-40B4-BE49-F238E27FC236}">
                <a16:creationId xmlns:a16="http://schemas.microsoft.com/office/drawing/2014/main" id="{8375461D-A8F5-449D-956F-30D0A6EAB013}"/>
              </a:ext>
            </a:extLst>
          </p:cNvPr>
          <p:cNvSpPr/>
          <p:nvPr/>
        </p:nvSpPr>
        <p:spPr>
          <a:xfrm>
            <a:off x="1701615" y="2444714"/>
            <a:ext cx="2139475" cy="461665"/>
          </a:xfrm>
          <a:prstGeom prst="rect">
            <a:avLst/>
          </a:prstGeom>
          <a:solidFill>
            <a:srgbClr val="C00000"/>
          </a:solidFill>
        </p:spPr>
        <p:txBody>
          <a:bodyPr wrap="square">
            <a:spAutoFit/>
          </a:bodyPr>
          <a:lstStyle/>
          <a:p>
            <a:pPr algn="ctr"/>
            <a:r>
              <a:rPr lang="zh-CN" altLang="en-US" sz="2400" b="1" spc="100" dirty="0">
                <a:solidFill>
                  <a:schemeClr val="bg1"/>
                </a:solidFill>
                <a:latin typeface="思源宋体 CN Light" panose="02020300000000000000" pitchFamily="18" charset="-122"/>
                <a:ea typeface="思源宋体 CN Light" panose="02020300000000000000" pitchFamily="18" charset="-122"/>
              </a:rPr>
              <a:t>运动意义</a:t>
            </a:r>
            <a:endParaRPr lang="zh-CN" altLang="en-US" sz="2400" b="1" dirty="0">
              <a:solidFill>
                <a:schemeClr val="bg1"/>
              </a:solidFill>
            </a:endParaRPr>
          </a:p>
        </p:txBody>
      </p:sp>
      <p:pic>
        <p:nvPicPr>
          <p:cNvPr id="5" name="图片 4">
            <a:extLst>
              <a:ext uri="{FF2B5EF4-FFF2-40B4-BE49-F238E27FC236}">
                <a16:creationId xmlns:a16="http://schemas.microsoft.com/office/drawing/2014/main" id="{D4EF53AC-7712-41FE-A9EA-953AF7BB958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23643" y="2422713"/>
            <a:ext cx="3913484" cy="3579666"/>
          </a:xfrm>
          <a:prstGeom prst="rect">
            <a:avLst/>
          </a:prstGeom>
        </p:spPr>
      </p:pic>
      <p:sp>
        <p:nvSpPr>
          <p:cNvPr id="7" name="矩形 6">
            <a:extLst>
              <a:ext uri="{FF2B5EF4-FFF2-40B4-BE49-F238E27FC236}">
                <a16:creationId xmlns:a16="http://schemas.microsoft.com/office/drawing/2014/main" id="{EA1B9C30-60C5-4462-BEF7-DC69562E93D4}"/>
              </a:ext>
            </a:extLst>
          </p:cNvPr>
          <p:cNvSpPr/>
          <p:nvPr/>
        </p:nvSpPr>
        <p:spPr>
          <a:xfrm>
            <a:off x="2005741" y="989150"/>
            <a:ext cx="1896408" cy="584775"/>
          </a:xfrm>
          <a:prstGeom prst="rect">
            <a:avLst/>
          </a:prstGeom>
          <a:noFill/>
          <a:ln>
            <a:noFill/>
          </a:ln>
        </p:spPr>
        <p:txBody>
          <a:bodyPr wrap="square">
            <a:spAutoFit/>
          </a:bodyPr>
          <a:lstStyle/>
          <a:p>
            <a:r>
              <a:rPr lang="zh-CN" altLang="en-US" sz="3200" b="1" dirty="0">
                <a:solidFill>
                  <a:srgbClr val="BE1A20"/>
                </a:solidFill>
                <a:latin typeface="字魂110号-武林江湖体" panose="00000500000000000000" pitchFamily="2" charset="-122"/>
                <a:ea typeface="字魂110号-武林江湖体" panose="00000500000000000000" pitchFamily="2" charset="-122"/>
              </a:rPr>
              <a:t>运动意义</a:t>
            </a:r>
          </a:p>
        </p:txBody>
      </p:sp>
      <p:grpSp>
        <p:nvGrpSpPr>
          <p:cNvPr id="8" name="组合 7">
            <a:extLst>
              <a:ext uri="{FF2B5EF4-FFF2-40B4-BE49-F238E27FC236}">
                <a16:creationId xmlns:a16="http://schemas.microsoft.com/office/drawing/2014/main" id="{B9A2D934-DFBB-4238-B742-A091DFD5E333}"/>
              </a:ext>
            </a:extLst>
          </p:cNvPr>
          <p:cNvGrpSpPr/>
          <p:nvPr/>
        </p:nvGrpSpPr>
        <p:grpSpPr>
          <a:xfrm>
            <a:off x="1444755" y="954625"/>
            <a:ext cx="560986" cy="646331"/>
            <a:chOff x="2786098" y="1306335"/>
            <a:chExt cx="1512168" cy="1742219"/>
          </a:xfrm>
        </p:grpSpPr>
        <p:grpSp>
          <p:nvGrpSpPr>
            <p:cNvPr id="9" name="组合 8">
              <a:extLst>
                <a:ext uri="{FF2B5EF4-FFF2-40B4-BE49-F238E27FC236}">
                  <a16:creationId xmlns:a16="http://schemas.microsoft.com/office/drawing/2014/main" id="{30DBEEAC-AE7F-464E-91C8-E804CD22ED58}"/>
                </a:ext>
              </a:extLst>
            </p:cNvPr>
            <p:cNvGrpSpPr/>
            <p:nvPr/>
          </p:nvGrpSpPr>
          <p:grpSpPr>
            <a:xfrm>
              <a:off x="2935304" y="1480539"/>
              <a:ext cx="1344408" cy="1207793"/>
              <a:chOff x="2905222" y="1128521"/>
              <a:chExt cx="1759212" cy="1580446"/>
            </a:xfrm>
            <a:noFill/>
          </p:grpSpPr>
          <p:sp>
            <p:nvSpPr>
              <p:cNvPr id="11" name="矩形 10">
                <a:extLst>
                  <a:ext uri="{FF2B5EF4-FFF2-40B4-BE49-F238E27FC236}">
                    <a16:creationId xmlns:a16="http://schemas.microsoft.com/office/drawing/2014/main" id="{A0692F3A-AF34-45B3-99ED-CA60A349C662}"/>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tx1"/>
                  </a:solidFill>
                </a:endParaRPr>
              </a:p>
            </p:txBody>
          </p:sp>
          <p:cxnSp>
            <p:nvCxnSpPr>
              <p:cNvPr id="12" name="直接连接符 11">
                <a:extLst>
                  <a:ext uri="{FF2B5EF4-FFF2-40B4-BE49-F238E27FC236}">
                    <a16:creationId xmlns:a16="http://schemas.microsoft.com/office/drawing/2014/main" id="{0648C7FF-E527-4E08-9D6F-36FF8877D469}"/>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F8134FFD-9AFA-4603-932A-222BE52D9FE9}"/>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EC3600E7-E3D8-47B9-BA3B-19B508900735}"/>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181D1DF7-5180-4B4F-82D4-41A354D7507B}"/>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0" name="PA_文本框 14">
              <a:extLst>
                <a:ext uri="{FF2B5EF4-FFF2-40B4-BE49-F238E27FC236}">
                  <a16:creationId xmlns:a16="http://schemas.microsoft.com/office/drawing/2014/main" id="{EBBFCF88-3334-47DC-9063-CC0862C5A84F}"/>
                </a:ext>
              </a:extLst>
            </p:cNvPr>
            <p:cNvSpPr txBox="1"/>
            <p:nvPr>
              <p:custDataLst>
                <p:tags r:id="rId1"/>
              </p:custDataLst>
            </p:nvPr>
          </p:nvSpPr>
          <p:spPr>
            <a:xfrm>
              <a:off x="2786098" y="1306335"/>
              <a:ext cx="1512168" cy="17422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3600" dirty="0">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五</a:t>
              </a:r>
              <a:endParaRPr kumimoji="0" lang="zh-CN" altLang="en-US" sz="36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endParaRPr>
            </a:p>
          </p:txBody>
        </p:sp>
      </p:grpSp>
      <p:cxnSp>
        <p:nvCxnSpPr>
          <p:cNvPr id="16" name="直接连接符 15">
            <a:extLst>
              <a:ext uri="{FF2B5EF4-FFF2-40B4-BE49-F238E27FC236}">
                <a16:creationId xmlns:a16="http://schemas.microsoft.com/office/drawing/2014/main" id="{D92EC101-143A-4D92-8AB3-39D1565C9CD7}"/>
              </a:ext>
            </a:extLst>
          </p:cNvPr>
          <p:cNvCxnSpPr/>
          <p:nvPr/>
        </p:nvCxnSpPr>
        <p:spPr>
          <a:xfrm>
            <a:off x="1567543" y="1970904"/>
            <a:ext cx="9056914" cy="0"/>
          </a:xfrm>
          <a:prstGeom prst="line">
            <a:avLst/>
          </a:prstGeom>
          <a:ln>
            <a:solidFill>
              <a:srgbClr val="BD1A20"/>
            </a:solidFill>
          </a:ln>
        </p:spPr>
        <p:style>
          <a:lnRef idx="1">
            <a:schemeClr val="accent1"/>
          </a:lnRef>
          <a:fillRef idx="0">
            <a:schemeClr val="accent1"/>
          </a:fillRef>
          <a:effectRef idx="0">
            <a:schemeClr val="accent1"/>
          </a:effectRef>
          <a:fontRef idx="minor">
            <a:schemeClr val="tx1"/>
          </a:fontRef>
        </p:style>
      </p:cxnSp>
      <p:pic>
        <p:nvPicPr>
          <p:cNvPr id="17" name="图片 16">
            <a:extLst>
              <a:ext uri="{FF2B5EF4-FFF2-40B4-BE49-F238E27FC236}">
                <a16:creationId xmlns:a16="http://schemas.microsoft.com/office/drawing/2014/main" id="{406D7C17-D7FB-4283-AE52-845D9277379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3498" b="86667"/>
          <a:stretch/>
        </p:blipFill>
        <p:spPr>
          <a:xfrm>
            <a:off x="-1" y="-23567"/>
            <a:ext cx="5486401" cy="1060293"/>
          </a:xfrm>
          <a:prstGeom prst="rect">
            <a:avLst/>
          </a:prstGeom>
        </p:spPr>
      </p:pic>
      <p:pic>
        <p:nvPicPr>
          <p:cNvPr id="18" name="图片 17">
            <a:extLst>
              <a:ext uri="{FF2B5EF4-FFF2-40B4-BE49-F238E27FC236}">
                <a16:creationId xmlns:a16="http://schemas.microsoft.com/office/drawing/2014/main" id="{8DEFB19F-B7FD-435E-BCF7-AC3B2A46EC4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54883" r="52171" b="13799"/>
          <a:stretch/>
        </p:blipFill>
        <p:spPr>
          <a:xfrm>
            <a:off x="8984643" y="-168166"/>
            <a:ext cx="2617489" cy="2571076"/>
          </a:xfrm>
          <a:prstGeom prst="rect">
            <a:avLst/>
          </a:prstGeom>
        </p:spPr>
      </p:pic>
      <p:pic>
        <p:nvPicPr>
          <p:cNvPr id="19" name="图片 18">
            <a:extLst>
              <a:ext uri="{FF2B5EF4-FFF2-40B4-BE49-F238E27FC236}">
                <a16:creationId xmlns:a16="http://schemas.microsoft.com/office/drawing/2014/main" id="{51BAC113-7696-4A72-AA4F-164121F120A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731136" y="262332"/>
            <a:ext cx="1037824" cy="855040"/>
          </a:xfrm>
          <a:prstGeom prst="rect">
            <a:avLst/>
          </a:prstGeom>
        </p:spPr>
      </p:pic>
    </p:spTree>
    <p:extLst>
      <p:ext uri="{BB962C8B-B14F-4D97-AF65-F5344CB8AC3E}">
        <p14:creationId xmlns:p14="http://schemas.microsoft.com/office/powerpoint/2010/main" val="593642826"/>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randombar(horizontal)">
                                      <p:cBhvr>
                                        <p:cTn id="20" dur="500"/>
                                        <p:tgtEl>
                                          <p:spTgt spid="3"/>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BC4E348F-447E-4FA0-BD5C-80024BC0BE6F}"/>
              </a:ext>
            </a:extLst>
          </p:cNvPr>
          <p:cNvPicPr>
            <a:picLocks noChangeAspect="1"/>
          </p:cNvPicPr>
          <p:nvPr/>
        </p:nvPicPr>
        <p:blipFill>
          <a:blip r:embed="rId25" cstate="print">
            <a:extLst>
              <a:ext uri="{BEBA8EAE-BF5A-486C-A8C5-ECC9F3942E4B}">
                <a14:imgProps xmlns:a14="http://schemas.microsoft.com/office/drawing/2010/main">
                  <a14:imgLayer r:embed="rId26">
                    <a14:imgEffect>
                      <a14:brightnessContrast contrast="40000"/>
                    </a14:imgEffect>
                  </a14:imgLayer>
                </a14:imgProps>
              </a:ext>
              <a:ext uri="{28A0092B-C50C-407E-A947-70E740481C1C}">
                <a14:useLocalDpi xmlns:a14="http://schemas.microsoft.com/office/drawing/2010/main" val="0"/>
              </a:ext>
            </a:extLst>
          </a:blip>
          <a:stretch>
            <a:fillRect/>
          </a:stretch>
        </p:blipFill>
        <p:spPr>
          <a:xfrm rot="5400000">
            <a:off x="2667000" y="-2667000"/>
            <a:ext cx="6858000" cy="12192000"/>
          </a:xfrm>
          <a:prstGeom prst="rect">
            <a:avLst/>
          </a:prstGeom>
        </p:spPr>
      </p:pic>
      <p:sp>
        <p:nvSpPr>
          <p:cNvPr id="40" name="矩形 39">
            <a:extLst>
              <a:ext uri="{FF2B5EF4-FFF2-40B4-BE49-F238E27FC236}">
                <a16:creationId xmlns:a16="http://schemas.microsoft.com/office/drawing/2014/main" id="{DE98BAE5-009C-4057-91C8-93C5BDEAE27A}"/>
              </a:ext>
            </a:extLst>
          </p:cNvPr>
          <p:cNvSpPr/>
          <p:nvPr/>
        </p:nvSpPr>
        <p:spPr>
          <a:xfrm>
            <a:off x="172851" y="3945786"/>
            <a:ext cx="7612250" cy="3213395"/>
          </a:xfrm>
          <a:prstGeom prst="rect">
            <a:avLst/>
          </a:prstGeom>
          <a:blipFill dpi="0" rotWithShape="1">
            <a:blip r:embed="rId27">
              <a:alphaModFix amt="61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5" name="组合 64">
            <a:extLst>
              <a:ext uri="{FF2B5EF4-FFF2-40B4-BE49-F238E27FC236}">
                <a16:creationId xmlns:a16="http://schemas.microsoft.com/office/drawing/2014/main" id="{D183D124-D586-4F59-9F5C-250982C8CE2F}"/>
              </a:ext>
            </a:extLst>
          </p:cNvPr>
          <p:cNvGrpSpPr/>
          <p:nvPr/>
        </p:nvGrpSpPr>
        <p:grpSpPr>
          <a:xfrm>
            <a:off x="1020334" y="1697489"/>
            <a:ext cx="1867918" cy="2215991"/>
            <a:chOff x="2837553" y="1318281"/>
            <a:chExt cx="1512168" cy="1793951"/>
          </a:xfrm>
        </p:grpSpPr>
        <p:grpSp>
          <p:nvGrpSpPr>
            <p:cNvPr id="49" name="组合 48">
              <a:extLst>
                <a:ext uri="{FF2B5EF4-FFF2-40B4-BE49-F238E27FC236}">
                  <a16:creationId xmlns:a16="http://schemas.microsoft.com/office/drawing/2014/main" id="{8B97701B-F92F-4B31-94D0-039CA068812E}"/>
                </a:ext>
              </a:extLst>
            </p:cNvPr>
            <p:cNvGrpSpPr/>
            <p:nvPr/>
          </p:nvGrpSpPr>
          <p:grpSpPr>
            <a:xfrm>
              <a:off x="2935304" y="1480539"/>
              <a:ext cx="1344408" cy="1207793"/>
              <a:chOff x="2905222" y="1128521"/>
              <a:chExt cx="1759212" cy="1580446"/>
            </a:xfrm>
            <a:noFill/>
          </p:grpSpPr>
          <p:sp>
            <p:nvSpPr>
              <p:cNvPr id="50" name="矩形 49">
                <a:extLst>
                  <a:ext uri="{FF2B5EF4-FFF2-40B4-BE49-F238E27FC236}">
                    <a16:creationId xmlns:a16="http://schemas.microsoft.com/office/drawing/2014/main" id="{AD7906CA-06B4-4E95-92C6-28DF8240D2E1}"/>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cxnSp>
            <p:nvCxnSpPr>
              <p:cNvPr id="51" name="直接连接符 50">
                <a:extLst>
                  <a:ext uri="{FF2B5EF4-FFF2-40B4-BE49-F238E27FC236}">
                    <a16:creationId xmlns:a16="http://schemas.microsoft.com/office/drawing/2014/main" id="{4A6270D6-EF70-4C1E-BF2E-489038EAA508}"/>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108EA5EA-1219-4C7B-929D-FD7B55404A0C}"/>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E7544A21-14C1-48BA-AFB2-5EAC0AAFCFED}"/>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99DA5C0E-6638-4F89-B314-0725BBF4C1A5}"/>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7" name="PA_文本框 14">
              <a:extLst>
                <a:ext uri="{FF2B5EF4-FFF2-40B4-BE49-F238E27FC236}">
                  <a16:creationId xmlns:a16="http://schemas.microsoft.com/office/drawing/2014/main" id="{189D0F12-75ED-4F84-A932-B4C088F10F12}"/>
                </a:ext>
              </a:extLst>
            </p:cNvPr>
            <p:cNvSpPr txBox="1"/>
            <p:nvPr>
              <p:custDataLst>
                <p:tags r:id="rId22"/>
              </p:custDataLst>
            </p:nvPr>
          </p:nvSpPr>
          <p:spPr>
            <a:xfrm>
              <a:off x="2837553" y="1318281"/>
              <a:ext cx="1512168" cy="179395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0" normalizeH="0" baseline="0" noProof="0" dirty="0">
                  <a:ln>
                    <a:noFill/>
                  </a:ln>
                  <a:solidFill>
                    <a:srgbClr val="C60000"/>
                  </a:solidFill>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纪</a:t>
              </a:r>
            </a:p>
          </p:txBody>
        </p:sp>
      </p:grpSp>
      <p:pic>
        <p:nvPicPr>
          <p:cNvPr id="11" name="图片 10">
            <a:extLst>
              <a:ext uri="{FF2B5EF4-FFF2-40B4-BE49-F238E27FC236}">
                <a16:creationId xmlns:a16="http://schemas.microsoft.com/office/drawing/2014/main" id="{C26A8CC1-A221-4575-B805-F5B22C022C04}"/>
              </a:ext>
            </a:extLst>
          </p:cNvPr>
          <p:cNvPicPr>
            <a:picLocks noChangeAspect="1"/>
          </p:cNvPicPr>
          <p:nvPr/>
        </p:nvPicPr>
        <p:blipFill rotWithShape="1">
          <a:blip r:embed="rId28" cstate="print">
            <a:extLst>
              <a:ext uri="{28A0092B-C50C-407E-A947-70E740481C1C}">
                <a14:useLocalDpi xmlns:a14="http://schemas.microsoft.com/office/drawing/2010/main" val="0"/>
              </a:ext>
            </a:extLst>
          </a:blip>
          <a:srcRect r="-3498" b="86667"/>
          <a:stretch/>
        </p:blipFill>
        <p:spPr>
          <a:xfrm>
            <a:off x="-1" y="-23567"/>
            <a:ext cx="7421528" cy="1434272"/>
          </a:xfrm>
          <a:prstGeom prst="rect">
            <a:avLst/>
          </a:prstGeom>
        </p:spPr>
      </p:pic>
      <p:pic>
        <p:nvPicPr>
          <p:cNvPr id="2" name="中国人民解放军总政治部歌舞团合唱队 - 八路军军歌">
            <a:hlinkClick r:id="" action="ppaction://media"/>
            <a:extLst>
              <a:ext uri="{FF2B5EF4-FFF2-40B4-BE49-F238E27FC236}">
                <a16:creationId xmlns:a16="http://schemas.microsoft.com/office/drawing/2014/main" id="{B1E2057B-B7BE-40B6-BA24-342A0DCB714B}"/>
              </a:ext>
            </a:extLst>
          </p:cNvPr>
          <p:cNvPicPr>
            <a:picLocks noChangeAspect="1"/>
          </p:cNvPicPr>
          <p:nvPr>
            <a:audioFile r:link="rId2"/>
            <p:extLst>
              <p:ext uri="{DAA4B4D4-6D71-4841-9C94-3DE7FCFB9230}">
                <p14:media xmlns:p14="http://schemas.microsoft.com/office/powerpoint/2010/main" r:embed="rId1"/>
              </p:ext>
            </p:extLst>
          </p:nvPr>
        </p:nvPicPr>
        <p:blipFill>
          <a:blip r:embed="rId29"/>
          <a:stretch>
            <a:fillRect/>
          </a:stretch>
        </p:blipFill>
        <p:spPr>
          <a:xfrm flipV="1">
            <a:off x="12182471" y="10090742"/>
            <a:ext cx="971550" cy="971550"/>
          </a:xfrm>
          <a:prstGeom prst="rect">
            <a:avLst/>
          </a:prstGeom>
        </p:spPr>
      </p:pic>
      <p:pic>
        <p:nvPicPr>
          <p:cNvPr id="9" name="图片 8">
            <a:extLst>
              <a:ext uri="{FF2B5EF4-FFF2-40B4-BE49-F238E27FC236}">
                <a16:creationId xmlns:a16="http://schemas.microsoft.com/office/drawing/2014/main" id="{81C441D5-2105-4A6D-9CC7-42495D0B0861}"/>
              </a:ext>
            </a:extLst>
          </p:cNvPr>
          <p:cNvPicPr>
            <a:picLocks noChangeAspect="1"/>
          </p:cNvPicPr>
          <p:nvPr/>
        </p:nvPicPr>
        <p:blipFill rotWithShape="1">
          <a:blip r:embed="rId30" cstate="print">
            <a:extLst>
              <a:ext uri="{28A0092B-C50C-407E-A947-70E740481C1C}">
                <a14:useLocalDpi xmlns:a14="http://schemas.microsoft.com/office/drawing/2010/main" val="0"/>
              </a:ext>
            </a:extLst>
          </a:blip>
          <a:srcRect t="44341"/>
          <a:stretch/>
        </p:blipFill>
        <p:spPr>
          <a:xfrm>
            <a:off x="5607577" y="870857"/>
            <a:ext cx="6584423" cy="5987143"/>
          </a:xfrm>
          <a:prstGeom prst="rect">
            <a:avLst/>
          </a:prstGeom>
        </p:spPr>
      </p:pic>
      <p:pic>
        <p:nvPicPr>
          <p:cNvPr id="13" name="图片 12">
            <a:extLst>
              <a:ext uri="{FF2B5EF4-FFF2-40B4-BE49-F238E27FC236}">
                <a16:creationId xmlns:a16="http://schemas.microsoft.com/office/drawing/2014/main" id="{7807F9C3-2341-4DB7-B4C6-A2D083E4ADD9}"/>
              </a:ext>
            </a:extLst>
          </p:cNvPr>
          <p:cNvPicPr>
            <a:picLocks noChangeAspect="1"/>
          </p:cNvPicPr>
          <p:nvPr/>
        </p:nvPicPr>
        <p:blipFill rotWithShape="1">
          <a:blip r:embed="rId31" cstate="print">
            <a:extLst>
              <a:ext uri="{28A0092B-C50C-407E-A947-70E740481C1C}">
                <a14:useLocalDpi xmlns:a14="http://schemas.microsoft.com/office/drawing/2010/main" val="0"/>
              </a:ext>
            </a:extLst>
          </a:blip>
          <a:srcRect t="54883" r="52171" b="13799"/>
          <a:stretch/>
        </p:blipFill>
        <p:spPr>
          <a:xfrm>
            <a:off x="8616781" y="0"/>
            <a:ext cx="2617489" cy="2571076"/>
          </a:xfrm>
          <a:prstGeom prst="rect">
            <a:avLst/>
          </a:prstGeom>
        </p:spPr>
      </p:pic>
      <p:pic>
        <p:nvPicPr>
          <p:cNvPr id="15" name="图片 14">
            <a:extLst>
              <a:ext uri="{FF2B5EF4-FFF2-40B4-BE49-F238E27FC236}">
                <a16:creationId xmlns:a16="http://schemas.microsoft.com/office/drawing/2014/main" id="{3F813AD1-7BB9-406A-B04C-D57D2A1F2564}"/>
              </a:ext>
            </a:extLst>
          </p:cNvPr>
          <p:cNvPicPr>
            <a:picLocks noChangeAspect="1"/>
          </p:cNvPicPr>
          <p:nvPr/>
        </p:nvPicPr>
        <p:blipFill rotWithShape="1">
          <a:blip r:embed="rId32" cstate="print">
            <a:extLst>
              <a:ext uri="{28A0092B-C50C-407E-A947-70E740481C1C}">
                <a14:useLocalDpi xmlns:a14="http://schemas.microsoft.com/office/drawing/2010/main" val="0"/>
              </a:ext>
            </a:extLst>
          </a:blip>
          <a:srcRect t="54883" r="52171" b="13799"/>
          <a:stretch/>
        </p:blipFill>
        <p:spPr>
          <a:xfrm>
            <a:off x="174081" y="600386"/>
            <a:ext cx="1724467" cy="1693889"/>
          </a:xfrm>
          <a:prstGeom prst="rect">
            <a:avLst/>
          </a:prstGeom>
        </p:spPr>
      </p:pic>
      <p:pic>
        <p:nvPicPr>
          <p:cNvPr id="27" name="PA_图片 16">
            <a:extLst>
              <a:ext uri="{FF2B5EF4-FFF2-40B4-BE49-F238E27FC236}">
                <a16:creationId xmlns:a16="http://schemas.microsoft.com/office/drawing/2014/main" id="{7A17B093-84F7-4258-8B11-1BA80EAC8612}"/>
              </a:ext>
            </a:extLst>
          </p:cNvPr>
          <p:cNvPicPr>
            <a:picLocks noChangeAspect="1"/>
          </p:cNvPicPr>
          <p:nvPr>
            <p:custDataLst>
              <p:tags r:id="rId3"/>
            </p:custDataLst>
          </p:nvPr>
        </p:nvPicPr>
        <p:blipFill>
          <a:blip r:embed="rId33" cstate="print">
            <a:extLst>
              <a:ext uri="{28A0092B-C50C-407E-A947-70E740481C1C}">
                <a14:useLocalDpi xmlns:a14="http://schemas.microsoft.com/office/drawing/2010/main" val="0"/>
              </a:ext>
            </a:extLst>
          </a:blip>
          <a:stretch>
            <a:fillRect/>
          </a:stretch>
        </p:blipFill>
        <p:spPr>
          <a:xfrm>
            <a:off x="4073778" y="4947135"/>
            <a:ext cx="410385" cy="408998"/>
          </a:xfrm>
          <a:prstGeom prst="rect">
            <a:avLst/>
          </a:prstGeom>
        </p:spPr>
      </p:pic>
      <p:grpSp>
        <p:nvGrpSpPr>
          <p:cNvPr id="62" name="组合 61">
            <a:extLst>
              <a:ext uri="{FF2B5EF4-FFF2-40B4-BE49-F238E27FC236}">
                <a16:creationId xmlns:a16="http://schemas.microsoft.com/office/drawing/2014/main" id="{B894B236-887B-48C0-89D4-81C82AD56B03}"/>
              </a:ext>
            </a:extLst>
          </p:cNvPr>
          <p:cNvGrpSpPr/>
          <p:nvPr/>
        </p:nvGrpSpPr>
        <p:grpSpPr>
          <a:xfrm>
            <a:off x="5005729" y="1842134"/>
            <a:ext cx="1313487" cy="4133138"/>
            <a:chOff x="1436809" y="2328777"/>
            <a:chExt cx="1313487" cy="4133138"/>
          </a:xfrm>
        </p:grpSpPr>
        <p:sp>
          <p:nvSpPr>
            <p:cNvPr id="25" name="PA_文本框 4">
              <a:extLst>
                <a:ext uri="{FF2B5EF4-FFF2-40B4-BE49-F238E27FC236}">
                  <a16:creationId xmlns:a16="http://schemas.microsoft.com/office/drawing/2014/main" id="{CF7418C8-1078-405F-AAB7-F4926F751C85}"/>
                </a:ext>
              </a:extLst>
            </p:cNvPr>
            <p:cNvSpPr txBox="1"/>
            <p:nvPr>
              <p:custDataLst>
                <p:tags r:id="rId19"/>
              </p:custDataLst>
            </p:nvPr>
          </p:nvSpPr>
          <p:spPr>
            <a:xfrm>
              <a:off x="1703856" y="2328777"/>
              <a:ext cx="1046440" cy="4133138"/>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隶书" panose="02010509060101010101" charset="-122"/>
                  <a:ea typeface="隶书" panose="02010509060101010101" charset="-122"/>
                  <a:cs typeface="+mn-cs"/>
                </a:rPr>
                <a:t>纪念“一二</a:t>
              </a:r>
              <a:r>
                <a:rPr kumimoji="0" lang="en-US" altLang="zh-CN" sz="2800" b="0" i="0" u="none" strike="noStrike" kern="1200" cap="none" spc="0" normalizeH="0" baseline="0" noProof="0" dirty="0">
                  <a:ln>
                    <a:noFill/>
                  </a:ln>
                  <a:solidFill>
                    <a:prstClr val="black"/>
                  </a:solidFill>
                  <a:effectLst/>
                  <a:uLnTx/>
                  <a:uFillTx/>
                  <a:latin typeface="隶书" panose="02010509060101010101" charset="-122"/>
                  <a:ea typeface="隶书" panose="02010509060101010101" charset="-122"/>
                  <a:cs typeface="+mn-cs"/>
                </a:rPr>
                <a:t>·</a:t>
              </a:r>
              <a:r>
                <a:rPr kumimoji="0" lang="zh-CN" altLang="en-US" sz="2800" b="0" i="0" u="none" strike="noStrike" kern="1200" cap="none" spc="0" normalizeH="0" baseline="0" noProof="0" dirty="0">
                  <a:ln>
                    <a:noFill/>
                  </a:ln>
                  <a:solidFill>
                    <a:prstClr val="black"/>
                  </a:solidFill>
                  <a:effectLst/>
                  <a:uLnTx/>
                  <a:uFillTx/>
                  <a:latin typeface="隶书" panose="02010509060101010101" charset="-122"/>
                  <a:ea typeface="隶书" panose="02010509060101010101" charset="-122"/>
                  <a:cs typeface="+mn-cs"/>
                </a:rPr>
                <a:t>九”运动</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隶书" panose="02010509060101010101" charset="-122"/>
                  <a:ea typeface="隶书" panose="02010509060101010101" charset="-122"/>
                  <a:cs typeface="+mn-cs"/>
                </a:rPr>
                <a:t>缅怀先烈 珍爱和平</a:t>
              </a:r>
              <a:endParaRPr kumimoji="0" lang="en-US" altLang="zh-CN" sz="2800" b="0" i="0" u="none" strike="noStrike" kern="1200" cap="none" spc="0" normalizeH="0" baseline="0" noProof="0" dirty="0">
                <a:ln>
                  <a:noFill/>
                </a:ln>
                <a:solidFill>
                  <a:prstClr val="black"/>
                </a:solidFill>
                <a:effectLst/>
                <a:uLnTx/>
                <a:uFillTx/>
                <a:latin typeface="隶书" panose="02010509060101010101" charset="-122"/>
                <a:ea typeface="隶书" panose="02010509060101010101" charset="-122"/>
                <a:cs typeface="+mn-cs"/>
              </a:endParaRPr>
            </a:p>
          </p:txBody>
        </p:sp>
        <p:cxnSp>
          <p:nvCxnSpPr>
            <p:cNvPr id="26" name="PA_直接连接符 5">
              <a:extLst>
                <a:ext uri="{FF2B5EF4-FFF2-40B4-BE49-F238E27FC236}">
                  <a16:creationId xmlns:a16="http://schemas.microsoft.com/office/drawing/2014/main" id="{75469FC5-2E9F-489B-A60F-5DF776C550AE}"/>
                </a:ext>
              </a:extLst>
            </p:cNvPr>
            <p:cNvCxnSpPr/>
            <p:nvPr>
              <p:custDataLst>
                <p:tags r:id="rId20"/>
              </p:custDataLst>
            </p:nvPr>
          </p:nvCxnSpPr>
          <p:spPr>
            <a:xfrm>
              <a:off x="2702515" y="2472709"/>
              <a:ext cx="0" cy="1950277"/>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PA_文本框 7">
              <a:extLst>
                <a:ext uri="{FF2B5EF4-FFF2-40B4-BE49-F238E27FC236}">
                  <a16:creationId xmlns:a16="http://schemas.microsoft.com/office/drawing/2014/main" id="{D12D29C7-EBBD-4F63-9688-BF2A501B4926}"/>
                </a:ext>
              </a:extLst>
            </p:cNvPr>
            <p:cNvSpPr txBox="1"/>
            <p:nvPr>
              <p:custDataLst>
                <p:tags r:id="rId21"/>
              </p:custDataLst>
            </p:nvPr>
          </p:nvSpPr>
          <p:spPr>
            <a:xfrm>
              <a:off x="1436809" y="2390497"/>
              <a:ext cx="390107" cy="4032139"/>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335"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The memory of martyrs cherish peace</a:t>
              </a:r>
              <a:endParaRPr kumimoji="0" lang="en-US" altLang="zh-CN" sz="1335" b="0" i="0" u="none" strike="noStrike" kern="1200" cap="none" spc="0" normalizeH="0" baseline="0" noProof="0" dirty="0" err="1">
                <a:ln>
                  <a:noFill/>
                </a:ln>
                <a:solidFill>
                  <a:prstClr val="black"/>
                </a:solidFill>
                <a:effectLst/>
                <a:uLnTx/>
                <a:uFillTx/>
                <a:latin typeface="微软雅黑" panose="020B0503020204020204" charset="-122"/>
                <a:ea typeface="微软雅黑" panose="020B0503020204020204" charset="-122"/>
                <a:cs typeface="+mn-cs"/>
              </a:endParaRPr>
            </a:p>
          </p:txBody>
        </p:sp>
      </p:grpSp>
      <p:pic>
        <p:nvPicPr>
          <p:cNvPr id="29" name="PA_中国人民解放军军乐团 - 中国中国鲜红的太阳永不落">
            <a:hlinkClick r:id="" action="ppaction://media"/>
            <a:extLst>
              <a:ext uri="{FF2B5EF4-FFF2-40B4-BE49-F238E27FC236}">
                <a16:creationId xmlns:a16="http://schemas.microsoft.com/office/drawing/2014/main" id="{F2F785DC-5AAE-42B6-A834-7E43A4FE7FB1}"/>
              </a:ext>
            </a:extLst>
          </p:cNvPr>
          <p:cNvPicPr>
            <a:picLocks noChangeAspect="1"/>
          </p:cNvPicPr>
          <p:nvPr>
            <a:audioFile r:link="rId5"/>
            <p:custDataLst>
              <p:tags r:id="rId6"/>
            </p:custDataLst>
            <p:extLst>
              <p:ext uri="{DAA4B4D4-6D71-4841-9C94-3DE7FCFB9230}">
                <p14:media xmlns:p14="http://schemas.microsoft.com/office/powerpoint/2010/main" r:embed="rId4">
                  <p14:fade in="5000" out="5000"/>
                </p14:media>
              </p:ext>
            </p:extLst>
          </p:nvPr>
        </p:nvPicPr>
        <p:blipFill>
          <a:blip r:embed="rId29"/>
          <a:stretch>
            <a:fillRect/>
          </a:stretch>
        </p:blipFill>
        <p:spPr>
          <a:xfrm>
            <a:off x="-609600" y="-60193"/>
            <a:ext cx="609600" cy="609600"/>
          </a:xfrm>
          <a:prstGeom prst="rect">
            <a:avLst/>
          </a:prstGeom>
        </p:spPr>
      </p:pic>
      <p:grpSp>
        <p:nvGrpSpPr>
          <p:cNvPr id="69" name="组合 68">
            <a:extLst>
              <a:ext uri="{FF2B5EF4-FFF2-40B4-BE49-F238E27FC236}">
                <a16:creationId xmlns:a16="http://schemas.microsoft.com/office/drawing/2014/main" id="{8692AF0B-2659-47DA-B18C-7B3CE6B86630}"/>
              </a:ext>
            </a:extLst>
          </p:cNvPr>
          <p:cNvGrpSpPr/>
          <p:nvPr/>
        </p:nvGrpSpPr>
        <p:grpSpPr>
          <a:xfrm>
            <a:off x="2493165" y="3579384"/>
            <a:ext cx="324014" cy="1624502"/>
            <a:chOff x="2797517" y="3283500"/>
            <a:chExt cx="324014" cy="1624502"/>
          </a:xfrm>
        </p:grpSpPr>
        <p:grpSp>
          <p:nvGrpSpPr>
            <p:cNvPr id="60" name="组合 59">
              <a:extLst>
                <a:ext uri="{FF2B5EF4-FFF2-40B4-BE49-F238E27FC236}">
                  <a16:creationId xmlns:a16="http://schemas.microsoft.com/office/drawing/2014/main" id="{7942F804-7068-463D-A85F-E515E0F1F1B3}"/>
                </a:ext>
              </a:extLst>
            </p:cNvPr>
            <p:cNvGrpSpPr/>
            <p:nvPr/>
          </p:nvGrpSpPr>
          <p:grpSpPr>
            <a:xfrm>
              <a:off x="2797517" y="3283500"/>
              <a:ext cx="324014" cy="347185"/>
              <a:chOff x="3370708" y="2863938"/>
              <a:chExt cx="478208" cy="512406"/>
            </a:xfrm>
            <a:solidFill>
              <a:srgbClr val="C60000"/>
            </a:solidFill>
          </p:grpSpPr>
          <p:sp>
            <p:nvSpPr>
              <p:cNvPr id="19" name="PA_椭圆 1">
                <a:extLst>
                  <a:ext uri="{FF2B5EF4-FFF2-40B4-BE49-F238E27FC236}">
                    <a16:creationId xmlns:a16="http://schemas.microsoft.com/office/drawing/2014/main" id="{1C689A27-C107-44E1-81AA-A005CE7CF023}"/>
                  </a:ext>
                </a:extLst>
              </p:cNvPr>
              <p:cNvSpPr/>
              <p:nvPr>
                <p:custDataLst>
                  <p:tags r:id="rId17"/>
                </p:custDataLst>
              </p:nvPr>
            </p:nvSpPr>
            <p:spPr>
              <a:xfrm>
                <a:off x="3370708" y="2898136"/>
                <a:ext cx="478208" cy="4782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隶书" panose="02010509060101010101" charset="-122"/>
                  <a:ea typeface="隶书" panose="02010509060101010101" charset="-122"/>
                  <a:cs typeface="+mn-cs"/>
                </a:endParaRPr>
              </a:p>
            </p:txBody>
          </p:sp>
          <p:sp>
            <p:nvSpPr>
              <p:cNvPr id="20" name="PA_文本框 18">
                <a:extLst>
                  <a:ext uri="{FF2B5EF4-FFF2-40B4-BE49-F238E27FC236}">
                    <a16:creationId xmlns:a16="http://schemas.microsoft.com/office/drawing/2014/main" id="{7E493522-9AA3-4EB7-88A5-50A1141B4F78}"/>
                  </a:ext>
                </a:extLst>
              </p:cNvPr>
              <p:cNvSpPr txBox="1"/>
              <p:nvPr>
                <p:custDataLst>
                  <p:tags r:id="rId18"/>
                </p:custDataLst>
              </p:nvPr>
            </p:nvSpPr>
            <p:spPr>
              <a:xfrm>
                <a:off x="3412695" y="2863938"/>
                <a:ext cx="413667" cy="3981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noProof="0" dirty="0">
                    <a:solidFill>
                      <a:prstClr val="white"/>
                    </a:solidFill>
                    <a:latin typeface="隶书" panose="02010509060101010101" charset="-122"/>
                    <a:ea typeface="隶书" panose="02010509060101010101" charset="-122"/>
                    <a:cs typeface="书体坊郭沫若字体" panose="03000509000000000000" pitchFamily="65" charset="-122"/>
                  </a:rPr>
                  <a:t>勿</a:t>
                </a:r>
                <a:endParaRPr kumimoji="0" lang="zh-CN" altLang="en-US" sz="1400" b="0" i="0" u="none" strike="noStrike" kern="1200" cap="none" spc="0" normalizeH="0" baseline="0" noProof="0" dirty="0">
                  <a:ln>
                    <a:noFill/>
                  </a:ln>
                  <a:solidFill>
                    <a:prstClr val="white"/>
                  </a:solidFill>
                  <a:effectLst/>
                  <a:uLnTx/>
                  <a:uFillTx/>
                  <a:latin typeface="隶书" panose="02010509060101010101" charset="-122"/>
                  <a:ea typeface="隶书" panose="02010509060101010101" charset="-122"/>
                  <a:cs typeface="书体坊郭沫若字体" panose="03000509000000000000" pitchFamily="65" charset="-122"/>
                </a:endParaRPr>
              </a:p>
            </p:txBody>
          </p:sp>
        </p:grpSp>
        <p:grpSp>
          <p:nvGrpSpPr>
            <p:cNvPr id="61" name="组合 60">
              <a:extLst>
                <a:ext uri="{FF2B5EF4-FFF2-40B4-BE49-F238E27FC236}">
                  <a16:creationId xmlns:a16="http://schemas.microsoft.com/office/drawing/2014/main" id="{67F0D804-6C5B-4C1A-BA7D-5942A8E841D8}"/>
                </a:ext>
              </a:extLst>
            </p:cNvPr>
            <p:cNvGrpSpPr/>
            <p:nvPr/>
          </p:nvGrpSpPr>
          <p:grpSpPr>
            <a:xfrm>
              <a:off x="2797517" y="3697242"/>
              <a:ext cx="324014" cy="360885"/>
              <a:chOff x="3370708" y="3472556"/>
              <a:chExt cx="478208" cy="532626"/>
            </a:xfrm>
            <a:solidFill>
              <a:srgbClr val="C60000"/>
            </a:solidFill>
          </p:grpSpPr>
          <p:sp>
            <p:nvSpPr>
              <p:cNvPr id="21" name="PA_椭圆 19">
                <a:extLst>
                  <a:ext uri="{FF2B5EF4-FFF2-40B4-BE49-F238E27FC236}">
                    <a16:creationId xmlns:a16="http://schemas.microsoft.com/office/drawing/2014/main" id="{15EC82B1-C7BE-4374-A77C-41B4D12B6BD0}"/>
                  </a:ext>
                </a:extLst>
              </p:cNvPr>
              <p:cNvSpPr/>
              <p:nvPr>
                <p:custDataLst>
                  <p:tags r:id="rId15"/>
                </p:custDataLst>
              </p:nvPr>
            </p:nvSpPr>
            <p:spPr>
              <a:xfrm>
                <a:off x="3370708" y="3526974"/>
                <a:ext cx="478208" cy="4782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隶书" panose="02010509060101010101" charset="-122"/>
                  <a:ea typeface="隶书" panose="02010509060101010101" charset="-122"/>
                  <a:cs typeface="+mn-cs"/>
                </a:endParaRPr>
              </a:p>
            </p:txBody>
          </p:sp>
          <p:sp>
            <p:nvSpPr>
              <p:cNvPr id="22" name="PA_文本框 20">
                <a:extLst>
                  <a:ext uri="{FF2B5EF4-FFF2-40B4-BE49-F238E27FC236}">
                    <a16:creationId xmlns:a16="http://schemas.microsoft.com/office/drawing/2014/main" id="{25E34CA7-983C-4703-B7A2-835558739A49}"/>
                  </a:ext>
                </a:extLst>
              </p:cNvPr>
              <p:cNvSpPr txBox="1"/>
              <p:nvPr>
                <p:custDataLst>
                  <p:tags r:id="rId16"/>
                </p:custDataLst>
              </p:nvPr>
            </p:nvSpPr>
            <p:spPr>
              <a:xfrm>
                <a:off x="3407920" y="3472556"/>
                <a:ext cx="413667" cy="3981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隶书" panose="02010509060101010101" charset="-122"/>
                    <a:ea typeface="隶书" panose="02010509060101010101" charset="-122"/>
                    <a:cs typeface="书体坊郭沫若字体" panose="03000509000000000000" pitchFamily="65" charset="-122"/>
                  </a:rPr>
                  <a:t>忘</a:t>
                </a:r>
              </a:p>
            </p:txBody>
          </p:sp>
        </p:grpSp>
        <p:grpSp>
          <p:nvGrpSpPr>
            <p:cNvPr id="56" name="组合 55">
              <a:extLst>
                <a:ext uri="{FF2B5EF4-FFF2-40B4-BE49-F238E27FC236}">
                  <a16:creationId xmlns:a16="http://schemas.microsoft.com/office/drawing/2014/main" id="{C4D63307-2DB4-4FD2-A5AC-764448A99F84}"/>
                </a:ext>
              </a:extLst>
            </p:cNvPr>
            <p:cNvGrpSpPr/>
            <p:nvPr/>
          </p:nvGrpSpPr>
          <p:grpSpPr>
            <a:xfrm>
              <a:off x="2797517" y="4121488"/>
              <a:ext cx="324014" cy="367020"/>
              <a:chOff x="3370708" y="4114841"/>
              <a:chExt cx="478208" cy="541680"/>
            </a:xfrm>
            <a:solidFill>
              <a:srgbClr val="C60000"/>
            </a:solidFill>
          </p:grpSpPr>
          <p:sp>
            <p:nvSpPr>
              <p:cNvPr id="23" name="PA_椭圆 21">
                <a:extLst>
                  <a:ext uri="{FF2B5EF4-FFF2-40B4-BE49-F238E27FC236}">
                    <a16:creationId xmlns:a16="http://schemas.microsoft.com/office/drawing/2014/main" id="{0A67A496-1976-40B3-B02B-4B1DABD48696}"/>
                  </a:ext>
                </a:extLst>
              </p:cNvPr>
              <p:cNvSpPr/>
              <p:nvPr>
                <p:custDataLst>
                  <p:tags r:id="rId13"/>
                </p:custDataLst>
              </p:nvPr>
            </p:nvSpPr>
            <p:spPr>
              <a:xfrm>
                <a:off x="3370708" y="4178313"/>
                <a:ext cx="478208" cy="4782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隶书" panose="02010509060101010101" charset="-122"/>
                  <a:ea typeface="隶书" panose="02010509060101010101" charset="-122"/>
                  <a:cs typeface="+mn-cs"/>
                </a:endParaRPr>
              </a:p>
            </p:txBody>
          </p:sp>
          <p:sp>
            <p:nvSpPr>
              <p:cNvPr id="24" name="PA_文本框 22">
                <a:extLst>
                  <a:ext uri="{FF2B5EF4-FFF2-40B4-BE49-F238E27FC236}">
                    <a16:creationId xmlns:a16="http://schemas.microsoft.com/office/drawing/2014/main" id="{0D18102F-3F96-48D1-A989-8A33BF8821E4}"/>
                  </a:ext>
                </a:extLst>
              </p:cNvPr>
              <p:cNvSpPr txBox="1"/>
              <p:nvPr>
                <p:custDataLst>
                  <p:tags r:id="rId14"/>
                </p:custDataLst>
              </p:nvPr>
            </p:nvSpPr>
            <p:spPr>
              <a:xfrm>
                <a:off x="3407920" y="4114841"/>
                <a:ext cx="413667" cy="3981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隶书" panose="02010509060101010101" charset="-122"/>
                    <a:ea typeface="隶书" panose="02010509060101010101" charset="-122"/>
                    <a:cs typeface="书体坊郭沫若字体" panose="03000509000000000000" pitchFamily="65" charset="-122"/>
                  </a:rPr>
                  <a:t>历</a:t>
                </a:r>
              </a:p>
            </p:txBody>
          </p:sp>
        </p:grpSp>
        <p:grpSp>
          <p:nvGrpSpPr>
            <p:cNvPr id="57" name="组合 56">
              <a:extLst>
                <a:ext uri="{FF2B5EF4-FFF2-40B4-BE49-F238E27FC236}">
                  <a16:creationId xmlns:a16="http://schemas.microsoft.com/office/drawing/2014/main" id="{C607C8D6-9BBE-48D6-BAA5-B1679EBC3D48}"/>
                </a:ext>
              </a:extLst>
            </p:cNvPr>
            <p:cNvGrpSpPr/>
            <p:nvPr/>
          </p:nvGrpSpPr>
          <p:grpSpPr>
            <a:xfrm>
              <a:off x="2797517" y="4550525"/>
              <a:ext cx="324014" cy="357477"/>
              <a:chOff x="3370708" y="4128925"/>
              <a:chExt cx="478208" cy="527596"/>
            </a:xfrm>
            <a:solidFill>
              <a:srgbClr val="C60000"/>
            </a:solidFill>
          </p:grpSpPr>
          <p:sp>
            <p:nvSpPr>
              <p:cNvPr id="58" name="PA_椭圆 21">
                <a:extLst>
                  <a:ext uri="{FF2B5EF4-FFF2-40B4-BE49-F238E27FC236}">
                    <a16:creationId xmlns:a16="http://schemas.microsoft.com/office/drawing/2014/main" id="{81AE6F4F-71D0-4422-898A-01AD9A97BFD6}"/>
                  </a:ext>
                </a:extLst>
              </p:cNvPr>
              <p:cNvSpPr/>
              <p:nvPr>
                <p:custDataLst>
                  <p:tags r:id="rId11"/>
                </p:custDataLst>
              </p:nvPr>
            </p:nvSpPr>
            <p:spPr>
              <a:xfrm>
                <a:off x="3370708" y="4178313"/>
                <a:ext cx="478208" cy="4782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隶书" panose="02010509060101010101" charset="-122"/>
                  <a:ea typeface="隶书" panose="02010509060101010101" charset="-122"/>
                  <a:cs typeface="+mn-cs"/>
                </a:endParaRPr>
              </a:p>
            </p:txBody>
          </p:sp>
          <p:sp>
            <p:nvSpPr>
              <p:cNvPr id="59" name="PA_文本框 22">
                <a:extLst>
                  <a:ext uri="{FF2B5EF4-FFF2-40B4-BE49-F238E27FC236}">
                    <a16:creationId xmlns:a16="http://schemas.microsoft.com/office/drawing/2014/main" id="{1D4C1193-CAE2-446B-A731-3AB9B2663660}"/>
                  </a:ext>
                </a:extLst>
              </p:cNvPr>
              <p:cNvSpPr txBox="1"/>
              <p:nvPr>
                <p:custDataLst>
                  <p:tags r:id="rId12"/>
                </p:custDataLst>
              </p:nvPr>
            </p:nvSpPr>
            <p:spPr>
              <a:xfrm>
                <a:off x="3393836" y="4128925"/>
                <a:ext cx="413667" cy="3981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隶书" panose="02010509060101010101" charset="-122"/>
                    <a:ea typeface="隶书" panose="02010509060101010101" charset="-122"/>
                    <a:cs typeface="书体坊郭沫若字体" panose="03000509000000000000" pitchFamily="65" charset="-122"/>
                  </a:rPr>
                  <a:t>史</a:t>
                </a:r>
              </a:p>
            </p:txBody>
          </p:sp>
        </p:grpSp>
      </p:grpSp>
      <p:sp>
        <p:nvSpPr>
          <p:cNvPr id="63" name="PA_文本框 15">
            <a:extLst>
              <a:ext uri="{FF2B5EF4-FFF2-40B4-BE49-F238E27FC236}">
                <a16:creationId xmlns:a16="http://schemas.microsoft.com/office/drawing/2014/main" id="{C7696925-7EAC-42C7-911E-CFC9D25A9851}"/>
              </a:ext>
            </a:extLst>
          </p:cNvPr>
          <p:cNvSpPr txBox="1"/>
          <p:nvPr>
            <p:custDataLst>
              <p:tags r:id="rId7"/>
            </p:custDataLst>
          </p:nvPr>
        </p:nvSpPr>
        <p:spPr>
          <a:xfrm>
            <a:off x="872676" y="3502537"/>
            <a:ext cx="1512168" cy="186204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念</a:t>
            </a:r>
          </a:p>
        </p:txBody>
      </p:sp>
      <p:grpSp>
        <p:nvGrpSpPr>
          <p:cNvPr id="68" name="组合 67">
            <a:extLst>
              <a:ext uri="{FF2B5EF4-FFF2-40B4-BE49-F238E27FC236}">
                <a16:creationId xmlns:a16="http://schemas.microsoft.com/office/drawing/2014/main" id="{45011B1F-D1BD-431A-B6E8-C6B075ECFB05}"/>
              </a:ext>
            </a:extLst>
          </p:cNvPr>
          <p:cNvGrpSpPr/>
          <p:nvPr/>
        </p:nvGrpSpPr>
        <p:grpSpPr>
          <a:xfrm>
            <a:off x="2863422" y="848616"/>
            <a:ext cx="1987410" cy="5170810"/>
            <a:chOff x="4315091" y="987265"/>
            <a:chExt cx="1987410" cy="5170810"/>
          </a:xfrm>
        </p:grpSpPr>
        <p:sp>
          <p:nvSpPr>
            <p:cNvPr id="64" name="PA_文本框 15">
              <a:extLst>
                <a:ext uri="{FF2B5EF4-FFF2-40B4-BE49-F238E27FC236}">
                  <a16:creationId xmlns:a16="http://schemas.microsoft.com/office/drawing/2014/main" id="{A4F06F7E-7650-445B-A517-F82E2BA30AAD}"/>
                </a:ext>
              </a:extLst>
            </p:cNvPr>
            <p:cNvSpPr txBox="1"/>
            <p:nvPr>
              <p:custDataLst>
                <p:tags r:id="rId8"/>
              </p:custDataLst>
            </p:nvPr>
          </p:nvSpPr>
          <p:spPr>
            <a:xfrm>
              <a:off x="4315091" y="987265"/>
              <a:ext cx="1867918" cy="25545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0" b="0" i="0" u="none" strike="noStrike" kern="1200" cap="none" spc="0" normalizeH="0" baseline="0" noProof="0" dirty="0">
                  <a:ln>
                    <a:noFill/>
                  </a:ln>
                  <a:solidFill>
                    <a:srgbClr val="C60000"/>
                  </a:solidFill>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一</a:t>
              </a:r>
            </a:p>
          </p:txBody>
        </p:sp>
        <p:sp>
          <p:nvSpPr>
            <p:cNvPr id="66" name="PA_文本框 15">
              <a:extLst>
                <a:ext uri="{FF2B5EF4-FFF2-40B4-BE49-F238E27FC236}">
                  <a16:creationId xmlns:a16="http://schemas.microsoft.com/office/drawing/2014/main" id="{35FA8E96-481D-48EE-99CB-2EF6018E278A}"/>
                </a:ext>
              </a:extLst>
            </p:cNvPr>
            <p:cNvSpPr txBox="1"/>
            <p:nvPr>
              <p:custDataLst>
                <p:tags r:id="rId9"/>
              </p:custDataLst>
            </p:nvPr>
          </p:nvSpPr>
          <p:spPr>
            <a:xfrm>
              <a:off x="4434583" y="2009388"/>
              <a:ext cx="1867918" cy="25545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二</a:t>
              </a:r>
            </a:p>
          </p:txBody>
        </p:sp>
        <p:sp>
          <p:nvSpPr>
            <p:cNvPr id="67" name="PA_文本框 15">
              <a:extLst>
                <a:ext uri="{FF2B5EF4-FFF2-40B4-BE49-F238E27FC236}">
                  <a16:creationId xmlns:a16="http://schemas.microsoft.com/office/drawing/2014/main" id="{DF88FA22-4EA3-4424-A026-381DBB66702C}"/>
                </a:ext>
              </a:extLst>
            </p:cNvPr>
            <p:cNvSpPr txBox="1"/>
            <p:nvPr>
              <p:custDataLst>
                <p:tags r:id="rId10"/>
              </p:custDataLst>
            </p:nvPr>
          </p:nvSpPr>
          <p:spPr>
            <a:xfrm>
              <a:off x="4342494" y="3603530"/>
              <a:ext cx="1867918" cy="25545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0" b="0" i="0" u="none" strike="noStrike" kern="1200" cap="none" spc="0" normalizeH="0" baseline="0" noProof="0" dirty="0">
                  <a:ln>
                    <a:noFill/>
                  </a:ln>
                  <a:solidFill>
                    <a:srgbClr val="C60000"/>
                  </a:solidFill>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九</a:t>
              </a:r>
            </a:p>
          </p:txBody>
        </p:sp>
      </p:grpSp>
    </p:spTree>
    <p:extLst>
      <p:ext uri="{BB962C8B-B14F-4D97-AF65-F5344CB8AC3E}">
        <p14:creationId xmlns:p14="http://schemas.microsoft.com/office/powerpoint/2010/main" val="1915807048"/>
      </p:ext>
    </p:extLst>
  </p:cSld>
  <p:clrMapOvr>
    <a:masterClrMapping/>
  </p:clrMapOvr>
  <mc:AlternateContent xmlns:mc="http://schemas.openxmlformats.org/markup-compatibility/2006" xmlns:p14="http://schemas.microsoft.com/office/powerpoint/2010/main">
    <mc:Choice Requires="p14">
      <p:transition p14:dur="100" advTm="9000">
        <p:cut/>
      </p:transition>
    </mc:Choice>
    <mc:Fallback xmlns="">
      <p:transition advTm="9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par>
                                <p:cTn id="7" presetID="1" presetClass="mediacall" presetSubtype="0" fill="hold" nodeType="withEffect">
                                  <p:stCondLst>
                                    <p:cond delay="0"/>
                                  </p:stCondLst>
                                  <p:childTnLst>
                                    <p:cmd type="call" cmd="playFrom(0.0)">
                                      <p:cBhvr>
                                        <p:cTn id="8" dur="1" fill="hold"/>
                                        <p:tgtEl>
                                          <p:spTgt spid="2"/>
                                        </p:tgtEl>
                                      </p:cBhvr>
                                    </p:cmd>
                                  </p:childTnLst>
                                </p:cTn>
                              </p:par>
                              <p:par>
                                <p:cTn id="9" presetID="47" presetClass="entr" presetSubtype="0"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000"/>
                                        <p:tgtEl>
                                          <p:spTgt spid="27"/>
                                        </p:tgtEl>
                                      </p:cBhvr>
                                    </p:animEffect>
                                    <p:anim calcmode="lin" valueType="num">
                                      <p:cBhvr>
                                        <p:cTn id="12" dur="1000" fill="hold"/>
                                        <p:tgtEl>
                                          <p:spTgt spid="27"/>
                                        </p:tgtEl>
                                        <p:attrNameLst>
                                          <p:attrName>ppt_x</p:attrName>
                                        </p:attrNameLst>
                                      </p:cBhvr>
                                      <p:tavLst>
                                        <p:tav tm="0">
                                          <p:val>
                                            <p:strVal val="#ppt_x"/>
                                          </p:val>
                                        </p:tav>
                                        <p:tav tm="100000">
                                          <p:val>
                                            <p:strVal val="#ppt_x"/>
                                          </p:val>
                                        </p:tav>
                                      </p:tavLst>
                                    </p:anim>
                                    <p:anim calcmode="lin" valueType="num">
                                      <p:cBhvr>
                                        <p:cTn id="1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randombar(horizontal)">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12"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0-#ppt_w/2"/>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0-#ppt_w/2"/>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65"/>
                                        </p:tgtEl>
                                        <p:attrNameLst>
                                          <p:attrName>style.visibility</p:attrName>
                                        </p:attrNameLst>
                                      </p:cBhvr>
                                      <p:to>
                                        <p:strVal val="visible"/>
                                      </p:to>
                                    </p:set>
                                    <p:anim calcmode="lin" valueType="num">
                                      <p:cBhvr>
                                        <p:cTn id="38" dur="1000" fill="hold"/>
                                        <p:tgtEl>
                                          <p:spTgt spid="65"/>
                                        </p:tgtEl>
                                        <p:attrNameLst>
                                          <p:attrName>ppt_w</p:attrName>
                                        </p:attrNameLst>
                                      </p:cBhvr>
                                      <p:tavLst>
                                        <p:tav tm="0">
                                          <p:val>
                                            <p:fltVal val="0"/>
                                          </p:val>
                                        </p:tav>
                                        <p:tav tm="100000">
                                          <p:val>
                                            <p:strVal val="#ppt_w"/>
                                          </p:val>
                                        </p:tav>
                                      </p:tavLst>
                                    </p:anim>
                                    <p:anim calcmode="lin" valueType="num">
                                      <p:cBhvr>
                                        <p:cTn id="39" dur="1000" fill="hold"/>
                                        <p:tgtEl>
                                          <p:spTgt spid="65"/>
                                        </p:tgtEl>
                                        <p:attrNameLst>
                                          <p:attrName>ppt_h</p:attrName>
                                        </p:attrNameLst>
                                      </p:cBhvr>
                                      <p:tavLst>
                                        <p:tav tm="0">
                                          <p:val>
                                            <p:fltVal val="0"/>
                                          </p:val>
                                        </p:tav>
                                        <p:tav tm="100000">
                                          <p:val>
                                            <p:strVal val="#ppt_h"/>
                                          </p:val>
                                        </p:tav>
                                      </p:tavLst>
                                    </p:anim>
                                    <p:anim calcmode="lin" valueType="num">
                                      <p:cBhvr>
                                        <p:cTn id="40" dur="1000" fill="hold"/>
                                        <p:tgtEl>
                                          <p:spTgt spid="65"/>
                                        </p:tgtEl>
                                        <p:attrNameLst>
                                          <p:attrName>style.rotation</p:attrName>
                                        </p:attrNameLst>
                                      </p:cBhvr>
                                      <p:tavLst>
                                        <p:tav tm="0">
                                          <p:val>
                                            <p:fltVal val="90"/>
                                          </p:val>
                                        </p:tav>
                                        <p:tav tm="100000">
                                          <p:val>
                                            <p:fltVal val="0"/>
                                          </p:val>
                                        </p:tav>
                                      </p:tavLst>
                                    </p:anim>
                                    <p:animEffect transition="in" filter="fade">
                                      <p:cBhvr>
                                        <p:cTn id="41" dur="1000"/>
                                        <p:tgtEl>
                                          <p:spTgt spid="65"/>
                                        </p:tgtEl>
                                      </p:cBhvr>
                                    </p:animEffect>
                                  </p:childTnLst>
                                </p:cTn>
                              </p:par>
                              <p:par>
                                <p:cTn id="42" presetID="47" presetClass="entr" presetSubtype="0" fill="hold" grpId="0" nodeType="withEffect">
                                  <p:stCondLst>
                                    <p:cond delay="0"/>
                                  </p:stCondLst>
                                  <p:childTnLst>
                                    <p:set>
                                      <p:cBhvr>
                                        <p:cTn id="43" dur="1" fill="hold">
                                          <p:stCondLst>
                                            <p:cond delay="0"/>
                                          </p:stCondLst>
                                        </p:cTn>
                                        <p:tgtEl>
                                          <p:spTgt spid="63"/>
                                        </p:tgtEl>
                                        <p:attrNameLst>
                                          <p:attrName>style.visibility</p:attrName>
                                        </p:attrNameLst>
                                      </p:cBhvr>
                                      <p:to>
                                        <p:strVal val="visible"/>
                                      </p:to>
                                    </p:set>
                                    <p:animEffect transition="in" filter="fade">
                                      <p:cBhvr>
                                        <p:cTn id="44" dur="1000"/>
                                        <p:tgtEl>
                                          <p:spTgt spid="63"/>
                                        </p:tgtEl>
                                      </p:cBhvr>
                                    </p:animEffect>
                                    <p:anim calcmode="lin" valueType="num">
                                      <p:cBhvr>
                                        <p:cTn id="45" dur="1000" fill="hold"/>
                                        <p:tgtEl>
                                          <p:spTgt spid="63"/>
                                        </p:tgtEl>
                                        <p:attrNameLst>
                                          <p:attrName>ppt_x</p:attrName>
                                        </p:attrNameLst>
                                      </p:cBhvr>
                                      <p:tavLst>
                                        <p:tav tm="0">
                                          <p:val>
                                            <p:strVal val="#ppt_x"/>
                                          </p:val>
                                        </p:tav>
                                        <p:tav tm="100000">
                                          <p:val>
                                            <p:strVal val="#ppt_x"/>
                                          </p:val>
                                        </p:tav>
                                      </p:tavLst>
                                    </p:anim>
                                    <p:anim calcmode="lin" valueType="num">
                                      <p:cBhvr>
                                        <p:cTn id="46"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nodeType="click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wipe(up)">
                                      <p:cBhvr>
                                        <p:cTn id="51" dur="500"/>
                                        <p:tgtEl>
                                          <p:spTgt spid="69"/>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nodeType="clickEffect">
                                  <p:stCondLst>
                                    <p:cond delay="0"/>
                                  </p:stCondLst>
                                  <p:childTnLst>
                                    <p:set>
                                      <p:cBhvr>
                                        <p:cTn id="55" dur="1" fill="hold">
                                          <p:stCondLst>
                                            <p:cond delay="0"/>
                                          </p:stCondLst>
                                        </p:cTn>
                                        <p:tgtEl>
                                          <p:spTgt spid="68"/>
                                        </p:tgtEl>
                                        <p:attrNameLst>
                                          <p:attrName>style.visibility</p:attrName>
                                        </p:attrNameLst>
                                      </p:cBhvr>
                                      <p:to>
                                        <p:strVal val="visible"/>
                                      </p:to>
                                    </p:set>
                                    <p:anim calcmode="lin" valueType="num">
                                      <p:cBhvr>
                                        <p:cTn id="56" dur="500" fill="hold"/>
                                        <p:tgtEl>
                                          <p:spTgt spid="68"/>
                                        </p:tgtEl>
                                        <p:attrNameLst>
                                          <p:attrName>ppt_w</p:attrName>
                                        </p:attrNameLst>
                                      </p:cBhvr>
                                      <p:tavLst>
                                        <p:tav tm="0">
                                          <p:val>
                                            <p:fltVal val="0"/>
                                          </p:val>
                                        </p:tav>
                                        <p:tav tm="100000">
                                          <p:val>
                                            <p:strVal val="#ppt_w"/>
                                          </p:val>
                                        </p:tav>
                                      </p:tavLst>
                                    </p:anim>
                                    <p:anim calcmode="lin" valueType="num">
                                      <p:cBhvr>
                                        <p:cTn id="57" dur="500" fill="hold"/>
                                        <p:tgtEl>
                                          <p:spTgt spid="68"/>
                                        </p:tgtEl>
                                        <p:attrNameLst>
                                          <p:attrName>ppt_h</p:attrName>
                                        </p:attrNameLst>
                                      </p:cBhvr>
                                      <p:tavLst>
                                        <p:tav tm="0">
                                          <p:val>
                                            <p:fltVal val="0"/>
                                          </p:val>
                                        </p:tav>
                                        <p:tav tm="100000">
                                          <p:val>
                                            <p:strVal val="#ppt_h"/>
                                          </p:val>
                                        </p:tav>
                                      </p:tavLst>
                                    </p:anim>
                                    <p:animEffect transition="in" filter="fade">
                                      <p:cBhvr>
                                        <p:cTn id="58" dur="500"/>
                                        <p:tgtEl>
                                          <p:spTgt spid="68"/>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2" fill="hold" nodeType="clickEffect">
                                  <p:stCondLst>
                                    <p:cond delay="0"/>
                                  </p:stCondLst>
                                  <p:childTnLst>
                                    <p:set>
                                      <p:cBhvr>
                                        <p:cTn id="62" dur="1" fill="hold">
                                          <p:stCondLst>
                                            <p:cond delay="0"/>
                                          </p:stCondLst>
                                        </p:cTn>
                                        <p:tgtEl>
                                          <p:spTgt spid="62"/>
                                        </p:tgtEl>
                                        <p:attrNameLst>
                                          <p:attrName>style.visibility</p:attrName>
                                        </p:attrNameLst>
                                      </p:cBhvr>
                                      <p:to>
                                        <p:strVal val="visible"/>
                                      </p:to>
                                    </p:set>
                                    <p:animEffect transition="in" filter="wipe(right)">
                                      <p:cBhvr>
                                        <p:cTn id="6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26">
                <p:cTn id="64" repeatCount="indefinite" fill="hold" display="0">
                  <p:stCondLst>
                    <p:cond delay="indefinite"/>
                  </p:stCondLst>
                  <p:endCondLst>
                    <p:cond evt="onStopAudio" delay="0">
                      <p:tgtEl>
                        <p:sldTgt/>
                      </p:tgtEl>
                    </p:cond>
                  </p:endCondLst>
                </p:cTn>
                <p:tgtEl>
                  <p:spTgt spid="2"/>
                </p:tgtEl>
              </p:cMediaNode>
            </p:audio>
            <p:audio>
              <p:cMediaNode vol="80000" numSld="999" showWhenStopped="0">
                <p:cTn id="65" repeatCount="indefinite" fill="hold" display="0">
                  <p:stCondLst>
                    <p:cond delay="indefinite"/>
                  </p:stCondLst>
                  <p:endCondLst>
                    <p:cond evt="onStopAudio" delay="0">
                      <p:tgtEl>
                        <p:sldTgt/>
                      </p:tgtEl>
                    </p:cond>
                  </p:endCondLst>
                </p:cTn>
                <p:tgtEl>
                  <p:spTgt spid="29"/>
                </p:tgtEl>
              </p:cMediaNode>
            </p:audio>
          </p:childTnLst>
        </p:cTn>
      </p:par>
    </p:tnLst>
    <p:bldLst>
      <p:bldP spid="6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E07F9611-9278-4873-BEB2-7F9AD629A7D1}"/>
              </a:ext>
            </a:extLst>
          </p:cNvPr>
          <p:cNvPicPr>
            <a:picLocks noChangeAspect="1"/>
          </p:cNvPicPr>
          <p:nvPr/>
        </p:nvPicPr>
        <p:blipFill>
          <a:blip r:embed="rId7" cstate="print">
            <a:extLst>
              <a:ext uri="{BEBA8EAE-BF5A-486C-A8C5-ECC9F3942E4B}">
                <a14:imgProps xmlns:a14="http://schemas.microsoft.com/office/drawing/2010/main">
                  <a14:imgLayer r:embed="rId8">
                    <a14:imgEffect>
                      <a14:brightnessContrast contrast="40000"/>
                    </a14:imgEffect>
                  </a14:imgLayer>
                </a14:imgProps>
              </a:ext>
              <a:ext uri="{28A0092B-C50C-407E-A947-70E740481C1C}">
                <a14:useLocalDpi xmlns:a14="http://schemas.microsoft.com/office/drawing/2010/main" val="0"/>
              </a:ext>
            </a:extLst>
          </a:blip>
          <a:stretch>
            <a:fillRect/>
          </a:stretch>
        </p:blipFill>
        <p:spPr>
          <a:xfrm rot="5400000">
            <a:off x="2667000" y="-2667000"/>
            <a:ext cx="6858000" cy="12192000"/>
          </a:xfrm>
          <a:prstGeom prst="rect">
            <a:avLst/>
          </a:prstGeom>
        </p:spPr>
      </p:pic>
      <p:pic>
        <p:nvPicPr>
          <p:cNvPr id="6" name="图片 5">
            <a:extLst>
              <a:ext uri="{FF2B5EF4-FFF2-40B4-BE49-F238E27FC236}">
                <a16:creationId xmlns:a16="http://schemas.microsoft.com/office/drawing/2014/main" id="{88ED8A27-3CF7-4BBB-9860-B6B132449708}"/>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r="-3498" b="86667"/>
          <a:stretch/>
        </p:blipFill>
        <p:spPr>
          <a:xfrm>
            <a:off x="-1" y="-23567"/>
            <a:ext cx="7421528" cy="1434272"/>
          </a:xfrm>
          <a:prstGeom prst="rect">
            <a:avLst/>
          </a:prstGeom>
        </p:spPr>
      </p:pic>
      <p:pic>
        <p:nvPicPr>
          <p:cNvPr id="7" name="图片 6">
            <a:extLst>
              <a:ext uri="{FF2B5EF4-FFF2-40B4-BE49-F238E27FC236}">
                <a16:creationId xmlns:a16="http://schemas.microsoft.com/office/drawing/2014/main" id="{DB30CACB-3D45-44CA-85C5-09656C7BE7A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44341"/>
          <a:stretch/>
        </p:blipFill>
        <p:spPr>
          <a:xfrm>
            <a:off x="6111502" y="1329070"/>
            <a:ext cx="6080498" cy="5528930"/>
          </a:xfrm>
          <a:prstGeom prst="rect">
            <a:avLst/>
          </a:prstGeom>
        </p:spPr>
      </p:pic>
      <p:pic>
        <p:nvPicPr>
          <p:cNvPr id="8" name="图片 7">
            <a:extLst>
              <a:ext uri="{FF2B5EF4-FFF2-40B4-BE49-F238E27FC236}">
                <a16:creationId xmlns:a16="http://schemas.microsoft.com/office/drawing/2014/main" id="{AA1DC5AC-F2B6-48D7-817B-827FABC5101D}"/>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54883" r="52171" b="13799"/>
          <a:stretch/>
        </p:blipFill>
        <p:spPr>
          <a:xfrm>
            <a:off x="8616781" y="0"/>
            <a:ext cx="2617489" cy="2571076"/>
          </a:xfrm>
          <a:prstGeom prst="rect">
            <a:avLst/>
          </a:prstGeom>
        </p:spPr>
      </p:pic>
      <p:pic>
        <p:nvPicPr>
          <p:cNvPr id="9" name="图片 8">
            <a:extLst>
              <a:ext uri="{FF2B5EF4-FFF2-40B4-BE49-F238E27FC236}">
                <a16:creationId xmlns:a16="http://schemas.microsoft.com/office/drawing/2014/main" id="{38AEF123-828B-497E-83BB-942D79154813}"/>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t="54883" r="52171" b="13799"/>
          <a:stretch/>
        </p:blipFill>
        <p:spPr>
          <a:xfrm>
            <a:off x="174081" y="600386"/>
            <a:ext cx="1724467" cy="1693889"/>
          </a:xfrm>
          <a:prstGeom prst="rect">
            <a:avLst/>
          </a:prstGeom>
        </p:spPr>
      </p:pic>
      <p:sp>
        <p:nvSpPr>
          <p:cNvPr id="4" name="矩形 3">
            <a:extLst>
              <a:ext uri="{FF2B5EF4-FFF2-40B4-BE49-F238E27FC236}">
                <a16:creationId xmlns:a16="http://schemas.microsoft.com/office/drawing/2014/main" id="{471BD1CC-8655-4EAD-A25B-361239B03794}"/>
              </a:ext>
            </a:extLst>
          </p:cNvPr>
          <p:cNvSpPr/>
          <p:nvPr/>
        </p:nvSpPr>
        <p:spPr>
          <a:xfrm>
            <a:off x="1444400" y="3057989"/>
            <a:ext cx="1050430" cy="1862048"/>
          </a:xfrm>
          <a:prstGeom prst="rect">
            <a:avLst/>
          </a:prstGeom>
          <a:noFill/>
          <a:ln>
            <a:noFill/>
          </a:ln>
        </p:spPr>
        <p:txBody>
          <a:bodyPr wrap="square">
            <a:spAutoFit/>
          </a:bodyPr>
          <a:lstStyle/>
          <a:p>
            <a:r>
              <a:rPr lang="zh-CN" altLang="en-US" sz="11500" b="1" dirty="0">
                <a:solidFill>
                  <a:srgbClr val="C60000"/>
                </a:solidFill>
                <a:latin typeface="字魂110号-武林江湖体" panose="00000500000000000000" pitchFamily="2" charset="-122"/>
                <a:ea typeface="字魂110号-武林江湖体" panose="00000500000000000000" pitchFamily="2" charset="-122"/>
              </a:rPr>
              <a:t>事</a:t>
            </a:r>
          </a:p>
        </p:txBody>
      </p:sp>
      <p:grpSp>
        <p:nvGrpSpPr>
          <p:cNvPr id="11" name="组合 10">
            <a:extLst>
              <a:ext uri="{FF2B5EF4-FFF2-40B4-BE49-F238E27FC236}">
                <a16:creationId xmlns:a16="http://schemas.microsoft.com/office/drawing/2014/main" id="{B19F609F-CF4D-4CE5-8E61-E99A1DFB59A8}"/>
              </a:ext>
            </a:extLst>
          </p:cNvPr>
          <p:cNvGrpSpPr/>
          <p:nvPr/>
        </p:nvGrpSpPr>
        <p:grpSpPr>
          <a:xfrm>
            <a:off x="1704302" y="1786281"/>
            <a:ext cx="1035563" cy="1200329"/>
            <a:chOff x="2786098" y="1306335"/>
            <a:chExt cx="1512168" cy="1752766"/>
          </a:xfrm>
        </p:grpSpPr>
        <p:grpSp>
          <p:nvGrpSpPr>
            <p:cNvPr id="12" name="组合 11">
              <a:extLst>
                <a:ext uri="{FF2B5EF4-FFF2-40B4-BE49-F238E27FC236}">
                  <a16:creationId xmlns:a16="http://schemas.microsoft.com/office/drawing/2014/main" id="{34BD2348-DE0D-434B-A12E-33EB8B5E1E89}"/>
                </a:ext>
              </a:extLst>
            </p:cNvPr>
            <p:cNvGrpSpPr/>
            <p:nvPr/>
          </p:nvGrpSpPr>
          <p:grpSpPr>
            <a:xfrm>
              <a:off x="2935304" y="1480539"/>
              <a:ext cx="1344408" cy="1207793"/>
              <a:chOff x="2905222" y="1128521"/>
              <a:chExt cx="1759212" cy="1580446"/>
            </a:xfrm>
            <a:noFill/>
          </p:grpSpPr>
          <p:sp>
            <p:nvSpPr>
              <p:cNvPr id="14" name="矩形 13">
                <a:extLst>
                  <a:ext uri="{FF2B5EF4-FFF2-40B4-BE49-F238E27FC236}">
                    <a16:creationId xmlns:a16="http://schemas.microsoft.com/office/drawing/2014/main" id="{B1CA7B73-54BF-4A92-ACAD-2199F26550B4}"/>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cxnSp>
            <p:nvCxnSpPr>
              <p:cNvPr id="15" name="直接连接符 14">
                <a:extLst>
                  <a:ext uri="{FF2B5EF4-FFF2-40B4-BE49-F238E27FC236}">
                    <a16:creationId xmlns:a16="http://schemas.microsoft.com/office/drawing/2014/main" id="{B2ECCB13-EBBA-48DE-85B0-F1E0461225E3}"/>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9A03B93-A57B-4649-8F6A-6B7AB76CE29F}"/>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796EC4CB-3948-4C77-9554-5D7B5D79F334}"/>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76834830-D461-4795-AC1F-9BF9BD353354}"/>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3" name="PA_文本框 14">
              <a:extLst>
                <a:ext uri="{FF2B5EF4-FFF2-40B4-BE49-F238E27FC236}">
                  <a16:creationId xmlns:a16="http://schemas.microsoft.com/office/drawing/2014/main" id="{47648DB7-EE83-4ED8-B41C-5D078463D2CF}"/>
                </a:ext>
              </a:extLst>
            </p:cNvPr>
            <p:cNvSpPr txBox="1"/>
            <p:nvPr>
              <p:custDataLst>
                <p:tags r:id="rId4"/>
              </p:custDataLst>
            </p:nvPr>
          </p:nvSpPr>
          <p:spPr>
            <a:xfrm>
              <a:off x="2786098" y="1306335"/>
              <a:ext cx="1512168" cy="17527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第</a:t>
              </a:r>
            </a:p>
          </p:txBody>
        </p:sp>
      </p:grpSp>
      <p:grpSp>
        <p:nvGrpSpPr>
          <p:cNvPr id="19" name="组合 18">
            <a:extLst>
              <a:ext uri="{FF2B5EF4-FFF2-40B4-BE49-F238E27FC236}">
                <a16:creationId xmlns:a16="http://schemas.microsoft.com/office/drawing/2014/main" id="{8138D85B-E643-476A-A061-BEA8F5DBB81B}"/>
              </a:ext>
            </a:extLst>
          </p:cNvPr>
          <p:cNvGrpSpPr/>
          <p:nvPr/>
        </p:nvGrpSpPr>
        <p:grpSpPr>
          <a:xfrm>
            <a:off x="3044212" y="1786281"/>
            <a:ext cx="1035563" cy="1200329"/>
            <a:chOff x="2786098" y="1306335"/>
            <a:chExt cx="1512168" cy="1752766"/>
          </a:xfrm>
        </p:grpSpPr>
        <p:grpSp>
          <p:nvGrpSpPr>
            <p:cNvPr id="20" name="组合 19">
              <a:extLst>
                <a:ext uri="{FF2B5EF4-FFF2-40B4-BE49-F238E27FC236}">
                  <a16:creationId xmlns:a16="http://schemas.microsoft.com/office/drawing/2014/main" id="{19804700-6B00-4364-9789-E52D674557C0}"/>
                </a:ext>
              </a:extLst>
            </p:cNvPr>
            <p:cNvGrpSpPr/>
            <p:nvPr/>
          </p:nvGrpSpPr>
          <p:grpSpPr>
            <a:xfrm>
              <a:off x="2935304" y="1480539"/>
              <a:ext cx="1344408" cy="1207793"/>
              <a:chOff x="2905222" y="1128521"/>
              <a:chExt cx="1759212" cy="1580446"/>
            </a:xfrm>
            <a:noFill/>
          </p:grpSpPr>
          <p:sp>
            <p:nvSpPr>
              <p:cNvPr id="22" name="矩形 21">
                <a:extLst>
                  <a:ext uri="{FF2B5EF4-FFF2-40B4-BE49-F238E27FC236}">
                    <a16:creationId xmlns:a16="http://schemas.microsoft.com/office/drawing/2014/main" id="{DABB3772-8DF1-4D5A-A9AE-B655763BE56B}"/>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C60000"/>
                  </a:solidFill>
                </a:endParaRPr>
              </a:p>
            </p:txBody>
          </p:sp>
          <p:cxnSp>
            <p:nvCxnSpPr>
              <p:cNvPr id="23" name="直接连接符 22">
                <a:extLst>
                  <a:ext uri="{FF2B5EF4-FFF2-40B4-BE49-F238E27FC236}">
                    <a16:creationId xmlns:a16="http://schemas.microsoft.com/office/drawing/2014/main" id="{607F8B16-02EB-43A1-B5AF-F8AF8389B3C2}"/>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5E5DC432-663D-410B-8F49-97E4D4E8B6DA}"/>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ACDFF04D-6D64-430E-9C5A-973B62302396}"/>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0C0E7FE0-DDEC-49BE-9FC9-403BA4C47449}"/>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21" name="PA_文本框 14">
              <a:extLst>
                <a:ext uri="{FF2B5EF4-FFF2-40B4-BE49-F238E27FC236}">
                  <a16:creationId xmlns:a16="http://schemas.microsoft.com/office/drawing/2014/main" id="{3EB56442-3881-4104-B406-2580D25C046F}"/>
                </a:ext>
              </a:extLst>
            </p:cNvPr>
            <p:cNvSpPr txBox="1"/>
            <p:nvPr>
              <p:custDataLst>
                <p:tags r:id="rId3"/>
              </p:custDataLst>
            </p:nvPr>
          </p:nvSpPr>
          <p:spPr>
            <a:xfrm>
              <a:off x="2786098" y="1306335"/>
              <a:ext cx="1512168" cy="17527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solidFill>
                    <a:srgbClr val="C60000"/>
                  </a:solidFill>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一</a:t>
              </a:r>
            </a:p>
          </p:txBody>
        </p:sp>
      </p:grpSp>
      <p:grpSp>
        <p:nvGrpSpPr>
          <p:cNvPr id="27" name="组合 26">
            <a:extLst>
              <a:ext uri="{FF2B5EF4-FFF2-40B4-BE49-F238E27FC236}">
                <a16:creationId xmlns:a16="http://schemas.microsoft.com/office/drawing/2014/main" id="{6FDD3E5E-EC1D-47AB-8B71-D9A4B15684C1}"/>
              </a:ext>
            </a:extLst>
          </p:cNvPr>
          <p:cNvGrpSpPr/>
          <p:nvPr/>
        </p:nvGrpSpPr>
        <p:grpSpPr>
          <a:xfrm>
            <a:off x="4384122" y="1786281"/>
            <a:ext cx="1035563" cy="1200329"/>
            <a:chOff x="2786098" y="1306335"/>
            <a:chExt cx="1512168" cy="1752766"/>
          </a:xfrm>
        </p:grpSpPr>
        <p:grpSp>
          <p:nvGrpSpPr>
            <p:cNvPr id="28" name="组合 27">
              <a:extLst>
                <a:ext uri="{FF2B5EF4-FFF2-40B4-BE49-F238E27FC236}">
                  <a16:creationId xmlns:a16="http://schemas.microsoft.com/office/drawing/2014/main" id="{9AD01643-01D0-45AE-8494-75C952C33487}"/>
                </a:ext>
              </a:extLst>
            </p:cNvPr>
            <p:cNvGrpSpPr/>
            <p:nvPr/>
          </p:nvGrpSpPr>
          <p:grpSpPr>
            <a:xfrm>
              <a:off x="2935304" y="1480539"/>
              <a:ext cx="1344408" cy="1207793"/>
              <a:chOff x="2905222" y="1128521"/>
              <a:chExt cx="1759212" cy="1580446"/>
            </a:xfrm>
            <a:noFill/>
          </p:grpSpPr>
          <p:sp>
            <p:nvSpPr>
              <p:cNvPr id="30" name="矩形 29">
                <a:extLst>
                  <a:ext uri="{FF2B5EF4-FFF2-40B4-BE49-F238E27FC236}">
                    <a16:creationId xmlns:a16="http://schemas.microsoft.com/office/drawing/2014/main" id="{5EDB10F5-E54F-4E72-AD50-C1EF98BD8D7E}"/>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cxnSp>
            <p:nvCxnSpPr>
              <p:cNvPr id="31" name="直接连接符 30">
                <a:extLst>
                  <a:ext uri="{FF2B5EF4-FFF2-40B4-BE49-F238E27FC236}">
                    <a16:creationId xmlns:a16="http://schemas.microsoft.com/office/drawing/2014/main" id="{5110A7E7-B0DF-4665-B837-732AB487D3C8}"/>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FC52CDFB-A03A-43DB-BE3D-4C9BEA95821C}"/>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BA9E8846-AE87-4E5A-9C75-1F1909314460}"/>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CA3C683B-D603-4E53-BEA7-E39792B6BDA6}"/>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29" name="PA_文本框 14">
              <a:extLst>
                <a:ext uri="{FF2B5EF4-FFF2-40B4-BE49-F238E27FC236}">
                  <a16:creationId xmlns:a16="http://schemas.microsoft.com/office/drawing/2014/main" id="{96631E26-4204-48C3-9846-510A3A357A46}"/>
                </a:ext>
              </a:extLst>
            </p:cNvPr>
            <p:cNvSpPr txBox="1"/>
            <p:nvPr>
              <p:custDataLst>
                <p:tags r:id="rId2"/>
              </p:custDataLst>
            </p:nvPr>
          </p:nvSpPr>
          <p:spPr>
            <a:xfrm>
              <a:off x="2786098" y="1306335"/>
              <a:ext cx="1512168" cy="17527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7200" dirty="0">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部</a:t>
              </a:r>
              <a:endParaRPr kumimoji="0" lang="zh-CN" altLang="en-US" sz="72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endParaRPr>
            </a:p>
          </p:txBody>
        </p:sp>
      </p:grpSp>
      <p:grpSp>
        <p:nvGrpSpPr>
          <p:cNvPr id="35" name="组合 34">
            <a:extLst>
              <a:ext uri="{FF2B5EF4-FFF2-40B4-BE49-F238E27FC236}">
                <a16:creationId xmlns:a16="http://schemas.microsoft.com/office/drawing/2014/main" id="{C126F4A6-D53B-434D-AA95-CB0215D94DF3}"/>
              </a:ext>
            </a:extLst>
          </p:cNvPr>
          <p:cNvGrpSpPr/>
          <p:nvPr/>
        </p:nvGrpSpPr>
        <p:grpSpPr>
          <a:xfrm>
            <a:off x="5724032" y="1786281"/>
            <a:ext cx="1035563" cy="1200329"/>
            <a:chOff x="2786098" y="1306335"/>
            <a:chExt cx="1512168" cy="1752766"/>
          </a:xfrm>
        </p:grpSpPr>
        <p:grpSp>
          <p:nvGrpSpPr>
            <p:cNvPr id="36" name="组合 35">
              <a:extLst>
                <a:ext uri="{FF2B5EF4-FFF2-40B4-BE49-F238E27FC236}">
                  <a16:creationId xmlns:a16="http://schemas.microsoft.com/office/drawing/2014/main" id="{29C632AE-0FB3-4AAC-9264-C0D480A8B728}"/>
                </a:ext>
              </a:extLst>
            </p:cNvPr>
            <p:cNvGrpSpPr/>
            <p:nvPr/>
          </p:nvGrpSpPr>
          <p:grpSpPr>
            <a:xfrm>
              <a:off x="2935304" y="1480539"/>
              <a:ext cx="1344408" cy="1207793"/>
              <a:chOff x="2905222" y="1128521"/>
              <a:chExt cx="1759212" cy="1580446"/>
            </a:xfrm>
            <a:noFill/>
          </p:grpSpPr>
          <p:sp>
            <p:nvSpPr>
              <p:cNvPr id="38" name="矩形 37">
                <a:extLst>
                  <a:ext uri="{FF2B5EF4-FFF2-40B4-BE49-F238E27FC236}">
                    <a16:creationId xmlns:a16="http://schemas.microsoft.com/office/drawing/2014/main" id="{6A89B34F-384A-433E-95AF-BC41EF4E5E73}"/>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cxnSp>
            <p:nvCxnSpPr>
              <p:cNvPr id="39" name="直接连接符 38">
                <a:extLst>
                  <a:ext uri="{FF2B5EF4-FFF2-40B4-BE49-F238E27FC236}">
                    <a16:creationId xmlns:a16="http://schemas.microsoft.com/office/drawing/2014/main" id="{F7BFA8FA-B3BD-4567-947B-E0EDB280C55D}"/>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88E3EAF8-0C68-4D74-9B56-49D0F08E7061}"/>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F8FACBF5-A220-4ED9-A16E-5DBCEA0509C9}"/>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EA67CC9A-E3EE-4ACB-85E8-A7ADD719ED02}"/>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37" name="PA_文本框 14">
              <a:extLst>
                <a:ext uri="{FF2B5EF4-FFF2-40B4-BE49-F238E27FC236}">
                  <a16:creationId xmlns:a16="http://schemas.microsoft.com/office/drawing/2014/main" id="{53EEF500-EBA2-4D92-9E78-0EA74726BD89}"/>
                </a:ext>
              </a:extLst>
            </p:cNvPr>
            <p:cNvSpPr txBox="1"/>
            <p:nvPr>
              <p:custDataLst>
                <p:tags r:id="rId1"/>
              </p:custDataLst>
            </p:nvPr>
          </p:nvSpPr>
          <p:spPr>
            <a:xfrm>
              <a:off x="2786098" y="1306335"/>
              <a:ext cx="1512168" cy="17527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分</a:t>
              </a:r>
            </a:p>
          </p:txBody>
        </p:sp>
      </p:grpSp>
      <p:sp>
        <p:nvSpPr>
          <p:cNvPr id="43" name="矩形 42">
            <a:extLst>
              <a:ext uri="{FF2B5EF4-FFF2-40B4-BE49-F238E27FC236}">
                <a16:creationId xmlns:a16="http://schemas.microsoft.com/office/drawing/2014/main" id="{1108DCE0-E319-41E1-AE3A-6562C996418E}"/>
              </a:ext>
            </a:extLst>
          </p:cNvPr>
          <p:cNvSpPr/>
          <p:nvPr/>
        </p:nvSpPr>
        <p:spPr>
          <a:xfrm>
            <a:off x="2852826" y="3057989"/>
            <a:ext cx="1050430" cy="1862048"/>
          </a:xfrm>
          <a:prstGeom prst="rect">
            <a:avLst/>
          </a:prstGeom>
          <a:noFill/>
          <a:ln>
            <a:noFill/>
          </a:ln>
        </p:spPr>
        <p:txBody>
          <a:bodyPr wrap="square">
            <a:spAutoFit/>
          </a:bodyPr>
          <a:lstStyle/>
          <a:p>
            <a:r>
              <a:rPr lang="zh-CN" altLang="en-US" sz="11500" b="1" dirty="0">
                <a:solidFill>
                  <a:srgbClr val="C60000"/>
                </a:solidFill>
                <a:latin typeface="字魂110号-武林江湖体" panose="00000500000000000000" pitchFamily="2" charset="-122"/>
                <a:ea typeface="字魂110号-武林江湖体" panose="00000500000000000000" pitchFamily="2" charset="-122"/>
              </a:rPr>
              <a:t>件</a:t>
            </a:r>
          </a:p>
        </p:txBody>
      </p:sp>
      <p:sp>
        <p:nvSpPr>
          <p:cNvPr id="44" name="矩形 43">
            <a:extLst>
              <a:ext uri="{FF2B5EF4-FFF2-40B4-BE49-F238E27FC236}">
                <a16:creationId xmlns:a16="http://schemas.microsoft.com/office/drawing/2014/main" id="{278810E3-36E7-4D59-8BAD-C6526BB9EAFF}"/>
              </a:ext>
            </a:extLst>
          </p:cNvPr>
          <p:cNvSpPr/>
          <p:nvPr/>
        </p:nvSpPr>
        <p:spPr>
          <a:xfrm>
            <a:off x="4240097" y="3058549"/>
            <a:ext cx="1050430" cy="1862048"/>
          </a:xfrm>
          <a:prstGeom prst="rect">
            <a:avLst/>
          </a:prstGeom>
          <a:noFill/>
          <a:ln>
            <a:noFill/>
          </a:ln>
        </p:spPr>
        <p:txBody>
          <a:bodyPr wrap="square">
            <a:spAutoFit/>
          </a:bodyPr>
          <a:lstStyle/>
          <a:p>
            <a:r>
              <a:rPr lang="zh-CN" altLang="en-US" sz="11500" b="1" dirty="0">
                <a:solidFill>
                  <a:srgbClr val="C60000"/>
                </a:solidFill>
                <a:latin typeface="字魂110号-武林江湖体" panose="00000500000000000000" pitchFamily="2" charset="-122"/>
                <a:ea typeface="字魂110号-武林江湖体" panose="00000500000000000000" pitchFamily="2" charset="-122"/>
              </a:rPr>
              <a:t>背</a:t>
            </a:r>
          </a:p>
        </p:txBody>
      </p:sp>
      <p:sp>
        <p:nvSpPr>
          <p:cNvPr id="45" name="矩形 44">
            <a:extLst>
              <a:ext uri="{FF2B5EF4-FFF2-40B4-BE49-F238E27FC236}">
                <a16:creationId xmlns:a16="http://schemas.microsoft.com/office/drawing/2014/main" id="{36496000-17BB-4AE7-A9AA-30EC35B43EBC}"/>
              </a:ext>
            </a:extLst>
          </p:cNvPr>
          <p:cNvSpPr/>
          <p:nvPr/>
        </p:nvSpPr>
        <p:spPr>
          <a:xfrm>
            <a:off x="5311682" y="3062216"/>
            <a:ext cx="1050430" cy="1862048"/>
          </a:xfrm>
          <a:prstGeom prst="rect">
            <a:avLst/>
          </a:prstGeom>
          <a:noFill/>
          <a:ln>
            <a:noFill/>
          </a:ln>
        </p:spPr>
        <p:txBody>
          <a:bodyPr wrap="square">
            <a:spAutoFit/>
          </a:bodyPr>
          <a:lstStyle/>
          <a:p>
            <a:r>
              <a:rPr lang="zh-CN" altLang="en-US" sz="11500" b="1" dirty="0">
                <a:solidFill>
                  <a:srgbClr val="C60000"/>
                </a:solidFill>
                <a:latin typeface="字魂110号-武林江湖体" panose="00000500000000000000" pitchFamily="2" charset="-122"/>
                <a:ea typeface="字魂110号-武林江湖体" panose="00000500000000000000" pitchFamily="2" charset="-122"/>
              </a:rPr>
              <a:t>景</a:t>
            </a:r>
          </a:p>
        </p:txBody>
      </p:sp>
      <p:sp>
        <p:nvSpPr>
          <p:cNvPr id="46" name="矩形 45">
            <a:extLst>
              <a:ext uri="{FF2B5EF4-FFF2-40B4-BE49-F238E27FC236}">
                <a16:creationId xmlns:a16="http://schemas.microsoft.com/office/drawing/2014/main" id="{A6FAF1CE-69CB-4450-82A2-31A57B5ECDFF}"/>
              </a:ext>
            </a:extLst>
          </p:cNvPr>
          <p:cNvSpPr/>
          <p:nvPr/>
        </p:nvSpPr>
        <p:spPr>
          <a:xfrm>
            <a:off x="172851" y="3945786"/>
            <a:ext cx="7612250" cy="3213395"/>
          </a:xfrm>
          <a:prstGeom prst="rect">
            <a:avLst/>
          </a:prstGeom>
          <a:blipFill dpi="0" rotWithShape="1">
            <a:blip r:embed="rId13">
              <a:alphaModFix amt="61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9154222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p:cTn id="25" dur="1000" fill="hold"/>
                                        <p:tgtEl>
                                          <p:spTgt spid="27"/>
                                        </p:tgtEl>
                                        <p:attrNameLst>
                                          <p:attrName>ppt_w</p:attrName>
                                        </p:attrNameLst>
                                      </p:cBhvr>
                                      <p:tavLst>
                                        <p:tav tm="0">
                                          <p:val>
                                            <p:fltVal val="0"/>
                                          </p:val>
                                        </p:tav>
                                        <p:tav tm="100000">
                                          <p:val>
                                            <p:strVal val="#ppt_w"/>
                                          </p:val>
                                        </p:tav>
                                      </p:tavLst>
                                    </p:anim>
                                    <p:anim calcmode="lin" valueType="num">
                                      <p:cBhvr>
                                        <p:cTn id="26" dur="1000" fill="hold"/>
                                        <p:tgtEl>
                                          <p:spTgt spid="27"/>
                                        </p:tgtEl>
                                        <p:attrNameLst>
                                          <p:attrName>ppt_h</p:attrName>
                                        </p:attrNameLst>
                                      </p:cBhvr>
                                      <p:tavLst>
                                        <p:tav tm="0">
                                          <p:val>
                                            <p:fltVal val="0"/>
                                          </p:val>
                                        </p:tav>
                                        <p:tav tm="100000">
                                          <p:val>
                                            <p:strVal val="#ppt_h"/>
                                          </p:val>
                                        </p:tav>
                                      </p:tavLst>
                                    </p:anim>
                                    <p:anim calcmode="lin" valueType="num">
                                      <p:cBhvr>
                                        <p:cTn id="27" dur="1000" fill="hold"/>
                                        <p:tgtEl>
                                          <p:spTgt spid="27"/>
                                        </p:tgtEl>
                                        <p:attrNameLst>
                                          <p:attrName>style.rotation</p:attrName>
                                        </p:attrNameLst>
                                      </p:cBhvr>
                                      <p:tavLst>
                                        <p:tav tm="0">
                                          <p:val>
                                            <p:fltVal val="90"/>
                                          </p:val>
                                        </p:tav>
                                        <p:tav tm="100000">
                                          <p:val>
                                            <p:fltVal val="0"/>
                                          </p:val>
                                        </p:tav>
                                      </p:tavLst>
                                    </p:anim>
                                    <p:animEffect transition="in" filter="fade">
                                      <p:cBhvr>
                                        <p:cTn id="28" dur="1000"/>
                                        <p:tgtEl>
                                          <p:spTgt spid="27"/>
                                        </p:tgtEl>
                                      </p:cBhvr>
                                    </p:animEffect>
                                  </p:childTnLst>
                                </p:cTn>
                              </p:par>
                              <p:par>
                                <p:cTn id="29" presetID="31"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fltVal val="0"/>
                                          </p:val>
                                        </p:tav>
                                        <p:tav tm="100000">
                                          <p:val>
                                            <p:strVal val="#ppt_w"/>
                                          </p:val>
                                        </p:tav>
                                      </p:tavLst>
                                    </p:anim>
                                    <p:anim calcmode="lin" valueType="num">
                                      <p:cBhvr>
                                        <p:cTn id="32" dur="1000" fill="hold"/>
                                        <p:tgtEl>
                                          <p:spTgt spid="11"/>
                                        </p:tgtEl>
                                        <p:attrNameLst>
                                          <p:attrName>ppt_h</p:attrName>
                                        </p:attrNameLst>
                                      </p:cBhvr>
                                      <p:tavLst>
                                        <p:tav tm="0">
                                          <p:val>
                                            <p:fltVal val="0"/>
                                          </p:val>
                                        </p:tav>
                                        <p:tav tm="100000">
                                          <p:val>
                                            <p:strVal val="#ppt_h"/>
                                          </p:val>
                                        </p:tav>
                                      </p:tavLst>
                                    </p:anim>
                                    <p:anim calcmode="lin" valueType="num">
                                      <p:cBhvr>
                                        <p:cTn id="33" dur="1000" fill="hold"/>
                                        <p:tgtEl>
                                          <p:spTgt spid="11"/>
                                        </p:tgtEl>
                                        <p:attrNameLst>
                                          <p:attrName>style.rotation</p:attrName>
                                        </p:attrNameLst>
                                      </p:cBhvr>
                                      <p:tavLst>
                                        <p:tav tm="0">
                                          <p:val>
                                            <p:fltVal val="90"/>
                                          </p:val>
                                        </p:tav>
                                        <p:tav tm="100000">
                                          <p:val>
                                            <p:fltVal val="0"/>
                                          </p:val>
                                        </p:tav>
                                      </p:tavLst>
                                    </p:anim>
                                    <p:animEffect transition="in" filter="fade">
                                      <p:cBhvr>
                                        <p:cTn id="34" dur="1000"/>
                                        <p:tgtEl>
                                          <p:spTgt spid="11"/>
                                        </p:tgtEl>
                                      </p:cBhvr>
                                    </p:animEffect>
                                  </p:childTnLst>
                                </p:cTn>
                              </p:par>
                              <p:par>
                                <p:cTn id="35" presetID="31" presetClass="entr" presetSubtype="0"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1000" fill="hold"/>
                                        <p:tgtEl>
                                          <p:spTgt spid="19"/>
                                        </p:tgtEl>
                                        <p:attrNameLst>
                                          <p:attrName>ppt_w</p:attrName>
                                        </p:attrNameLst>
                                      </p:cBhvr>
                                      <p:tavLst>
                                        <p:tav tm="0">
                                          <p:val>
                                            <p:fltVal val="0"/>
                                          </p:val>
                                        </p:tav>
                                        <p:tav tm="100000">
                                          <p:val>
                                            <p:strVal val="#ppt_w"/>
                                          </p:val>
                                        </p:tav>
                                      </p:tavLst>
                                    </p:anim>
                                    <p:anim calcmode="lin" valueType="num">
                                      <p:cBhvr>
                                        <p:cTn id="38" dur="1000" fill="hold"/>
                                        <p:tgtEl>
                                          <p:spTgt spid="19"/>
                                        </p:tgtEl>
                                        <p:attrNameLst>
                                          <p:attrName>ppt_h</p:attrName>
                                        </p:attrNameLst>
                                      </p:cBhvr>
                                      <p:tavLst>
                                        <p:tav tm="0">
                                          <p:val>
                                            <p:fltVal val="0"/>
                                          </p:val>
                                        </p:tav>
                                        <p:tav tm="100000">
                                          <p:val>
                                            <p:strVal val="#ppt_h"/>
                                          </p:val>
                                        </p:tav>
                                      </p:tavLst>
                                    </p:anim>
                                    <p:anim calcmode="lin" valueType="num">
                                      <p:cBhvr>
                                        <p:cTn id="39" dur="1000" fill="hold"/>
                                        <p:tgtEl>
                                          <p:spTgt spid="19"/>
                                        </p:tgtEl>
                                        <p:attrNameLst>
                                          <p:attrName>style.rotation</p:attrName>
                                        </p:attrNameLst>
                                      </p:cBhvr>
                                      <p:tavLst>
                                        <p:tav tm="0">
                                          <p:val>
                                            <p:fltVal val="90"/>
                                          </p:val>
                                        </p:tav>
                                        <p:tav tm="100000">
                                          <p:val>
                                            <p:fltVal val="0"/>
                                          </p:val>
                                        </p:tav>
                                      </p:tavLst>
                                    </p:anim>
                                    <p:animEffect transition="in" filter="fade">
                                      <p:cBhvr>
                                        <p:cTn id="40" dur="1000"/>
                                        <p:tgtEl>
                                          <p:spTgt spid="19"/>
                                        </p:tgtEl>
                                      </p:cBhvr>
                                    </p:animEffect>
                                  </p:childTnLst>
                                </p:cTn>
                              </p:par>
                              <p:par>
                                <p:cTn id="41" presetID="31" presetClass="entr" presetSubtype="0" fill="hold" nodeType="with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p:cTn id="43" dur="1000" fill="hold"/>
                                        <p:tgtEl>
                                          <p:spTgt spid="35"/>
                                        </p:tgtEl>
                                        <p:attrNameLst>
                                          <p:attrName>ppt_w</p:attrName>
                                        </p:attrNameLst>
                                      </p:cBhvr>
                                      <p:tavLst>
                                        <p:tav tm="0">
                                          <p:val>
                                            <p:fltVal val="0"/>
                                          </p:val>
                                        </p:tav>
                                        <p:tav tm="100000">
                                          <p:val>
                                            <p:strVal val="#ppt_w"/>
                                          </p:val>
                                        </p:tav>
                                      </p:tavLst>
                                    </p:anim>
                                    <p:anim calcmode="lin" valueType="num">
                                      <p:cBhvr>
                                        <p:cTn id="44" dur="1000" fill="hold"/>
                                        <p:tgtEl>
                                          <p:spTgt spid="35"/>
                                        </p:tgtEl>
                                        <p:attrNameLst>
                                          <p:attrName>ppt_h</p:attrName>
                                        </p:attrNameLst>
                                      </p:cBhvr>
                                      <p:tavLst>
                                        <p:tav tm="0">
                                          <p:val>
                                            <p:fltVal val="0"/>
                                          </p:val>
                                        </p:tav>
                                        <p:tav tm="100000">
                                          <p:val>
                                            <p:strVal val="#ppt_h"/>
                                          </p:val>
                                        </p:tav>
                                      </p:tavLst>
                                    </p:anim>
                                    <p:anim calcmode="lin" valueType="num">
                                      <p:cBhvr>
                                        <p:cTn id="45" dur="1000" fill="hold"/>
                                        <p:tgtEl>
                                          <p:spTgt spid="35"/>
                                        </p:tgtEl>
                                        <p:attrNameLst>
                                          <p:attrName>style.rotation</p:attrName>
                                        </p:attrNameLst>
                                      </p:cBhvr>
                                      <p:tavLst>
                                        <p:tav tm="0">
                                          <p:val>
                                            <p:fltVal val="90"/>
                                          </p:val>
                                        </p:tav>
                                        <p:tav tm="100000">
                                          <p:val>
                                            <p:fltVal val="0"/>
                                          </p:val>
                                        </p:tav>
                                      </p:tavLst>
                                    </p:anim>
                                    <p:animEffect transition="in" filter="fade">
                                      <p:cBhvr>
                                        <p:cTn id="46" dur="1000"/>
                                        <p:tgtEl>
                                          <p:spTgt spid="35"/>
                                        </p:tgtEl>
                                      </p:cBhvr>
                                    </p:animEffect>
                                  </p:childTnLst>
                                </p:cTn>
                              </p:par>
                            </p:childTnLst>
                          </p:cTn>
                        </p:par>
                        <p:par>
                          <p:cTn id="47" fill="hold">
                            <p:stCondLst>
                              <p:cond delay="1000"/>
                            </p:stCondLst>
                            <p:childTnLst>
                              <p:par>
                                <p:cTn id="48" presetID="10" presetClass="entr" presetSubtype="0" fill="hold" grpId="0"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500"/>
                                        <p:tgtEl>
                                          <p:spTgt spid="4"/>
                                        </p:tgtEl>
                                      </p:cBhvr>
                                    </p:animEffect>
                                  </p:childTnLst>
                                </p:cTn>
                              </p:par>
                            </p:childTnLst>
                          </p:cTn>
                        </p:par>
                        <p:par>
                          <p:cTn id="51" fill="hold">
                            <p:stCondLst>
                              <p:cond delay="1500"/>
                            </p:stCondLst>
                            <p:childTnLst>
                              <p:par>
                                <p:cTn id="52" presetID="10" presetClass="entr" presetSubtype="0"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fade">
                                      <p:cBhvr>
                                        <p:cTn id="54" dur="500"/>
                                        <p:tgtEl>
                                          <p:spTgt spid="43"/>
                                        </p:tgtEl>
                                      </p:cBhvr>
                                    </p:animEffect>
                                  </p:childTnLst>
                                </p:cTn>
                              </p:par>
                            </p:childTnLst>
                          </p:cTn>
                        </p:par>
                        <p:par>
                          <p:cTn id="55" fill="hold">
                            <p:stCondLst>
                              <p:cond delay="2000"/>
                            </p:stCondLst>
                            <p:childTnLst>
                              <p:par>
                                <p:cTn id="56" presetID="10" presetClass="entr" presetSubtype="0" fill="hold" grpId="0" nodeType="after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500"/>
                                        <p:tgtEl>
                                          <p:spTgt spid="44"/>
                                        </p:tgtEl>
                                      </p:cBhvr>
                                    </p:animEffect>
                                  </p:childTnLst>
                                </p:cTn>
                              </p:par>
                            </p:childTnLst>
                          </p:cTn>
                        </p:par>
                        <p:par>
                          <p:cTn id="59" fill="hold">
                            <p:stCondLst>
                              <p:cond delay="2500"/>
                            </p:stCondLst>
                            <p:childTnLst>
                              <p:par>
                                <p:cTn id="60" presetID="10" presetClass="entr" presetSubtype="0" fill="hold" grpId="0" nodeType="afterEffect">
                                  <p:stCondLst>
                                    <p:cond delay="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3" grpId="0"/>
      <p:bldP spid="44" grpId="0"/>
      <p:bldP spid="4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F8C6142-F85A-412D-9D7D-1A0F26BD593F}"/>
              </a:ext>
            </a:extLst>
          </p:cNvPr>
          <p:cNvSpPr/>
          <p:nvPr/>
        </p:nvSpPr>
        <p:spPr>
          <a:xfrm>
            <a:off x="1222211" y="2771802"/>
            <a:ext cx="6263109" cy="2962734"/>
          </a:xfrm>
          <a:prstGeom prst="rect">
            <a:avLst/>
          </a:prstGeom>
          <a:ln>
            <a:noFill/>
          </a:ln>
        </p:spPr>
        <p:txBody>
          <a:bodyPr wrap="square">
            <a:spAutoFit/>
          </a:bodyPr>
          <a:lstStyle/>
          <a:p>
            <a:pPr>
              <a:lnSpc>
                <a:spcPct val="150000"/>
              </a:lnSpc>
            </a:pPr>
            <a:r>
              <a:rPr lang="zh-CN" altLang="en-US" sz="1400" spc="100" dirty="0">
                <a:latin typeface="思源宋体 CN Light" panose="02020300000000000000" pitchFamily="18" charset="-122"/>
                <a:ea typeface="思源宋体 CN Light" panose="02020300000000000000" pitchFamily="18" charset="-122"/>
              </a:rPr>
              <a:t>又称一二九抗日救亡运动，是指</a:t>
            </a:r>
            <a:r>
              <a:rPr lang="en-US" altLang="zh-CN" sz="1400" spc="100" dirty="0">
                <a:latin typeface="思源宋体 CN Light" panose="02020300000000000000" pitchFamily="18" charset="-122"/>
                <a:ea typeface="思源宋体 CN Light" panose="02020300000000000000" pitchFamily="18" charset="-122"/>
              </a:rPr>
              <a:t>1935</a:t>
            </a:r>
            <a:r>
              <a:rPr lang="zh-CN" altLang="en-US" sz="1400" spc="100" dirty="0">
                <a:latin typeface="思源宋体 CN Light" panose="02020300000000000000" pitchFamily="18" charset="-122"/>
                <a:ea typeface="思源宋体 CN Light" panose="02020300000000000000" pitchFamily="18" charset="-122"/>
              </a:rPr>
              <a:t>年</a:t>
            </a:r>
            <a:r>
              <a:rPr lang="en-US" altLang="zh-CN" sz="1400" spc="100" dirty="0">
                <a:latin typeface="思源宋体 CN Light" panose="02020300000000000000" pitchFamily="18" charset="-122"/>
                <a:ea typeface="思源宋体 CN Light" panose="02020300000000000000" pitchFamily="18" charset="-122"/>
              </a:rPr>
              <a:t>12</a:t>
            </a:r>
            <a:r>
              <a:rPr lang="zh-CN" altLang="en-US" sz="1400" spc="100" dirty="0">
                <a:latin typeface="思源宋体 CN Light" panose="02020300000000000000" pitchFamily="18" charset="-122"/>
                <a:ea typeface="思源宋体 CN Light" panose="02020300000000000000" pitchFamily="18" charset="-122"/>
              </a:rPr>
              <a:t>月</a:t>
            </a:r>
            <a:r>
              <a:rPr lang="en-US" altLang="zh-CN" sz="1400" spc="100" dirty="0">
                <a:latin typeface="思源宋体 CN Light" panose="02020300000000000000" pitchFamily="18" charset="-122"/>
                <a:ea typeface="思源宋体 CN Light" panose="02020300000000000000" pitchFamily="18" charset="-122"/>
              </a:rPr>
              <a:t>9</a:t>
            </a:r>
            <a:r>
              <a:rPr lang="zh-CN" altLang="en-US" sz="1400" spc="100" dirty="0">
                <a:latin typeface="思源宋体 CN Light" panose="02020300000000000000" pitchFamily="18" charset="-122"/>
                <a:ea typeface="思源宋体 CN Light" panose="02020300000000000000" pitchFamily="18" charset="-122"/>
              </a:rPr>
              <a:t>日中国共产党在北平发起的一场学生要求政府抗日的游行示威活动。它广泛地宣传了中国共产党停止内战、一致对外的抗日主张，掀起了全国抗日救国运动的新高潮。</a:t>
            </a:r>
            <a:endParaRPr lang="en-US" altLang="zh-CN" sz="1400" spc="100" dirty="0">
              <a:latin typeface="思源宋体 CN Light" panose="02020300000000000000" pitchFamily="18" charset="-122"/>
              <a:ea typeface="思源宋体 CN Light" panose="02020300000000000000" pitchFamily="18" charset="-122"/>
            </a:endParaRPr>
          </a:p>
          <a:p>
            <a:pPr>
              <a:lnSpc>
                <a:spcPct val="150000"/>
              </a:lnSpc>
            </a:pPr>
            <a:r>
              <a:rPr lang="zh-CN" altLang="en-US" sz="1400" spc="100" dirty="0">
                <a:latin typeface="思源宋体 CN Light" panose="02020300000000000000" pitchFamily="18" charset="-122"/>
                <a:ea typeface="思源宋体 CN Light" panose="02020300000000000000" pitchFamily="18" charset="-122"/>
              </a:rPr>
              <a:t>一二</a:t>
            </a:r>
            <a:r>
              <a:rPr lang="en-US" altLang="zh-CN" sz="1400" spc="100" dirty="0">
                <a:latin typeface="思源宋体 CN Light" panose="02020300000000000000" pitchFamily="18" charset="-122"/>
                <a:ea typeface="思源宋体 CN Light" panose="02020300000000000000" pitchFamily="18" charset="-122"/>
              </a:rPr>
              <a:t>·</a:t>
            </a:r>
            <a:r>
              <a:rPr lang="zh-CN" altLang="en-US" sz="1400" spc="100" dirty="0">
                <a:latin typeface="思源宋体 CN Light" panose="02020300000000000000" pitchFamily="18" charset="-122"/>
                <a:ea typeface="思源宋体 CN Light" panose="02020300000000000000" pitchFamily="18" charset="-122"/>
              </a:rPr>
              <a:t>九运动公开揭露了日本帝国主义侵略中国，并吞华北的阴谋，打击了国民党政府的妥协投降政策，大大地促进了中国人民的觉醒。它配合了红军北上抗日，促进了国内和平和对日抗战。</a:t>
            </a:r>
            <a:endParaRPr lang="en-US" altLang="zh-CN" sz="1400" spc="100" dirty="0">
              <a:latin typeface="思源宋体 CN Light" panose="02020300000000000000" pitchFamily="18" charset="-122"/>
              <a:ea typeface="思源宋体 CN Light" panose="02020300000000000000" pitchFamily="18" charset="-122"/>
            </a:endParaRPr>
          </a:p>
          <a:p>
            <a:pPr>
              <a:lnSpc>
                <a:spcPct val="150000"/>
              </a:lnSpc>
            </a:pPr>
            <a:r>
              <a:rPr lang="zh-CN" altLang="en-US" sz="1400" spc="100" dirty="0">
                <a:latin typeface="思源宋体 CN Light" panose="02020300000000000000" pitchFamily="18" charset="-122"/>
                <a:ea typeface="思源宋体 CN Light" panose="02020300000000000000" pitchFamily="18" charset="-122"/>
              </a:rPr>
              <a:t>它标志着中国人民抗日民主运动新高潮的来到。正如毛泽东所指出的，一二</a:t>
            </a:r>
            <a:r>
              <a:rPr lang="en-US" altLang="zh-CN" sz="1400" spc="100" dirty="0">
                <a:latin typeface="思源宋体 CN Light" panose="02020300000000000000" pitchFamily="18" charset="-122"/>
                <a:ea typeface="思源宋体 CN Light" panose="02020300000000000000" pitchFamily="18" charset="-122"/>
              </a:rPr>
              <a:t>·</a:t>
            </a:r>
            <a:r>
              <a:rPr lang="zh-CN" altLang="en-US" sz="1400" spc="100" dirty="0">
                <a:latin typeface="思源宋体 CN Light" panose="02020300000000000000" pitchFamily="18" charset="-122"/>
                <a:ea typeface="思源宋体 CN Light" panose="02020300000000000000" pitchFamily="18" charset="-122"/>
              </a:rPr>
              <a:t>九运动“是抗战动员的运动，是准备思想和干部的运动，是动员全民族的运动”，“有着重大的历史意义”。</a:t>
            </a:r>
          </a:p>
        </p:txBody>
      </p:sp>
      <p:sp>
        <p:nvSpPr>
          <p:cNvPr id="5" name="矩形 4">
            <a:extLst>
              <a:ext uri="{FF2B5EF4-FFF2-40B4-BE49-F238E27FC236}">
                <a16:creationId xmlns:a16="http://schemas.microsoft.com/office/drawing/2014/main" id="{935599C0-D41B-4282-AC2E-49EE3963B7C5}"/>
              </a:ext>
            </a:extLst>
          </p:cNvPr>
          <p:cNvSpPr/>
          <p:nvPr/>
        </p:nvSpPr>
        <p:spPr>
          <a:xfrm>
            <a:off x="1317904" y="2076726"/>
            <a:ext cx="2424756" cy="461665"/>
          </a:xfrm>
          <a:prstGeom prst="rect">
            <a:avLst/>
          </a:prstGeom>
          <a:solidFill>
            <a:srgbClr val="C00000"/>
          </a:solidFill>
        </p:spPr>
        <p:txBody>
          <a:bodyPr wrap="square">
            <a:spAutoFit/>
          </a:bodyPr>
          <a:lstStyle/>
          <a:p>
            <a:pPr algn="ctr"/>
            <a:r>
              <a:rPr lang="zh-CN" altLang="en-US" sz="2400" b="1" spc="100" dirty="0">
                <a:solidFill>
                  <a:schemeClr val="bg1"/>
                </a:solidFill>
                <a:latin typeface="思源宋体 CN Light" panose="02020300000000000000" pitchFamily="18" charset="-122"/>
                <a:ea typeface="思源宋体 CN Light" panose="02020300000000000000" pitchFamily="18" charset="-122"/>
              </a:rPr>
              <a:t>一二</a:t>
            </a:r>
            <a:r>
              <a:rPr lang="en-US" altLang="zh-CN" sz="2400" b="1" spc="100" dirty="0">
                <a:solidFill>
                  <a:schemeClr val="bg1"/>
                </a:solidFill>
                <a:latin typeface="思源宋体 CN Light" panose="02020300000000000000" pitchFamily="18" charset="-122"/>
                <a:ea typeface="思源宋体 CN Light" panose="02020300000000000000" pitchFamily="18" charset="-122"/>
              </a:rPr>
              <a:t>·</a:t>
            </a:r>
            <a:r>
              <a:rPr lang="zh-CN" altLang="en-US" sz="2400" b="1" spc="100" dirty="0">
                <a:solidFill>
                  <a:schemeClr val="bg1"/>
                </a:solidFill>
                <a:latin typeface="思源宋体 CN Light" panose="02020300000000000000" pitchFamily="18" charset="-122"/>
                <a:ea typeface="思源宋体 CN Light" panose="02020300000000000000" pitchFamily="18" charset="-122"/>
              </a:rPr>
              <a:t>九运动</a:t>
            </a:r>
            <a:endParaRPr lang="zh-CN" altLang="en-US" sz="2400" b="1" dirty="0">
              <a:solidFill>
                <a:schemeClr val="bg1"/>
              </a:solidFill>
            </a:endParaRPr>
          </a:p>
        </p:txBody>
      </p:sp>
      <p:sp>
        <p:nvSpPr>
          <p:cNvPr id="6" name="矩形 5">
            <a:extLst>
              <a:ext uri="{FF2B5EF4-FFF2-40B4-BE49-F238E27FC236}">
                <a16:creationId xmlns:a16="http://schemas.microsoft.com/office/drawing/2014/main" id="{17ECCC07-894B-4A75-BEA0-0C1EDC307316}"/>
              </a:ext>
            </a:extLst>
          </p:cNvPr>
          <p:cNvSpPr/>
          <p:nvPr/>
        </p:nvSpPr>
        <p:spPr>
          <a:xfrm>
            <a:off x="1963211" y="970957"/>
            <a:ext cx="1896408" cy="584775"/>
          </a:xfrm>
          <a:prstGeom prst="rect">
            <a:avLst/>
          </a:prstGeom>
          <a:noFill/>
          <a:ln>
            <a:noFill/>
          </a:ln>
        </p:spPr>
        <p:txBody>
          <a:bodyPr wrap="square">
            <a:spAutoFit/>
          </a:bodyPr>
          <a:lstStyle/>
          <a:p>
            <a:r>
              <a:rPr lang="zh-CN" altLang="en-US" sz="3200" b="1" dirty="0">
                <a:solidFill>
                  <a:srgbClr val="BE1A20"/>
                </a:solidFill>
                <a:latin typeface="字魂110号-武林江湖体" panose="00000500000000000000" pitchFamily="2" charset="-122"/>
                <a:ea typeface="字魂110号-武林江湖体" panose="00000500000000000000" pitchFamily="2" charset="-122"/>
              </a:rPr>
              <a:t>事件背景</a:t>
            </a:r>
          </a:p>
        </p:txBody>
      </p:sp>
      <p:grpSp>
        <p:nvGrpSpPr>
          <p:cNvPr id="7" name="组合 6">
            <a:extLst>
              <a:ext uri="{FF2B5EF4-FFF2-40B4-BE49-F238E27FC236}">
                <a16:creationId xmlns:a16="http://schemas.microsoft.com/office/drawing/2014/main" id="{7FE09C81-2CCD-4755-8AB4-1289558DA86A}"/>
              </a:ext>
            </a:extLst>
          </p:cNvPr>
          <p:cNvGrpSpPr/>
          <p:nvPr/>
        </p:nvGrpSpPr>
        <p:grpSpPr>
          <a:xfrm>
            <a:off x="1402225" y="936432"/>
            <a:ext cx="560986" cy="646331"/>
            <a:chOff x="2786098" y="1306335"/>
            <a:chExt cx="1512168" cy="1742219"/>
          </a:xfrm>
        </p:grpSpPr>
        <p:grpSp>
          <p:nvGrpSpPr>
            <p:cNvPr id="8" name="组合 7">
              <a:extLst>
                <a:ext uri="{FF2B5EF4-FFF2-40B4-BE49-F238E27FC236}">
                  <a16:creationId xmlns:a16="http://schemas.microsoft.com/office/drawing/2014/main" id="{C12EF597-F673-4C1A-BBFA-41ADC6F73DC3}"/>
                </a:ext>
              </a:extLst>
            </p:cNvPr>
            <p:cNvGrpSpPr/>
            <p:nvPr/>
          </p:nvGrpSpPr>
          <p:grpSpPr>
            <a:xfrm>
              <a:off x="2935304" y="1480539"/>
              <a:ext cx="1344408" cy="1207793"/>
              <a:chOff x="2905222" y="1128521"/>
              <a:chExt cx="1759212" cy="1580446"/>
            </a:xfrm>
            <a:noFill/>
          </p:grpSpPr>
          <p:sp>
            <p:nvSpPr>
              <p:cNvPr id="10" name="矩形 9">
                <a:extLst>
                  <a:ext uri="{FF2B5EF4-FFF2-40B4-BE49-F238E27FC236}">
                    <a16:creationId xmlns:a16="http://schemas.microsoft.com/office/drawing/2014/main" id="{EC55458D-7AFE-4CF8-8029-03818D2E7CF1}"/>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tx1"/>
                  </a:solidFill>
                </a:endParaRPr>
              </a:p>
            </p:txBody>
          </p:sp>
          <p:cxnSp>
            <p:nvCxnSpPr>
              <p:cNvPr id="11" name="直接连接符 10">
                <a:extLst>
                  <a:ext uri="{FF2B5EF4-FFF2-40B4-BE49-F238E27FC236}">
                    <a16:creationId xmlns:a16="http://schemas.microsoft.com/office/drawing/2014/main" id="{FA890B87-9096-475B-A1D2-3DACF8A29E2A}"/>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D452384C-6880-4EDA-B176-84DBF86B8A8A}"/>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929C48CC-5809-4A62-B27E-DD5F263EA46D}"/>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AFA1BB3A-747C-414C-B68E-0F21BE0975C0}"/>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9" name="PA_文本框 14">
              <a:extLst>
                <a:ext uri="{FF2B5EF4-FFF2-40B4-BE49-F238E27FC236}">
                  <a16:creationId xmlns:a16="http://schemas.microsoft.com/office/drawing/2014/main" id="{2D28BD03-CDDF-44F1-ADE8-99EC3A126AB1}"/>
                </a:ext>
              </a:extLst>
            </p:cNvPr>
            <p:cNvSpPr txBox="1"/>
            <p:nvPr>
              <p:custDataLst>
                <p:tags r:id="rId1"/>
              </p:custDataLst>
            </p:nvPr>
          </p:nvSpPr>
          <p:spPr>
            <a:xfrm>
              <a:off x="2786098" y="1306335"/>
              <a:ext cx="1512168" cy="17422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一</a:t>
              </a:r>
            </a:p>
          </p:txBody>
        </p:sp>
      </p:grpSp>
      <p:pic>
        <p:nvPicPr>
          <p:cNvPr id="18" name="图片 17">
            <a:extLst>
              <a:ext uri="{FF2B5EF4-FFF2-40B4-BE49-F238E27FC236}">
                <a16:creationId xmlns:a16="http://schemas.microsoft.com/office/drawing/2014/main" id="{619461BC-8447-4426-B93E-A72D3A9A0D0E}"/>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8085033" y="3040911"/>
            <a:ext cx="3176854" cy="2302643"/>
          </a:xfrm>
          <a:prstGeom prst="rect">
            <a:avLst/>
          </a:prstGeom>
          <a:ln w="88900" cap="sq" cmpd="thickThin">
            <a:solidFill>
              <a:schemeClr val="tx1">
                <a:lumMod val="95000"/>
                <a:lumOff val="5000"/>
              </a:schemeClr>
            </a:solidFill>
            <a:prstDash val="solid"/>
            <a:miter lim="800000"/>
          </a:ln>
          <a:effectLst>
            <a:innerShdw blurRad="76200">
              <a:srgbClr val="000000"/>
            </a:innerShdw>
          </a:effectLst>
        </p:spPr>
      </p:pic>
      <p:cxnSp>
        <p:nvCxnSpPr>
          <p:cNvPr id="19" name="直接连接符 18">
            <a:extLst>
              <a:ext uri="{FF2B5EF4-FFF2-40B4-BE49-F238E27FC236}">
                <a16:creationId xmlns:a16="http://schemas.microsoft.com/office/drawing/2014/main" id="{9608FFC9-C537-4C33-9D3F-97A606F5C934}"/>
              </a:ext>
            </a:extLst>
          </p:cNvPr>
          <p:cNvCxnSpPr/>
          <p:nvPr/>
        </p:nvCxnSpPr>
        <p:spPr>
          <a:xfrm>
            <a:off x="1625600" y="1843314"/>
            <a:ext cx="9056914" cy="0"/>
          </a:xfrm>
          <a:prstGeom prst="line">
            <a:avLst/>
          </a:prstGeom>
          <a:ln>
            <a:solidFill>
              <a:srgbClr val="BD1A20"/>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80B33671-17A3-4627-9B32-FE893FC13B8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3498" b="86667"/>
          <a:stretch/>
        </p:blipFill>
        <p:spPr>
          <a:xfrm>
            <a:off x="-1" y="-23567"/>
            <a:ext cx="5486401" cy="1060293"/>
          </a:xfrm>
          <a:prstGeom prst="rect">
            <a:avLst/>
          </a:prstGeom>
        </p:spPr>
      </p:pic>
      <p:pic>
        <p:nvPicPr>
          <p:cNvPr id="16" name="图片 15">
            <a:extLst>
              <a:ext uri="{FF2B5EF4-FFF2-40B4-BE49-F238E27FC236}">
                <a16:creationId xmlns:a16="http://schemas.microsoft.com/office/drawing/2014/main" id="{601D0182-A7DA-4E31-B499-EBA95FCEDFB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54883" r="52171" b="13799"/>
          <a:stretch/>
        </p:blipFill>
        <p:spPr>
          <a:xfrm>
            <a:off x="8984643" y="-168166"/>
            <a:ext cx="2617489" cy="2571076"/>
          </a:xfrm>
          <a:prstGeom prst="rect">
            <a:avLst/>
          </a:prstGeom>
        </p:spPr>
      </p:pic>
      <p:pic>
        <p:nvPicPr>
          <p:cNvPr id="17" name="图片 16">
            <a:extLst>
              <a:ext uri="{FF2B5EF4-FFF2-40B4-BE49-F238E27FC236}">
                <a16:creationId xmlns:a16="http://schemas.microsoft.com/office/drawing/2014/main" id="{AC3CC6A3-32A4-4FDE-A669-A3319667E8C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731136" y="262332"/>
            <a:ext cx="1037824" cy="855040"/>
          </a:xfrm>
          <a:prstGeom prst="rect">
            <a:avLst/>
          </a:prstGeom>
        </p:spPr>
      </p:pic>
    </p:spTree>
    <p:extLst>
      <p:ext uri="{BB962C8B-B14F-4D97-AF65-F5344CB8AC3E}">
        <p14:creationId xmlns:p14="http://schemas.microsoft.com/office/powerpoint/2010/main" val="79780746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randombar(horizontal)">
                                      <p:cBhvr>
                                        <p:cTn id="2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6101B2CA-2343-462D-9871-790674449775}"/>
              </a:ext>
            </a:extLst>
          </p:cNvPr>
          <p:cNvSpPr/>
          <p:nvPr/>
        </p:nvSpPr>
        <p:spPr>
          <a:xfrm>
            <a:off x="1323311" y="2756522"/>
            <a:ext cx="5247610" cy="3000821"/>
          </a:xfrm>
          <a:prstGeom prst="rect">
            <a:avLst/>
          </a:prstGeom>
        </p:spPr>
        <p:txBody>
          <a:bodyPr wrap="square">
            <a:spAutoFit/>
          </a:bodyPr>
          <a:lstStyle/>
          <a:p>
            <a:pPr>
              <a:lnSpc>
                <a:spcPct val="150000"/>
              </a:lnSpc>
            </a:pPr>
            <a:r>
              <a:rPr lang="en-US" altLang="zh-CN" sz="1400" spc="100" dirty="0">
                <a:latin typeface="思源宋体 CN Light" panose="02020300000000000000" pitchFamily="18" charset="-122"/>
                <a:ea typeface="思源宋体 CN Light" panose="02020300000000000000" pitchFamily="18" charset="-122"/>
              </a:rPr>
              <a:t>1935</a:t>
            </a:r>
            <a:r>
              <a:rPr lang="zh-CN" altLang="en-US" sz="1400" spc="100" dirty="0">
                <a:latin typeface="思源宋体 CN Light" panose="02020300000000000000" pitchFamily="18" charset="-122"/>
                <a:ea typeface="思源宋体 CN Light" panose="02020300000000000000" pitchFamily="18" charset="-122"/>
              </a:rPr>
              <a:t>年五六月间，日本侵略者密谋策划，在天津和河北等地制造事端，并以武力相威胁，先后迫使南京国民政府接受达成了“何梅协定”和“秦土协定”，把包括平津在内的河北、察哈尔两省的大部分主权奉送给日本。</a:t>
            </a:r>
          </a:p>
          <a:p>
            <a:pPr>
              <a:lnSpc>
                <a:spcPct val="150000"/>
              </a:lnSpc>
            </a:pPr>
            <a:endParaRPr lang="zh-CN" altLang="en-US" sz="1400" spc="100" dirty="0">
              <a:latin typeface="思源宋体 CN Light" panose="02020300000000000000" pitchFamily="18" charset="-122"/>
              <a:ea typeface="思源宋体 CN Light" panose="02020300000000000000" pitchFamily="18" charset="-122"/>
            </a:endParaRPr>
          </a:p>
          <a:p>
            <a:pPr>
              <a:lnSpc>
                <a:spcPct val="150000"/>
              </a:lnSpc>
            </a:pPr>
            <a:r>
              <a:rPr lang="zh-CN" altLang="en-US" sz="1400" spc="100" dirty="0">
                <a:latin typeface="思源宋体 CN Light" panose="02020300000000000000" pitchFamily="18" charset="-122"/>
                <a:ea typeface="思源宋体 CN Light" panose="02020300000000000000" pitchFamily="18" charset="-122"/>
              </a:rPr>
              <a:t>之后，日本帝国主义积极策动所谓华北五省“防共自治运动”，策划成立由其直接控制的傀儡政权，全面在华北进行政治、经济、文化侵略，“华北之大，已经安放不下一张平静的书桌了”，激起北平各阶层人民的极大愤慨。</a:t>
            </a:r>
          </a:p>
        </p:txBody>
      </p:sp>
      <p:sp>
        <p:nvSpPr>
          <p:cNvPr id="8" name="矩形 7">
            <a:extLst>
              <a:ext uri="{FF2B5EF4-FFF2-40B4-BE49-F238E27FC236}">
                <a16:creationId xmlns:a16="http://schemas.microsoft.com/office/drawing/2014/main" id="{3EBAA2B0-4135-4DC2-A73B-50CC14A4B917}"/>
              </a:ext>
            </a:extLst>
          </p:cNvPr>
          <p:cNvSpPr/>
          <p:nvPr/>
        </p:nvSpPr>
        <p:spPr>
          <a:xfrm>
            <a:off x="1402225" y="2069086"/>
            <a:ext cx="2424756" cy="461665"/>
          </a:xfrm>
          <a:prstGeom prst="rect">
            <a:avLst/>
          </a:prstGeom>
          <a:solidFill>
            <a:srgbClr val="C00000"/>
          </a:solidFill>
        </p:spPr>
        <p:txBody>
          <a:bodyPr wrap="square">
            <a:spAutoFit/>
          </a:bodyPr>
          <a:lstStyle/>
          <a:p>
            <a:pPr algn="ctr"/>
            <a:r>
              <a:rPr lang="zh-CN" altLang="en-US" sz="2400" b="1" spc="100" dirty="0">
                <a:solidFill>
                  <a:schemeClr val="bg1"/>
                </a:solidFill>
                <a:latin typeface="思源宋体 CN Light" panose="02020300000000000000" pitchFamily="18" charset="-122"/>
                <a:ea typeface="思源宋体 CN Light" panose="02020300000000000000" pitchFamily="18" charset="-122"/>
              </a:rPr>
              <a:t>一二</a:t>
            </a:r>
            <a:r>
              <a:rPr lang="en-US" altLang="zh-CN" sz="2400" b="1" spc="100" dirty="0">
                <a:solidFill>
                  <a:schemeClr val="bg1"/>
                </a:solidFill>
                <a:latin typeface="思源宋体 CN Light" panose="02020300000000000000" pitchFamily="18" charset="-122"/>
                <a:ea typeface="思源宋体 CN Light" panose="02020300000000000000" pitchFamily="18" charset="-122"/>
              </a:rPr>
              <a:t>·</a:t>
            </a:r>
            <a:r>
              <a:rPr lang="zh-CN" altLang="en-US" sz="2400" b="1" spc="100" dirty="0">
                <a:solidFill>
                  <a:schemeClr val="bg1"/>
                </a:solidFill>
                <a:latin typeface="思源宋体 CN Light" panose="02020300000000000000" pitchFamily="18" charset="-122"/>
                <a:ea typeface="思源宋体 CN Light" panose="02020300000000000000" pitchFamily="18" charset="-122"/>
              </a:rPr>
              <a:t>九运动</a:t>
            </a:r>
            <a:endParaRPr lang="zh-CN" altLang="en-US" sz="2400" b="1" dirty="0">
              <a:solidFill>
                <a:schemeClr val="bg1"/>
              </a:solidFill>
            </a:endParaRPr>
          </a:p>
        </p:txBody>
      </p:sp>
      <p:sp>
        <p:nvSpPr>
          <p:cNvPr id="9" name="矩形 8">
            <a:extLst>
              <a:ext uri="{FF2B5EF4-FFF2-40B4-BE49-F238E27FC236}">
                <a16:creationId xmlns:a16="http://schemas.microsoft.com/office/drawing/2014/main" id="{38FC297A-4F74-419E-8945-948C9AFED3F3}"/>
              </a:ext>
            </a:extLst>
          </p:cNvPr>
          <p:cNvSpPr/>
          <p:nvPr/>
        </p:nvSpPr>
        <p:spPr>
          <a:xfrm>
            <a:off x="1963211" y="970957"/>
            <a:ext cx="1896408" cy="584775"/>
          </a:xfrm>
          <a:prstGeom prst="rect">
            <a:avLst/>
          </a:prstGeom>
          <a:noFill/>
          <a:ln>
            <a:noFill/>
          </a:ln>
        </p:spPr>
        <p:txBody>
          <a:bodyPr wrap="square">
            <a:spAutoFit/>
          </a:bodyPr>
          <a:lstStyle/>
          <a:p>
            <a:r>
              <a:rPr lang="zh-CN" altLang="en-US" sz="3200" b="1" dirty="0">
                <a:solidFill>
                  <a:srgbClr val="BE1A20"/>
                </a:solidFill>
                <a:latin typeface="字魂110号-武林江湖体" panose="00000500000000000000" pitchFamily="2" charset="-122"/>
                <a:ea typeface="字魂110号-武林江湖体" panose="00000500000000000000" pitchFamily="2" charset="-122"/>
              </a:rPr>
              <a:t>事件背景</a:t>
            </a:r>
          </a:p>
        </p:txBody>
      </p:sp>
      <p:grpSp>
        <p:nvGrpSpPr>
          <p:cNvPr id="10" name="组合 9">
            <a:extLst>
              <a:ext uri="{FF2B5EF4-FFF2-40B4-BE49-F238E27FC236}">
                <a16:creationId xmlns:a16="http://schemas.microsoft.com/office/drawing/2014/main" id="{57146A36-F803-4BC0-A8EF-83D72E3CE5B0}"/>
              </a:ext>
            </a:extLst>
          </p:cNvPr>
          <p:cNvGrpSpPr/>
          <p:nvPr/>
        </p:nvGrpSpPr>
        <p:grpSpPr>
          <a:xfrm>
            <a:off x="1402225" y="936432"/>
            <a:ext cx="560986" cy="646331"/>
            <a:chOff x="2786098" y="1306335"/>
            <a:chExt cx="1512168" cy="1742219"/>
          </a:xfrm>
        </p:grpSpPr>
        <p:grpSp>
          <p:nvGrpSpPr>
            <p:cNvPr id="11" name="组合 10">
              <a:extLst>
                <a:ext uri="{FF2B5EF4-FFF2-40B4-BE49-F238E27FC236}">
                  <a16:creationId xmlns:a16="http://schemas.microsoft.com/office/drawing/2014/main" id="{1CEADB9C-3FCD-40BD-8C79-1F734C962A46}"/>
                </a:ext>
              </a:extLst>
            </p:cNvPr>
            <p:cNvGrpSpPr/>
            <p:nvPr/>
          </p:nvGrpSpPr>
          <p:grpSpPr>
            <a:xfrm>
              <a:off x="2935304" y="1480539"/>
              <a:ext cx="1344408" cy="1207793"/>
              <a:chOff x="2905222" y="1128521"/>
              <a:chExt cx="1759212" cy="1580446"/>
            </a:xfrm>
            <a:noFill/>
          </p:grpSpPr>
          <p:sp>
            <p:nvSpPr>
              <p:cNvPr id="13" name="矩形 12">
                <a:extLst>
                  <a:ext uri="{FF2B5EF4-FFF2-40B4-BE49-F238E27FC236}">
                    <a16:creationId xmlns:a16="http://schemas.microsoft.com/office/drawing/2014/main" id="{2208E6B2-24FC-4669-BD7E-0F3470CFD02E}"/>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tx1"/>
                  </a:solidFill>
                </a:endParaRPr>
              </a:p>
            </p:txBody>
          </p:sp>
          <p:cxnSp>
            <p:nvCxnSpPr>
              <p:cNvPr id="14" name="直接连接符 13">
                <a:extLst>
                  <a:ext uri="{FF2B5EF4-FFF2-40B4-BE49-F238E27FC236}">
                    <a16:creationId xmlns:a16="http://schemas.microsoft.com/office/drawing/2014/main" id="{5FC16F07-74A8-4BE6-A12D-525B41AE8E49}"/>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EA3A8DC3-CC03-4821-86D7-1EE4103473C2}"/>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C6DEBE84-0879-4061-B87C-D09D7C6DAB70}"/>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4F78102-956B-4B2F-BAF7-2C5E5BCFAA49}"/>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2" name="PA_文本框 14">
              <a:extLst>
                <a:ext uri="{FF2B5EF4-FFF2-40B4-BE49-F238E27FC236}">
                  <a16:creationId xmlns:a16="http://schemas.microsoft.com/office/drawing/2014/main" id="{03C3ED25-2AEA-416F-9412-204CE2E2F1CB}"/>
                </a:ext>
              </a:extLst>
            </p:cNvPr>
            <p:cNvSpPr txBox="1"/>
            <p:nvPr>
              <p:custDataLst>
                <p:tags r:id="rId1"/>
              </p:custDataLst>
            </p:nvPr>
          </p:nvSpPr>
          <p:spPr>
            <a:xfrm>
              <a:off x="2786098" y="1306335"/>
              <a:ext cx="1512168" cy="17422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一</a:t>
              </a:r>
            </a:p>
          </p:txBody>
        </p:sp>
      </p:grpSp>
      <p:pic>
        <p:nvPicPr>
          <p:cNvPr id="2" name="图片 1">
            <a:extLst>
              <a:ext uri="{FF2B5EF4-FFF2-40B4-BE49-F238E27FC236}">
                <a16:creationId xmlns:a16="http://schemas.microsoft.com/office/drawing/2014/main" id="{C2073548-8A92-47B6-8D20-AEE2EA124DCB}"/>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7085782" y="2756522"/>
            <a:ext cx="3493614" cy="2567893"/>
          </a:xfrm>
          <a:prstGeom prst="rect">
            <a:avLst/>
          </a:prstGeom>
          <a:ln w="88900" cap="sq" cmpd="thickThin">
            <a:solidFill>
              <a:schemeClr val="tx1">
                <a:lumMod val="95000"/>
                <a:lumOff val="5000"/>
              </a:schemeClr>
            </a:solidFill>
            <a:prstDash val="solid"/>
            <a:miter lim="800000"/>
          </a:ln>
          <a:effectLst>
            <a:innerShdw blurRad="76200">
              <a:srgbClr val="000000"/>
            </a:innerShdw>
          </a:effectLst>
        </p:spPr>
      </p:pic>
      <p:cxnSp>
        <p:nvCxnSpPr>
          <p:cNvPr id="18" name="直接连接符 17">
            <a:extLst>
              <a:ext uri="{FF2B5EF4-FFF2-40B4-BE49-F238E27FC236}">
                <a16:creationId xmlns:a16="http://schemas.microsoft.com/office/drawing/2014/main" id="{60F5D3E7-5841-4D4A-9639-44C549E298E6}"/>
              </a:ext>
            </a:extLst>
          </p:cNvPr>
          <p:cNvCxnSpPr/>
          <p:nvPr/>
        </p:nvCxnSpPr>
        <p:spPr>
          <a:xfrm>
            <a:off x="1625600" y="1843314"/>
            <a:ext cx="9056914" cy="0"/>
          </a:xfrm>
          <a:prstGeom prst="line">
            <a:avLst/>
          </a:prstGeom>
          <a:ln>
            <a:solidFill>
              <a:srgbClr val="BD1A20"/>
            </a:solidFill>
          </a:ln>
        </p:spPr>
        <p:style>
          <a:lnRef idx="1">
            <a:schemeClr val="accent1"/>
          </a:lnRef>
          <a:fillRef idx="0">
            <a:schemeClr val="accent1"/>
          </a:fillRef>
          <a:effectRef idx="0">
            <a:schemeClr val="accent1"/>
          </a:effectRef>
          <a:fontRef idx="minor">
            <a:schemeClr val="tx1"/>
          </a:fontRef>
        </p:style>
      </p:cxnSp>
      <p:pic>
        <p:nvPicPr>
          <p:cNvPr id="19" name="图片 18">
            <a:extLst>
              <a:ext uri="{FF2B5EF4-FFF2-40B4-BE49-F238E27FC236}">
                <a16:creationId xmlns:a16="http://schemas.microsoft.com/office/drawing/2014/main" id="{381C14FA-E8E5-45F3-A017-02F1BCBB0B3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3498" b="86667"/>
          <a:stretch/>
        </p:blipFill>
        <p:spPr>
          <a:xfrm>
            <a:off x="-1" y="-23567"/>
            <a:ext cx="5486401" cy="1060293"/>
          </a:xfrm>
          <a:prstGeom prst="rect">
            <a:avLst/>
          </a:prstGeom>
        </p:spPr>
      </p:pic>
      <p:pic>
        <p:nvPicPr>
          <p:cNvPr id="20" name="图片 19">
            <a:extLst>
              <a:ext uri="{FF2B5EF4-FFF2-40B4-BE49-F238E27FC236}">
                <a16:creationId xmlns:a16="http://schemas.microsoft.com/office/drawing/2014/main" id="{9CECCACC-8CED-419B-951C-492D2A8834A2}"/>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54883" r="52171" b="13799"/>
          <a:stretch/>
        </p:blipFill>
        <p:spPr>
          <a:xfrm>
            <a:off x="8984643" y="-168166"/>
            <a:ext cx="2617489" cy="2571076"/>
          </a:xfrm>
          <a:prstGeom prst="rect">
            <a:avLst/>
          </a:prstGeom>
        </p:spPr>
      </p:pic>
      <p:pic>
        <p:nvPicPr>
          <p:cNvPr id="21" name="图片 20">
            <a:extLst>
              <a:ext uri="{FF2B5EF4-FFF2-40B4-BE49-F238E27FC236}">
                <a16:creationId xmlns:a16="http://schemas.microsoft.com/office/drawing/2014/main" id="{79406DEF-8132-4AD2-8E74-D830BF2CFF2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731136" y="262332"/>
            <a:ext cx="1037824" cy="855040"/>
          </a:xfrm>
          <a:prstGeom prst="rect">
            <a:avLst/>
          </a:prstGeom>
        </p:spPr>
      </p:pic>
    </p:spTree>
    <p:extLst>
      <p:ext uri="{BB962C8B-B14F-4D97-AF65-F5344CB8AC3E}">
        <p14:creationId xmlns:p14="http://schemas.microsoft.com/office/powerpoint/2010/main" val="369093397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randombar(horizontal)">
                                      <p:cBhvr>
                                        <p:cTn id="20" dur="500"/>
                                        <p:tgtEl>
                                          <p:spTgt spid="8"/>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randombar(horizontal)">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709526E6-6EB0-4D1B-B3EA-742034187F60}"/>
              </a:ext>
            </a:extLst>
          </p:cNvPr>
          <p:cNvSpPr/>
          <p:nvPr/>
        </p:nvSpPr>
        <p:spPr>
          <a:xfrm>
            <a:off x="1317903" y="2714938"/>
            <a:ext cx="9559203" cy="3003515"/>
          </a:xfrm>
          <a:prstGeom prst="rect">
            <a:avLst/>
          </a:prstGeom>
        </p:spPr>
        <p:txBody>
          <a:bodyPr wrap="square">
            <a:spAutoFit/>
          </a:bodyPr>
          <a:lstStyle/>
          <a:p>
            <a:pPr>
              <a:lnSpc>
                <a:spcPct val="150000"/>
              </a:lnSpc>
            </a:pPr>
            <a:r>
              <a:rPr lang="zh-CN" altLang="en-US" sz="1600" spc="100" dirty="0">
                <a:latin typeface="思源宋体 CN Light" panose="02020300000000000000" pitchFamily="18" charset="-122"/>
                <a:ea typeface="思源宋体 CN Light" panose="02020300000000000000" pitchFamily="18" charset="-122"/>
              </a:rPr>
              <a:t>当日本帝国主义的魔爪伸向华北大地之时，中国共产党人向劳动大众发出抵御侵略、保卫华北的号召。</a:t>
            </a:r>
            <a:r>
              <a:rPr lang="en-US" altLang="zh-CN" sz="1600" spc="100" dirty="0">
                <a:latin typeface="思源宋体 CN Light" panose="02020300000000000000" pitchFamily="18" charset="-122"/>
                <a:ea typeface="思源宋体 CN Light" panose="02020300000000000000" pitchFamily="18" charset="-122"/>
              </a:rPr>
              <a:t>1935</a:t>
            </a:r>
            <a:r>
              <a:rPr lang="zh-CN" altLang="en-US" sz="1600" spc="100" dirty="0">
                <a:latin typeface="思源宋体 CN Light" panose="02020300000000000000" pitchFamily="18" charset="-122"/>
                <a:ea typeface="思源宋体 CN Light" panose="02020300000000000000" pitchFamily="18" charset="-122"/>
              </a:rPr>
              <a:t>年，中共河北省委多次发出通知、宣言，要求华北地区各级党组织，在群众中广泛宣传，开展抗日救亡斗争，并对北平市领导机构进行改组，从政治上和组织上加强了对抗日救亡运动的领导。</a:t>
            </a:r>
          </a:p>
          <a:p>
            <a:pPr>
              <a:lnSpc>
                <a:spcPct val="150000"/>
              </a:lnSpc>
            </a:pPr>
            <a:endParaRPr lang="zh-CN" altLang="en-US" sz="1600" spc="100" dirty="0">
              <a:latin typeface="思源宋体 CN Light" panose="02020300000000000000" pitchFamily="18" charset="-122"/>
              <a:ea typeface="思源宋体 CN Light" panose="02020300000000000000" pitchFamily="18" charset="-122"/>
            </a:endParaRPr>
          </a:p>
          <a:p>
            <a:pPr>
              <a:lnSpc>
                <a:spcPct val="150000"/>
              </a:lnSpc>
            </a:pPr>
            <a:r>
              <a:rPr lang="en-US" altLang="zh-CN" sz="1600" spc="100" dirty="0">
                <a:latin typeface="思源宋体 CN Light" panose="02020300000000000000" pitchFamily="18" charset="-122"/>
                <a:ea typeface="思源宋体 CN Light" panose="02020300000000000000" pitchFamily="18" charset="-122"/>
              </a:rPr>
              <a:t>11</a:t>
            </a:r>
            <a:r>
              <a:rPr lang="zh-CN" altLang="en-US" sz="1600" spc="100" dirty="0">
                <a:latin typeface="思源宋体 CN Light" panose="02020300000000000000" pitchFamily="18" charset="-122"/>
                <a:ea typeface="思源宋体 CN Light" panose="02020300000000000000" pitchFamily="18" charset="-122"/>
              </a:rPr>
              <a:t>月，在彭涛、周小舟、谷景生、姚依林等人的领导下，北平大中学校学生成立了“北平市学生联合会”，女一中学生郭明秋为主席，姚依林为秘书长。中共北平市工作委员会在学联建立了党团，彭涛为书记。</a:t>
            </a:r>
          </a:p>
        </p:txBody>
      </p:sp>
      <p:sp>
        <p:nvSpPr>
          <p:cNvPr id="10" name="矩形 9">
            <a:extLst>
              <a:ext uri="{FF2B5EF4-FFF2-40B4-BE49-F238E27FC236}">
                <a16:creationId xmlns:a16="http://schemas.microsoft.com/office/drawing/2014/main" id="{899E6C91-95F7-4337-9F85-77A19798ED57}"/>
              </a:ext>
            </a:extLst>
          </p:cNvPr>
          <p:cNvSpPr/>
          <p:nvPr/>
        </p:nvSpPr>
        <p:spPr>
          <a:xfrm>
            <a:off x="1402225" y="2196522"/>
            <a:ext cx="2424756" cy="461665"/>
          </a:xfrm>
          <a:prstGeom prst="rect">
            <a:avLst/>
          </a:prstGeom>
          <a:solidFill>
            <a:srgbClr val="C00000"/>
          </a:solidFill>
        </p:spPr>
        <p:txBody>
          <a:bodyPr wrap="square">
            <a:spAutoFit/>
          </a:bodyPr>
          <a:lstStyle/>
          <a:p>
            <a:pPr algn="ctr"/>
            <a:r>
              <a:rPr lang="zh-CN" altLang="en-US" sz="2400" b="1" spc="100" dirty="0">
                <a:solidFill>
                  <a:schemeClr val="bg1"/>
                </a:solidFill>
                <a:latin typeface="思源宋体 CN Light" panose="02020300000000000000" pitchFamily="18" charset="-122"/>
                <a:ea typeface="思源宋体 CN Light" panose="02020300000000000000" pitchFamily="18" charset="-122"/>
              </a:rPr>
              <a:t>一二</a:t>
            </a:r>
            <a:r>
              <a:rPr lang="en-US" altLang="zh-CN" sz="2400" b="1" spc="100" dirty="0">
                <a:solidFill>
                  <a:schemeClr val="bg1"/>
                </a:solidFill>
                <a:latin typeface="思源宋体 CN Light" panose="02020300000000000000" pitchFamily="18" charset="-122"/>
                <a:ea typeface="思源宋体 CN Light" panose="02020300000000000000" pitchFamily="18" charset="-122"/>
              </a:rPr>
              <a:t>·</a:t>
            </a:r>
            <a:r>
              <a:rPr lang="zh-CN" altLang="en-US" sz="2400" b="1" spc="100" dirty="0">
                <a:solidFill>
                  <a:schemeClr val="bg1"/>
                </a:solidFill>
                <a:latin typeface="思源宋体 CN Light" panose="02020300000000000000" pitchFamily="18" charset="-122"/>
                <a:ea typeface="思源宋体 CN Light" panose="02020300000000000000" pitchFamily="18" charset="-122"/>
              </a:rPr>
              <a:t>九运动</a:t>
            </a:r>
            <a:endParaRPr lang="zh-CN" altLang="en-US" sz="2400" b="1" dirty="0">
              <a:solidFill>
                <a:schemeClr val="bg1"/>
              </a:solidFill>
            </a:endParaRPr>
          </a:p>
        </p:txBody>
      </p:sp>
      <p:sp>
        <p:nvSpPr>
          <p:cNvPr id="11" name="矩形 10">
            <a:extLst>
              <a:ext uri="{FF2B5EF4-FFF2-40B4-BE49-F238E27FC236}">
                <a16:creationId xmlns:a16="http://schemas.microsoft.com/office/drawing/2014/main" id="{1AF1FCFE-8E5D-4DA4-A667-AAAD550C6D6D}"/>
              </a:ext>
            </a:extLst>
          </p:cNvPr>
          <p:cNvSpPr/>
          <p:nvPr/>
        </p:nvSpPr>
        <p:spPr>
          <a:xfrm>
            <a:off x="1963211" y="970957"/>
            <a:ext cx="1896408" cy="584775"/>
          </a:xfrm>
          <a:prstGeom prst="rect">
            <a:avLst/>
          </a:prstGeom>
          <a:noFill/>
          <a:ln>
            <a:noFill/>
          </a:ln>
        </p:spPr>
        <p:txBody>
          <a:bodyPr wrap="square">
            <a:spAutoFit/>
          </a:bodyPr>
          <a:lstStyle/>
          <a:p>
            <a:r>
              <a:rPr lang="zh-CN" altLang="en-US" sz="3200" b="1" dirty="0">
                <a:solidFill>
                  <a:srgbClr val="BE1A20"/>
                </a:solidFill>
                <a:latin typeface="字魂110号-武林江湖体" panose="00000500000000000000" pitchFamily="2" charset="-122"/>
                <a:ea typeface="字魂110号-武林江湖体" panose="00000500000000000000" pitchFamily="2" charset="-122"/>
              </a:rPr>
              <a:t>事件背景</a:t>
            </a:r>
          </a:p>
        </p:txBody>
      </p:sp>
      <p:grpSp>
        <p:nvGrpSpPr>
          <p:cNvPr id="12" name="组合 11">
            <a:extLst>
              <a:ext uri="{FF2B5EF4-FFF2-40B4-BE49-F238E27FC236}">
                <a16:creationId xmlns:a16="http://schemas.microsoft.com/office/drawing/2014/main" id="{79C41DA3-E7C0-4695-A429-1EF05360305C}"/>
              </a:ext>
            </a:extLst>
          </p:cNvPr>
          <p:cNvGrpSpPr/>
          <p:nvPr/>
        </p:nvGrpSpPr>
        <p:grpSpPr>
          <a:xfrm>
            <a:off x="1402225" y="936432"/>
            <a:ext cx="560986" cy="646331"/>
            <a:chOff x="2786098" y="1306335"/>
            <a:chExt cx="1512168" cy="1742219"/>
          </a:xfrm>
        </p:grpSpPr>
        <p:grpSp>
          <p:nvGrpSpPr>
            <p:cNvPr id="13" name="组合 12">
              <a:extLst>
                <a:ext uri="{FF2B5EF4-FFF2-40B4-BE49-F238E27FC236}">
                  <a16:creationId xmlns:a16="http://schemas.microsoft.com/office/drawing/2014/main" id="{8EF9D7B8-C791-43BD-AD75-BE036C7AE3B4}"/>
                </a:ext>
              </a:extLst>
            </p:cNvPr>
            <p:cNvGrpSpPr/>
            <p:nvPr/>
          </p:nvGrpSpPr>
          <p:grpSpPr>
            <a:xfrm>
              <a:off x="2935304" y="1480539"/>
              <a:ext cx="1344408" cy="1207793"/>
              <a:chOff x="2905222" y="1128521"/>
              <a:chExt cx="1759212" cy="1580446"/>
            </a:xfrm>
            <a:noFill/>
          </p:grpSpPr>
          <p:sp>
            <p:nvSpPr>
              <p:cNvPr id="15" name="矩形 14">
                <a:extLst>
                  <a:ext uri="{FF2B5EF4-FFF2-40B4-BE49-F238E27FC236}">
                    <a16:creationId xmlns:a16="http://schemas.microsoft.com/office/drawing/2014/main" id="{BA585C6D-4002-4A6B-ADA0-4E675D43663F}"/>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tx1"/>
                  </a:solidFill>
                </a:endParaRPr>
              </a:p>
            </p:txBody>
          </p:sp>
          <p:cxnSp>
            <p:nvCxnSpPr>
              <p:cNvPr id="16" name="直接连接符 15">
                <a:extLst>
                  <a:ext uri="{FF2B5EF4-FFF2-40B4-BE49-F238E27FC236}">
                    <a16:creationId xmlns:a16="http://schemas.microsoft.com/office/drawing/2014/main" id="{6D4FF149-7FA4-4574-88FF-E9AA07392272}"/>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4336CD07-B3FB-41BC-9B46-705828936B6D}"/>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C45C084F-6D71-4B02-9375-17F7E47C567E}"/>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06D646E0-285B-4583-9E80-CEE7A7792DE6}"/>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4" name="PA_文本框 14">
              <a:extLst>
                <a:ext uri="{FF2B5EF4-FFF2-40B4-BE49-F238E27FC236}">
                  <a16:creationId xmlns:a16="http://schemas.microsoft.com/office/drawing/2014/main" id="{7286A5D3-40BB-470A-A653-F19B4C8E22E2}"/>
                </a:ext>
              </a:extLst>
            </p:cNvPr>
            <p:cNvSpPr txBox="1"/>
            <p:nvPr>
              <p:custDataLst>
                <p:tags r:id="rId1"/>
              </p:custDataLst>
            </p:nvPr>
          </p:nvSpPr>
          <p:spPr>
            <a:xfrm>
              <a:off x="2786098" y="1306335"/>
              <a:ext cx="1512168" cy="17422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一</a:t>
              </a:r>
            </a:p>
          </p:txBody>
        </p:sp>
      </p:grpSp>
      <p:cxnSp>
        <p:nvCxnSpPr>
          <p:cNvPr id="20" name="直接连接符 19">
            <a:extLst>
              <a:ext uri="{FF2B5EF4-FFF2-40B4-BE49-F238E27FC236}">
                <a16:creationId xmlns:a16="http://schemas.microsoft.com/office/drawing/2014/main" id="{A7824B56-59FB-4425-A0C4-82C620887D30}"/>
              </a:ext>
            </a:extLst>
          </p:cNvPr>
          <p:cNvCxnSpPr/>
          <p:nvPr/>
        </p:nvCxnSpPr>
        <p:spPr>
          <a:xfrm>
            <a:off x="1625600" y="1843314"/>
            <a:ext cx="9056914" cy="0"/>
          </a:xfrm>
          <a:prstGeom prst="line">
            <a:avLst/>
          </a:prstGeom>
          <a:ln>
            <a:solidFill>
              <a:srgbClr val="BD1A20"/>
            </a:solidFill>
          </a:ln>
        </p:spPr>
        <p:style>
          <a:lnRef idx="1">
            <a:schemeClr val="accent1"/>
          </a:lnRef>
          <a:fillRef idx="0">
            <a:schemeClr val="accent1"/>
          </a:fillRef>
          <a:effectRef idx="0">
            <a:schemeClr val="accent1"/>
          </a:effectRef>
          <a:fontRef idx="minor">
            <a:schemeClr val="tx1"/>
          </a:fontRef>
        </p:style>
      </p:cxnSp>
      <p:pic>
        <p:nvPicPr>
          <p:cNvPr id="21" name="图片 20">
            <a:extLst>
              <a:ext uri="{FF2B5EF4-FFF2-40B4-BE49-F238E27FC236}">
                <a16:creationId xmlns:a16="http://schemas.microsoft.com/office/drawing/2014/main" id="{48967DE4-3192-4F4D-A127-AFF073438DD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3498" b="86667"/>
          <a:stretch/>
        </p:blipFill>
        <p:spPr>
          <a:xfrm>
            <a:off x="-1" y="-23567"/>
            <a:ext cx="5486401" cy="1060293"/>
          </a:xfrm>
          <a:prstGeom prst="rect">
            <a:avLst/>
          </a:prstGeom>
        </p:spPr>
      </p:pic>
      <p:pic>
        <p:nvPicPr>
          <p:cNvPr id="22" name="图片 21">
            <a:extLst>
              <a:ext uri="{FF2B5EF4-FFF2-40B4-BE49-F238E27FC236}">
                <a16:creationId xmlns:a16="http://schemas.microsoft.com/office/drawing/2014/main" id="{DABF7ECF-AA5E-4B3D-8871-B6A98DE3A9F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54883" r="52171" b="13799"/>
          <a:stretch/>
        </p:blipFill>
        <p:spPr>
          <a:xfrm>
            <a:off x="8984643" y="-168166"/>
            <a:ext cx="2617489" cy="2571076"/>
          </a:xfrm>
          <a:prstGeom prst="rect">
            <a:avLst/>
          </a:prstGeom>
        </p:spPr>
      </p:pic>
      <p:pic>
        <p:nvPicPr>
          <p:cNvPr id="23" name="图片 22">
            <a:extLst>
              <a:ext uri="{FF2B5EF4-FFF2-40B4-BE49-F238E27FC236}">
                <a16:creationId xmlns:a16="http://schemas.microsoft.com/office/drawing/2014/main" id="{8940AC53-BD20-4FAA-B2FD-488E23A6FC9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731136" y="262332"/>
            <a:ext cx="1037824" cy="855040"/>
          </a:xfrm>
          <a:prstGeom prst="rect">
            <a:avLst/>
          </a:prstGeom>
        </p:spPr>
      </p:pic>
    </p:spTree>
    <p:extLst>
      <p:ext uri="{BB962C8B-B14F-4D97-AF65-F5344CB8AC3E}">
        <p14:creationId xmlns:p14="http://schemas.microsoft.com/office/powerpoint/2010/main" val="1372099934"/>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randombar(horizontal)">
                                      <p:cBhvr>
                                        <p:cTn id="20" dur="500"/>
                                        <p:tgtEl>
                                          <p:spTgt spid="10"/>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F1F06D8-CD5C-4C96-917C-A9376257494A}"/>
              </a:ext>
            </a:extLst>
          </p:cNvPr>
          <p:cNvSpPr/>
          <p:nvPr/>
        </p:nvSpPr>
        <p:spPr>
          <a:xfrm>
            <a:off x="1402225" y="2672126"/>
            <a:ext cx="6349489" cy="3145861"/>
          </a:xfrm>
          <a:prstGeom prst="rect">
            <a:avLst/>
          </a:prstGeom>
        </p:spPr>
        <p:txBody>
          <a:bodyPr wrap="square">
            <a:spAutoFit/>
          </a:bodyPr>
          <a:lstStyle/>
          <a:p>
            <a:pPr>
              <a:lnSpc>
                <a:spcPct val="130000"/>
              </a:lnSpc>
            </a:pPr>
            <a:r>
              <a:rPr lang="en-US" altLang="zh-CN" sz="1400" spc="100" dirty="0">
                <a:latin typeface="思源宋体 CN Light" panose="02020300000000000000" pitchFamily="18" charset="-122"/>
                <a:ea typeface="思源宋体 CN Light" panose="02020300000000000000" pitchFamily="18" charset="-122"/>
              </a:rPr>
              <a:t>1935</a:t>
            </a:r>
            <a:r>
              <a:rPr lang="zh-CN" altLang="en-US" sz="1400" spc="100" dirty="0">
                <a:latin typeface="思源宋体 CN Light" panose="02020300000000000000" pitchFamily="18" charset="-122"/>
                <a:ea typeface="思源宋体 CN Light" panose="02020300000000000000" pitchFamily="18" charset="-122"/>
              </a:rPr>
              <a:t>年</a:t>
            </a:r>
            <a:r>
              <a:rPr lang="en-US" altLang="zh-CN" sz="1400" spc="100" dirty="0">
                <a:latin typeface="思源宋体 CN Light" panose="02020300000000000000" pitchFamily="18" charset="-122"/>
                <a:ea typeface="思源宋体 CN Light" panose="02020300000000000000" pitchFamily="18" charset="-122"/>
              </a:rPr>
              <a:t>12</a:t>
            </a:r>
            <a:r>
              <a:rPr lang="zh-CN" altLang="en-US" sz="1400" spc="100" dirty="0">
                <a:latin typeface="思源宋体 CN Light" panose="02020300000000000000" pitchFamily="18" charset="-122"/>
                <a:ea typeface="思源宋体 CN Light" panose="02020300000000000000" pitchFamily="18" charset="-122"/>
              </a:rPr>
              <a:t>月</a:t>
            </a:r>
            <a:r>
              <a:rPr lang="en-US" altLang="zh-CN" sz="1400" spc="100" dirty="0">
                <a:latin typeface="思源宋体 CN Light" panose="02020300000000000000" pitchFamily="18" charset="-122"/>
                <a:ea typeface="思源宋体 CN Light" panose="02020300000000000000" pitchFamily="18" charset="-122"/>
              </a:rPr>
              <a:t>6</a:t>
            </a:r>
            <a:r>
              <a:rPr lang="zh-CN" altLang="en-US" sz="1400" spc="100" dirty="0">
                <a:latin typeface="思源宋体 CN Light" panose="02020300000000000000" pitchFamily="18" charset="-122"/>
                <a:ea typeface="思源宋体 CN Light" panose="02020300000000000000" pitchFamily="18" charset="-122"/>
              </a:rPr>
              <a:t>日，北平学联召开代表会，</a:t>
            </a:r>
            <a:endParaRPr lang="en-US" altLang="zh-CN" sz="1400" spc="100" dirty="0">
              <a:latin typeface="思源宋体 CN Light" panose="02020300000000000000" pitchFamily="18" charset="-122"/>
              <a:ea typeface="思源宋体 CN Light" panose="02020300000000000000" pitchFamily="18" charset="-122"/>
            </a:endParaRPr>
          </a:p>
          <a:p>
            <a:pPr>
              <a:lnSpc>
                <a:spcPct val="130000"/>
              </a:lnSpc>
            </a:pPr>
            <a:endParaRPr lang="zh-CN" altLang="en-US" sz="1400" spc="100" dirty="0">
              <a:latin typeface="思源宋体 CN Light" panose="02020300000000000000" pitchFamily="18" charset="-122"/>
              <a:ea typeface="思源宋体 CN Light" panose="02020300000000000000" pitchFamily="18" charset="-122"/>
            </a:endParaRPr>
          </a:p>
          <a:p>
            <a:pPr>
              <a:lnSpc>
                <a:spcPct val="130000"/>
              </a:lnSpc>
            </a:pPr>
            <a:r>
              <a:rPr lang="zh-CN" altLang="en-US" sz="1400" spc="100" dirty="0">
                <a:latin typeface="思源宋体 CN Light" panose="02020300000000000000" pitchFamily="18" charset="-122"/>
                <a:ea typeface="思源宋体 CN Light" panose="02020300000000000000" pitchFamily="18" charset="-122"/>
              </a:rPr>
              <a:t>通过并发表了</a:t>
            </a:r>
            <a:r>
              <a:rPr lang="en-US" altLang="zh-CN" sz="1400" spc="100" dirty="0">
                <a:latin typeface="思源宋体 CN Light" panose="02020300000000000000" pitchFamily="18" charset="-122"/>
                <a:ea typeface="思源宋体 CN Light" panose="02020300000000000000" pitchFamily="18" charset="-122"/>
              </a:rPr>
              <a:t>《</a:t>
            </a:r>
            <a:r>
              <a:rPr lang="zh-CN" altLang="en-US" sz="1400" spc="100" dirty="0">
                <a:latin typeface="思源宋体 CN Light" panose="02020300000000000000" pitchFamily="18" charset="-122"/>
                <a:ea typeface="思源宋体 CN Light" panose="02020300000000000000" pitchFamily="18" charset="-122"/>
              </a:rPr>
              <a:t>北平市学生联合会成立宣言</a:t>
            </a:r>
            <a:r>
              <a:rPr lang="en-US" altLang="zh-CN" sz="1400" spc="100" dirty="0">
                <a:latin typeface="思源宋体 CN Light" panose="02020300000000000000" pitchFamily="18" charset="-122"/>
                <a:ea typeface="思源宋体 CN Light" panose="02020300000000000000" pitchFamily="18" charset="-122"/>
              </a:rPr>
              <a:t>》</a:t>
            </a:r>
            <a:r>
              <a:rPr lang="zh-CN" altLang="en-US" sz="1400" spc="100" dirty="0">
                <a:latin typeface="思源宋体 CN Light" panose="02020300000000000000" pitchFamily="18" charset="-122"/>
                <a:ea typeface="思源宋体 CN Light" panose="02020300000000000000" pitchFamily="18" charset="-122"/>
              </a:rPr>
              <a:t>。随即，平津</a:t>
            </a:r>
            <a:r>
              <a:rPr lang="en-US" altLang="zh-CN" sz="1400" spc="100" dirty="0">
                <a:latin typeface="思源宋体 CN Light" panose="02020300000000000000" pitchFamily="18" charset="-122"/>
                <a:ea typeface="思源宋体 CN Light" panose="02020300000000000000" pitchFamily="18" charset="-122"/>
              </a:rPr>
              <a:t>15</a:t>
            </a:r>
            <a:r>
              <a:rPr lang="zh-CN" altLang="en-US" sz="1400" spc="100" dirty="0">
                <a:latin typeface="思源宋体 CN Light" panose="02020300000000000000" pitchFamily="18" charset="-122"/>
                <a:ea typeface="思源宋体 CN Light" panose="02020300000000000000" pitchFamily="18" charset="-122"/>
              </a:rPr>
              <a:t>所大中学校联合发出通电，反对“防共自治”，要求政府讨伐汉奸殷汝耕，动员全国人民抵抗日本的侵略。就在这天，传来了在日本侵略者逼迫下将于</a:t>
            </a:r>
            <a:r>
              <a:rPr lang="en-US" altLang="zh-CN" sz="1400" spc="100" dirty="0">
                <a:latin typeface="思源宋体 CN Light" panose="02020300000000000000" pitchFamily="18" charset="-122"/>
                <a:ea typeface="思源宋体 CN Light" panose="02020300000000000000" pitchFamily="18" charset="-122"/>
              </a:rPr>
              <a:t>12</a:t>
            </a:r>
            <a:r>
              <a:rPr lang="zh-CN" altLang="en-US" sz="1400" spc="100" dirty="0">
                <a:latin typeface="思源宋体 CN Light" panose="02020300000000000000" pitchFamily="18" charset="-122"/>
                <a:ea typeface="思源宋体 CN Light" panose="02020300000000000000" pitchFamily="18" charset="-122"/>
              </a:rPr>
              <a:t>月</a:t>
            </a:r>
            <a:r>
              <a:rPr lang="en-US" altLang="zh-CN" sz="1400" spc="100" dirty="0">
                <a:latin typeface="思源宋体 CN Light" panose="02020300000000000000" pitchFamily="18" charset="-122"/>
                <a:ea typeface="思源宋体 CN Light" panose="02020300000000000000" pitchFamily="18" charset="-122"/>
              </a:rPr>
              <a:t>9</a:t>
            </a:r>
            <a:r>
              <a:rPr lang="zh-CN" altLang="en-US" sz="1400" spc="100" dirty="0">
                <a:latin typeface="思源宋体 CN Light" panose="02020300000000000000" pitchFamily="18" charset="-122"/>
                <a:ea typeface="思源宋体 CN Light" panose="02020300000000000000" pitchFamily="18" charset="-122"/>
              </a:rPr>
              <a:t>日成立“冀察政务委员会”的消息，广大同学和各界进步人士极为震惊。</a:t>
            </a:r>
            <a:endParaRPr lang="en-US" altLang="zh-CN" sz="1400" spc="100" dirty="0">
              <a:latin typeface="思源宋体 CN Light" panose="02020300000000000000" pitchFamily="18" charset="-122"/>
              <a:ea typeface="思源宋体 CN Light" panose="02020300000000000000" pitchFamily="18" charset="-122"/>
            </a:endParaRPr>
          </a:p>
          <a:p>
            <a:pPr>
              <a:lnSpc>
                <a:spcPct val="130000"/>
              </a:lnSpc>
            </a:pPr>
            <a:endParaRPr lang="en-US" altLang="zh-CN" sz="1400" spc="100" dirty="0">
              <a:latin typeface="思源宋体 CN Light" panose="02020300000000000000" pitchFamily="18" charset="-122"/>
              <a:ea typeface="思源宋体 CN Light" panose="02020300000000000000" pitchFamily="18" charset="-122"/>
            </a:endParaRPr>
          </a:p>
          <a:p>
            <a:pPr>
              <a:lnSpc>
                <a:spcPct val="130000"/>
              </a:lnSpc>
            </a:pPr>
            <a:r>
              <a:rPr lang="en-US" altLang="zh-CN" sz="1400" spc="100" dirty="0">
                <a:latin typeface="思源宋体 CN Light" panose="02020300000000000000" pitchFamily="18" charset="-122"/>
                <a:ea typeface="思源宋体 CN Light" panose="02020300000000000000" pitchFamily="18" charset="-122"/>
              </a:rPr>
              <a:t>12</a:t>
            </a:r>
            <a:r>
              <a:rPr lang="zh-CN" altLang="en-US" sz="1400" spc="100" dirty="0">
                <a:latin typeface="思源宋体 CN Light" panose="02020300000000000000" pitchFamily="18" charset="-122"/>
                <a:ea typeface="思源宋体 CN Light" panose="02020300000000000000" pitchFamily="18" charset="-122"/>
              </a:rPr>
              <a:t>月</a:t>
            </a:r>
            <a:r>
              <a:rPr lang="en-US" altLang="zh-CN" sz="1400" spc="100" dirty="0">
                <a:latin typeface="思源宋体 CN Light" panose="02020300000000000000" pitchFamily="18" charset="-122"/>
                <a:ea typeface="思源宋体 CN Light" panose="02020300000000000000" pitchFamily="18" charset="-122"/>
              </a:rPr>
              <a:t>7</a:t>
            </a:r>
            <a:r>
              <a:rPr lang="zh-CN" altLang="en-US" sz="1400" spc="100" dirty="0">
                <a:latin typeface="思源宋体 CN Light" panose="02020300000000000000" pitchFamily="18" charset="-122"/>
                <a:ea typeface="思源宋体 CN Light" panose="02020300000000000000" pitchFamily="18" charset="-122"/>
              </a:rPr>
              <a:t>日，在中共北平临时工委的领导下，北平学联决定于</a:t>
            </a:r>
            <a:r>
              <a:rPr lang="en-US" altLang="zh-CN" sz="1400" spc="100" dirty="0">
                <a:latin typeface="思源宋体 CN Light" panose="02020300000000000000" pitchFamily="18" charset="-122"/>
                <a:ea typeface="思源宋体 CN Light" panose="02020300000000000000" pitchFamily="18" charset="-122"/>
              </a:rPr>
              <a:t>9</a:t>
            </a:r>
            <a:r>
              <a:rPr lang="zh-CN" altLang="en-US" sz="1400" spc="100" dirty="0">
                <a:latin typeface="思源宋体 CN Light" panose="02020300000000000000" pitchFamily="18" charset="-122"/>
                <a:ea typeface="思源宋体 CN Light" panose="02020300000000000000" pitchFamily="18" charset="-122"/>
              </a:rPr>
              <a:t>日举行学生大请愿，反对“华北自治”。</a:t>
            </a:r>
            <a:r>
              <a:rPr lang="en-US" altLang="zh-CN" sz="1400" spc="100" dirty="0">
                <a:latin typeface="思源宋体 CN Light" panose="02020300000000000000" pitchFamily="18" charset="-122"/>
                <a:ea typeface="思源宋体 CN Light" panose="02020300000000000000" pitchFamily="18" charset="-122"/>
              </a:rPr>
              <a:t>8</a:t>
            </a:r>
            <a:r>
              <a:rPr lang="zh-CN" altLang="en-US" sz="1400" spc="100" dirty="0">
                <a:latin typeface="思源宋体 CN Light" panose="02020300000000000000" pitchFamily="18" charset="-122"/>
                <a:ea typeface="思源宋体 CN Light" panose="02020300000000000000" pitchFamily="18" charset="-122"/>
              </a:rPr>
              <a:t>日，彭涛、姚依林、郭明秋、黄敬、孙敬文等人开会研究，决定由黄敬任游行队伍总指挥，姚依林、郭明秋进行队外指挥。</a:t>
            </a:r>
          </a:p>
        </p:txBody>
      </p:sp>
      <p:sp>
        <p:nvSpPr>
          <p:cNvPr id="10" name="矩形 9">
            <a:extLst>
              <a:ext uri="{FF2B5EF4-FFF2-40B4-BE49-F238E27FC236}">
                <a16:creationId xmlns:a16="http://schemas.microsoft.com/office/drawing/2014/main" id="{1F497115-08B0-49F4-BBA7-211CBDF5CD6F}"/>
              </a:ext>
            </a:extLst>
          </p:cNvPr>
          <p:cNvSpPr/>
          <p:nvPr/>
        </p:nvSpPr>
        <p:spPr>
          <a:xfrm>
            <a:off x="1457578" y="2130659"/>
            <a:ext cx="2424756" cy="461665"/>
          </a:xfrm>
          <a:prstGeom prst="rect">
            <a:avLst/>
          </a:prstGeom>
          <a:solidFill>
            <a:srgbClr val="C00000"/>
          </a:solidFill>
        </p:spPr>
        <p:txBody>
          <a:bodyPr wrap="square">
            <a:spAutoFit/>
          </a:bodyPr>
          <a:lstStyle/>
          <a:p>
            <a:pPr algn="ctr"/>
            <a:r>
              <a:rPr lang="zh-CN" altLang="en-US" sz="2400" b="1" spc="100" dirty="0">
                <a:solidFill>
                  <a:schemeClr val="bg1"/>
                </a:solidFill>
                <a:latin typeface="思源宋体 CN Light" panose="02020300000000000000" pitchFamily="18" charset="-122"/>
                <a:ea typeface="思源宋体 CN Light" panose="02020300000000000000" pitchFamily="18" charset="-122"/>
              </a:rPr>
              <a:t>一二</a:t>
            </a:r>
            <a:r>
              <a:rPr lang="en-US" altLang="zh-CN" sz="2400" b="1" spc="100" dirty="0">
                <a:solidFill>
                  <a:schemeClr val="bg1"/>
                </a:solidFill>
                <a:latin typeface="思源宋体 CN Light" panose="02020300000000000000" pitchFamily="18" charset="-122"/>
                <a:ea typeface="思源宋体 CN Light" panose="02020300000000000000" pitchFamily="18" charset="-122"/>
              </a:rPr>
              <a:t>·</a:t>
            </a:r>
            <a:r>
              <a:rPr lang="zh-CN" altLang="en-US" sz="2400" b="1" spc="100" dirty="0">
                <a:solidFill>
                  <a:schemeClr val="bg1"/>
                </a:solidFill>
                <a:latin typeface="思源宋体 CN Light" panose="02020300000000000000" pitchFamily="18" charset="-122"/>
                <a:ea typeface="思源宋体 CN Light" panose="02020300000000000000" pitchFamily="18" charset="-122"/>
              </a:rPr>
              <a:t>九运动</a:t>
            </a:r>
            <a:endParaRPr lang="zh-CN" altLang="en-US" sz="2400" b="1" dirty="0">
              <a:solidFill>
                <a:schemeClr val="bg1"/>
              </a:solidFill>
            </a:endParaRPr>
          </a:p>
        </p:txBody>
      </p:sp>
      <p:sp>
        <p:nvSpPr>
          <p:cNvPr id="11" name="矩形 10">
            <a:extLst>
              <a:ext uri="{FF2B5EF4-FFF2-40B4-BE49-F238E27FC236}">
                <a16:creationId xmlns:a16="http://schemas.microsoft.com/office/drawing/2014/main" id="{D110F77C-DEA9-4426-BF12-F5EECE706E04}"/>
              </a:ext>
            </a:extLst>
          </p:cNvPr>
          <p:cNvSpPr/>
          <p:nvPr/>
        </p:nvSpPr>
        <p:spPr>
          <a:xfrm>
            <a:off x="1963211" y="970957"/>
            <a:ext cx="1896408" cy="584775"/>
          </a:xfrm>
          <a:prstGeom prst="rect">
            <a:avLst/>
          </a:prstGeom>
          <a:noFill/>
          <a:ln>
            <a:noFill/>
          </a:ln>
        </p:spPr>
        <p:txBody>
          <a:bodyPr wrap="square">
            <a:spAutoFit/>
          </a:bodyPr>
          <a:lstStyle/>
          <a:p>
            <a:r>
              <a:rPr lang="zh-CN" altLang="en-US" sz="3200" b="1" dirty="0">
                <a:solidFill>
                  <a:srgbClr val="BE1A20"/>
                </a:solidFill>
                <a:latin typeface="字魂110号-武林江湖体" panose="00000500000000000000" pitchFamily="2" charset="-122"/>
                <a:ea typeface="字魂110号-武林江湖体" panose="00000500000000000000" pitchFamily="2" charset="-122"/>
              </a:rPr>
              <a:t>事件背景</a:t>
            </a:r>
          </a:p>
        </p:txBody>
      </p:sp>
      <p:grpSp>
        <p:nvGrpSpPr>
          <p:cNvPr id="12" name="组合 11">
            <a:extLst>
              <a:ext uri="{FF2B5EF4-FFF2-40B4-BE49-F238E27FC236}">
                <a16:creationId xmlns:a16="http://schemas.microsoft.com/office/drawing/2014/main" id="{06381E08-3892-40E0-8C0C-853BBF6609B7}"/>
              </a:ext>
            </a:extLst>
          </p:cNvPr>
          <p:cNvGrpSpPr/>
          <p:nvPr/>
        </p:nvGrpSpPr>
        <p:grpSpPr>
          <a:xfrm>
            <a:off x="1402225" y="936432"/>
            <a:ext cx="560986" cy="646331"/>
            <a:chOff x="2786098" y="1306335"/>
            <a:chExt cx="1512168" cy="1742219"/>
          </a:xfrm>
        </p:grpSpPr>
        <p:grpSp>
          <p:nvGrpSpPr>
            <p:cNvPr id="13" name="组合 12">
              <a:extLst>
                <a:ext uri="{FF2B5EF4-FFF2-40B4-BE49-F238E27FC236}">
                  <a16:creationId xmlns:a16="http://schemas.microsoft.com/office/drawing/2014/main" id="{2ACFD9F1-2792-4BF5-899D-AED8574EB550}"/>
                </a:ext>
              </a:extLst>
            </p:cNvPr>
            <p:cNvGrpSpPr/>
            <p:nvPr/>
          </p:nvGrpSpPr>
          <p:grpSpPr>
            <a:xfrm>
              <a:off x="2935304" y="1480539"/>
              <a:ext cx="1344408" cy="1207793"/>
              <a:chOff x="2905222" y="1128521"/>
              <a:chExt cx="1759212" cy="1580446"/>
            </a:xfrm>
            <a:noFill/>
          </p:grpSpPr>
          <p:sp>
            <p:nvSpPr>
              <p:cNvPr id="15" name="矩形 14">
                <a:extLst>
                  <a:ext uri="{FF2B5EF4-FFF2-40B4-BE49-F238E27FC236}">
                    <a16:creationId xmlns:a16="http://schemas.microsoft.com/office/drawing/2014/main" id="{33B3039D-CD7A-426C-B1BB-D1F3709A0153}"/>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tx1"/>
                  </a:solidFill>
                </a:endParaRPr>
              </a:p>
            </p:txBody>
          </p:sp>
          <p:cxnSp>
            <p:nvCxnSpPr>
              <p:cNvPr id="16" name="直接连接符 15">
                <a:extLst>
                  <a:ext uri="{FF2B5EF4-FFF2-40B4-BE49-F238E27FC236}">
                    <a16:creationId xmlns:a16="http://schemas.microsoft.com/office/drawing/2014/main" id="{F64F85F2-C297-4EE2-9E99-712C8D997C1E}"/>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51F4FFA7-7588-43BD-A6FB-0F4A5CC37367}"/>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3D4993B3-E5C2-4355-A396-C8B72A212D94}"/>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A6D90ADC-8EC7-4848-9782-FBC8FDC9D558}"/>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4" name="PA_文本框 14">
              <a:extLst>
                <a:ext uri="{FF2B5EF4-FFF2-40B4-BE49-F238E27FC236}">
                  <a16:creationId xmlns:a16="http://schemas.microsoft.com/office/drawing/2014/main" id="{B5068388-6A87-4FA9-BD8A-04371E5D8C39}"/>
                </a:ext>
              </a:extLst>
            </p:cNvPr>
            <p:cNvSpPr txBox="1"/>
            <p:nvPr>
              <p:custDataLst>
                <p:tags r:id="rId1"/>
              </p:custDataLst>
            </p:nvPr>
          </p:nvSpPr>
          <p:spPr>
            <a:xfrm>
              <a:off x="2786098" y="1306335"/>
              <a:ext cx="1512168" cy="17422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一</a:t>
              </a:r>
            </a:p>
          </p:txBody>
        </p:sp>
      </p:grpSp>
      <p:pic>
        <p:nvPicPr>
          <p:cNvPr id="20" name="图片 19">
            <a:extLst>
              <a:ext uri="{FF2B5EF4-FFF2-40B4-BE49-F238E27FC236}">
                <a16:creationId xmlns:a16="http://schemas.microsoft.com/office/drawing/2014/main" id="{C034FA50-CCA9-4A55-A080-317606F13708}"/>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8095875" y="2232837"/>
            <a:ext cx="2324032" cy="1628067"/>
          </a:xfrm>
          <a:prstGeom prst="rect">
            <a:avLst/>
          </a:prstGeom>
          <a:ln w="88900" cap="sq" cmpd="thickThin">
            <a:solidFill>
              <a:schemeClr val="tx1">
                <a:lumMod val="95000"/>
                <a:lumOff val="5000"/>
              </a:schemeClr>
            </a:solidFill>
            <a:prstDash val="solid"/>
            <a:miter lim="800000"/>
          </a:ln>
          <a:effectLst>
            <a:innerShdw blurRad="76200">
              <a:srgbClr val="000000"/>
            </a:innerShdw>
          </a:effectLst>
        </p:spPr>
      </p:pic>
      <p:pic>
        <p:nvPicPr>
          <p:cNvPr id="21" name="图片 20">
            <a:extLst>
              <a:ext uri="{FF2B5EF4-FFF2-40B4-BE49-F238E27FC236}">
                <a16:creationId xmlns:a16="http://schemas.microsoft.com/office/drawing/2014/main" id="{7113A21A-379E-4CDF-ADFB-D30F8FCA88EE}"/>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Lst>
          </a:blip>
          <a:stretch>
            <a:fillRect/>
          </a:stretch>
        </p:blipFill>
        <p:spPr>
          <a:xfrm>
            <a:off x="8095875" y="4245056"/>
            <a:ext cx="2324032" cy="1479903"/>
          </a:xfrm>
          <a:prstGeom prst="rect">
            <a:avLst/>
          </a:prstGeom>
          <a:ln w="88900" cap="sq" cmpd="thickThin">
            <a:solidFill>
              <a:schemeClr val="tx1">
                <a:lumMod val="95000"/>
                <a:lumOff val="5000"/>
              </a:schemeClr>
            </a:solidFill>
            <a:prstDash val="solid"/>
            <a:miter lim="800000"/>
          </a:ln>
          <a:effectLst>
            <a:innerShdw blurRad="76200">
              <a:srgbClr val="000000"/>
            </a:innerShdw>
          </a:effectLst>
        </p:spPr>
      </p:pic>
      <p:cxnSp>
        <p:nvCxnSpPr>
          <p:cNvPr id="22" name="直接连接符 21">
            <a:extLst>
              <a:ext uri="{FF2B5EF4-FFF2-40B4-BE49-F238E27FC236}">
                <a16:creationId xmlns:a16="http://schemas.microsoft.com/office/drawing/2014/main" id="{70D0E459-4720-4F82-844C-E52D4EE54AE5}"/>
              </a:ext>
            </a:extLst>
          </p:cNvPr>
          <p:cNvCxnSpPr/>
          <p:nvPr/>
        </p:nvCxnSpPr>
        <p:spPr>
          <a:xfrm>
            <a:off x="1625600" y="1843314"/>
            <a:ext cx="9056914" cy="0"/>
          </a:xfrm>
          <a:prstGeom prst="line">
            <a:avLst/>
          </a:prstGeom>
          <a:ln>
            <a:solidFill>
              <a:srgbClr val="BD1A20"/>
            </a:solidFill>
          </a:ln>
        </p:spPr>
        <p:style>
          <a:lnRef idx="1">
            <a:schemeClr val="accent1"/>
          </a:lnRef>
          <a:fillRef idx="0">
            <a:schemeClr val="accent1"/>
          </a:fillRef>
          <a:effectRef idx="0">
            <a:schemeClr val="accent1"/>
          </a:effectRef>
          <a:fontRef idx="minor">
            <a:schemeClr val="tx1"/>
          </a:fontRef>
        </p:style>
      </p:cxnSp>
      <p:pic>
        <p:nvPicPr>
          <p:cNvPr id="23" name="图片 22">
            <a:extLst>
              <a:ext uri="{FF2B5EF4-FFF2-40B4-BE49-F238E27FC236}">
                <a16:creationId xmlns:a16="http://schemas.microsoft.com/office/drawing/2014/main" id="{F31F290D-3916-4125-92BC-D84E76C4A2CA}"/>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r="-3498" b="86667"/>
          <a:stretch/>
        </p:blipFill>
        <p:spPr>
          <a:xfrm>
            <a:off x="-1" y="-23567"/>
            <a:ext cx="5486401" cy="1060293"/>
          </a:xfrm>
          <a:prstGeom prst="rect">
            <a:avLst/>
          </a:prstGeom>
        </p:spPr>
      </p:pic>
      <p:pic>
        <p:nvPicPr>
          <p:cNvPr id="24" name="图片 23">
            <a:extLst>
              <a:ext uri="{FF2B5EF4-FFF2-40B4-BE49-F238E27FC236}">
                <a16:creationId xmlns:a16="http://schemas.microsoft.com/office/drawing/2014/main" id="{4A50DE56-A021-4239-9EA7-490FAD2C0260}"/>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54883" r="52171" b="13799"/>
          <a:stretch/>
        </p:blipFill>
        <p:spPr>
          <a:xfrm>
            <a:off x="8984643" y="-168166"/>
            <a:ext cx="2617489" cy="2571076"/>
          </a:xfrm>
          <a:prstGeom prst="rect">
            <a:avLst/>
          </a:prstGeom>
        </p:spPr>
      </p:pic>
      <p:pic>
        <p:nvPicPr>
          <p:cNvPr id="25" name="图片 24">
            <a:extLst>
              <a:ext uri="{FF2B5EF4-FFF2-40B4-BE49-F238E27FC236}">
                <a16:creationId xmlns:a16="http://schemas.microsoft.com/office/drawing/2014/main" id="{8D007ACA-2C0A-4A2C-B252-043F7593EDA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731136" y="262332"/>
            <a:ext cx="1037824" cy="855040"/>
          </a:xfrm>
          <a:prstGeom prst="rect">
            <a:avLst/>
          </a:prstGeom>
        </p:spPr>
      </p:pic>
    </p:spTree>
    <p:extLst>
      <p:ext uri="{BB962C8B-B14F-4D97-AF65-F5344CB8AC3E}">
        <p14:creationId xmlns:p14="http://schemas.microsoft.com/office/powerpoint/2010/main" val="275014424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randombar(horizontal)">
                                      <p:cBhvr>
                                        <p:cTn id="20" dur="500"/>
                                        <p:tgtEl>
                                          <p:spTgt spid="10"/>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randombar(horizontal)">
                                      <p:cBhvr>
                                        <p:cTn id="29" dur="500"/>
                                        <p:tgtEl>
                                          <p:spTgt spid="20"/>
                                        </p:tgtEl>
                                      </p:cBhvr>
                                    </p:animEffect>
                                  </p:childTnLst>
                                </p:cTn>
                              </p:par>
                              <p:par>
                                <p:cTn id="30" presetID="14" presetClass="entr" presetSubtype="10"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randombar(horizontal)">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E07F9611-9278-4873-BEB2-7F9AD629A7D1}"/>
              </a:ext>
            </a:extLst>
          </p:cNvPr>
          <p:cNvPicPr>
            <a:picLocks noChangeAspect="1"/>
          </p:cNvPicPr>
          <p:nvPr/>
        </p:nvPicPr>
        <p:blipFill>
          <a:blip r:embed="rId7" cstate="print">
            <a:extLst>
              <a:ext uri="{BEBA8EAE-BF5A-486C-A8C5-ECC9F3942E4B}">
                <a14:imgProps xmlns:a14="http://schemas.microsoft.com/office/drawing/2010/main">
                  <a14:imgLayer r:embed="rId8">
                    <a14:imgEffect>
                      <a14:brightnessContrast contrast="40000"/>
                    </a14:imgEffect>
                  </a14:imgLayer>
                </a14:imgProps>
              </a:ext>
              <a:ext uri="{28A0092B-C50C-407E-A947-70E740481C1C}">
                <a14:useLocalDpi xmlns:a14="http://schemas.microsoft.com/office/drawing/2010/main" val="0"/>
              </a:ext>
            </a:extLst>
          </a:blip>
          <a:stretch>
            <a:fillRect/>
          </a:stretch>
        </p:blipFill>
        <p:spPr>
          <a:xfrm rot="5400000">
            <a:off x="2667000" y="-2667000"/>
            <a:ext cx="6858000" cy="12192000"/>
          </a:xfrm>
          <a:prstGeom prst="rect">
            <a:avLst/>
          </a:prstGeom>
        </p:spPr>
      </p:pic>
      <p:sp>
        <p:nvSpPr>
          <p:cNvPr id="46" name="矩形 45">
            <a:extLst>
              <a:ext uri="{FF2B5EF4-FFF2-40B4-BE49-F238E27FC236}">
                <a16:creationId xmlns:a16="http://schemas.microsoft.com/office/drawing/2014/main" id="{D3539D47-A38F-48BC-B0A8-021556FA06BB}"/>
              </a:ext>
            </a:extLst>
          </p:cNvPr>
          <p:cNvSpPr/>
          <p:nvPr/>
        </p:nvSpPr>
        <p:spPr>
          <a:xfrm>
            <a:off x="172851" y="3945786"/>
            <a:ext cx="7612250" cy="3213395"/>
          </a:xfrm>
          <a:prstGeom prst="rect">
            <a:avLst/>
          </a:prstGeom>
          <a:blipFill dpi="0" rotWithShape="1">
            <a:blip r:embed="rId9">
              <a:alphaModFix amt="61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88ED8A27-3CF7-4BBB-9860-B6B132449708}"/>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r="-3498" b="86667"/>
          <a:stretch/>
        </p:blipFill>
        <p:spPr>
          <a:xfrm>
            <a:off x="-1" y="-23567"/>
            <a:ext cx="7421528" cy="1434272"/>
          </a:xfrm>
          <a:prstGeom prst="rect">
            <a:avLst/>
          </a:prstGeom>
        </p:spPr>
      </p:pic>
      <p:pic>
        <p:nvPicPr>
          <p:cNvPr id="7" name="图片 6">
            <a:extLst>
              <a:ext uri="{FF2B5EF4-FFF2-40B4-BE49-F238E27FC236}">
                <a16:creationId xmlns:a16="http://schemas.microsoft.com/office/drawing/2014/main" id="{DB30CACB-3D45-44CA-85C5-09656C7BE7A5}"/>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44341"/>
          <a:stretch/>
        </p:blipFill>
        <p:spPr>
          <a:xfrm>
            <a:off x="6111502" y="1329070"/>
            <a:ext cx="6080498" cy="5528930"/>
          </a:xfrm>
          <a:prstGeom prst="rect">
            <a:avLst/>
          </a:prstGeom>
        </p:spPr>
      </p:pic>
      <p:pic>
        <p:nvPicPr>
          <p:cNvPr id="8" name="图片 7">
            <a:extLst>
              <a:ext uri="{FF2B5EF4-FFF2-40B4-BE49-F238E27FC236}">
                <a16:creationId xmlns:a16="http://schemas.microsoft.com/office/drawing/2014/main" id="{AA1DC5AC-F2B6-48D7-817B-827FABC5101D}"/>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t="54883" r="52171" b="13799"/>
          <a:stretch/>
        </p:blipFill>
        <p:spPr>
          <a:xfrm>
            <a:off x="8616781" y="0"/>
            <a:ext cx="2617489" cy="2571076"/>
          </a:xfrm>
          <a:prstGeom prst="rect">
            <a:avLst/>
          </a:prstGeom>
        </p:spPr>
      </p:pic>
      <p:pic>
        <p:nvPicPr>
          <p:cNvPr id="9" name="图片 8">
            <a:extLst>
              <a:ext uri="{FF2B5EF4-FFF2-40B4-BE49-F238E27FC236}">
                <a16:creationId xmlns:a16="http://schemas.microsoft.com/office/drawing/2014/main" id="{38AEF123-828B-497E-83BB-942D79154813}"/>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t="54883" r="52171" b="13799"/>
          <a:stretch/>
        </p:blipFill>
        <p:spPr>
          <a:xfrm>
            <a:off x="174081" y="600386"/>
            <a:ext cx="1724467" cy="1693889"/>
          </a:xfrm>
          <a:prstGeom prst="rect">
            <a:avLst/>
          </a:prstGeom>
        </p:spPr>
      </p:pic>
      <p:sp>
        <p:nvSpPr>
          <p:cNvPr id="4" name="矩形 3">
            <a:extLst>
              <a:ext uri="{FF2B5EF4-FFF2-40B4-BE49-F238E27FC236}">
                <a16:creationId xmlns:a16="http://schemas.microsoft.com/office/drawing/2014/main" id="{471BD1CC-8655-4EAD-A25B-361239B03794}"/>
              </a:ext>
            </a:extLst>
          </p:cNvPr>
          <p:cNvSpPr/>
          <p:nvPr/>
        </p:nvSpPr>
        <p:spPr>
          <a:xfrm>
            <a:off x="1444400" y="3155978"/>
            <a:ext cx="1050430" cy="1862048"/>
          </a:xfrm>
          <a:prstGeom prst="rect">
            <a:avLst/>
          </a:prstGeom>
          <a:noFill/>
          <a:ln>
            <a:noFill/>
          </a:ln>
        </p:spPr>
        <p:txBody>
          <a:bodyPr wrap="square">
            <a:spAutoFit/>
          </a:bodyPr>
          <a:lstStyle/>
          <a:p>
            <a:r>
              <a:rPr lang="zh-CN" altLang="en-US" sz="11500" b="1" dirty="0">
                <a:solidFill>
                  <a:srgbClr val="C60000"/>
                </a:solidFill>
                <a:latin typeface="字魂110号-武林江湖体" panose="00000500000000000000" pitchFamily="2" charset="-122"/>
                <a:ea typeface="字魂110号-武林江湖体" panose="00000500000000000000" pitchFamily="2" charset="-122"/>
              </a:rPr>
              <a:t>事</a:t>
            </a:r>
          </a:p>
        </p:txBody>
      </p:sp>
      <p:grpSp>
        <p:nvGrpSpPr>
          <p:cNvPr id="11" name="组合 10">
            <a:extLst>
              <a:ext uri="{FF2B5EF4-FFF2-40B4-BE49-F238E27FC236}">
                <a16:creationId xmlns:a16="http://schemas.microsoft.com/office/drawing/2014/main" id="{B19F609F-CF4D-4CE5-8E61-E99A1DFB59A8}"/>
              </a:ext>
            </a:extLst>
          </p:cNvPr>
          <p:cNvGrpSpPr/>
          <p:nvPr/>
        </p:nvGrpSpPr>
        <p:grpSpPr>
          <a:xfrm>
            <a:off x="1704302" y="1884270"/>
            <a:ext cx="1035563" cy="1200329"/>
            <a:chOff x="2786098" y="1306335"/>
            <a:chExt cx="1512168" cy="1752766"/>
          </a:xfrm>
        </p:grpSpPr>
        <p:grpSp>
          <p:nvGrpSpPr>
            <p:cNvPr id="12" name="组合 11">
              <a:extLst>
                <a:ext uri="{FF2B5EF4-FFF2-40B4-BE49-F238E27FC236}">
                  <a16:creationId xmlns:a16="http://schemas.microsoft.com/office/drawing/2014/main" id="{34BD2348-DE0D-434B-A12E-33EB8B5E1E89}"/>
                </a:ext>
              </a:extLst>
            </p:cNvPr>
            <p:cNvGrpSpPr/>
            <p:nvPr/>
          </p:nvGrpSpPr>
          <p:grpSpPr>
            <a:xfrm>
              <a:off x="2935304" y="1480539"/>
              <a:ext cx="1344408" cy="1207793"/>
              <a:chOff x="2905222" y="1128521"/>
              <a:chExt cx="1759212" cy="1580446"/>
            </a:xfrm>
            <a:noFill/>
          </p:grpSpPr>
          <p:sp>
            <p:nvSpPr>
              <p:cNvPr id="14" name="矩形 13">
                <a:extLst>
                  <a:ext uri="{FF2B5EF4-FFF2-40B4-BE49-F238E27FC236}">
                    <a16:creationId xmlns:a16="http://schemas.microsoft.com/office/drawing/2014/main" id="{B1CA7B73-54BF-4A92-ACAD-2199F26550B4}"/>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cxnSp>
            <p:nvCxnSpPr>
              <p:cNvPr id="15" name="直接连接符 14">
                <a:extLst>
                  <a:ext uri="{FF2B5EF4-FFF2-40B4-BE49-F238E27FC236}">
                    <a16:creationId xmlns:a16="http://schemas.microsoft.com/office/drawing/2014/main" id="{B2ECCB13-EBBA-48DE-85B0-F1E0461225E3}"/>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9A03B93-A57B-4649-8F6A-6B7AB76CE29F}"/>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796EC4CB-3948-4C77-9554-5D7B5D79F334}"/>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76834830-D461-4795-AC1F-9BF9BD353354}"/>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3" name="PA_文本框 14">
              <a:extLst>
                <a:ext uri="{FF2B5EF4-FFF2-40B4-BE49-F238E27FC236}">
                  <a16:creationId xmlns:a16="http://schemas.microsoft.com/office/drawing/2014/main" id="{47648DB7-EE83-4ED8-B41C-5D078463D2CF}"/>
                </a:ext>
              </a:extLst>
            </p:cNvPr>
            <p:cNvSpPr txBox="1"/>
            <p:nvPr>
              <p:custDataLst>
                <p:tags r:id="rId4"/>
              </p:custDataLst>
            </p:nvPr>
          </p:nvSpPr>
          <p:spPr>
            <a:xfrm>
              <a:off x="2786098" y="1306335"/>
              <a:ext cx="1512168" cy="17527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第</a:t>
              </a:r>
            </a:p>
          </p:txBody>
        </p:sp>
      </p:grpSp>
      <p:grpSp>
        <p:nvGrpSpPr>
          <p:cNvPr id="19" name="组合 18">
            <a:extLst>
              <a:ext uri="{FF2B5EF4-FFF2-40B4-BE49-F238E27FC236}">
                <a16:creationId xmlns:a16="http://schemas.microsoft.com/office/drawing/2014/main" id="{8138D85B-E643-476A-A061-BEA8F5DBB81B}"/>
              </a:ext>
            </a:extLst>
          </p:cNvPr>
          <p:cNvGrpSpPr/>
          <p:nvPr/>
        </p:nvGrpSpPr>
        <p:grpSpPr>
          <a:xfrm>
            <a:off x="3044212" y="1884270"/>
            <a:ext cx="1035563" cy="1200329"/>
            <a:chOff x="2786098" y="1306335"/>
            <a:chExt cx="1512168" cy="1752766"/>
          </a:xfrm>
        </p:grpSpPr>
        <p:grpSp>
          <p:nvGrpSpPr>
            <p:cNvPr id="20" name="组合 19">
              <a:extLst>
                <a:ext uri="{FF2B5EF4-FFF2-40B4-BE49-F238E27FC236}">
                  <a16:creationId xmlns:a16="http://schemas.microsoft.com/office/drawing/2014/main" id="{19804700-6B00-4364-9789-E52D674557C0}"/>
                </a:ext>
              </a:extLst>
            </p:cNvPr>
            <p:cNvGrpSpPr/>
            <p:nvPr/>
          </p:nvGrpSpPr>
          <p:grpSpPr>
            <a:xfrm>
              <a:off x="2935304" y="1480539"/>
              <a:ext cx="1344408" cy="1207793"/>
              <a:chOff x="2905222" y="1128521"/>
              <a:chExt cx="1759212" cy="1580446"/>
            </a:xfrm>
            <a:noFill/>
          </p:grpSpPr>
          <p:sp>
            <p:nvSpPr>
              <p:cNvPr id="22" name="矩形 21">
                <a:extLst>
                  <a:ext uri="{FF2B5EF4-FFF2-40B4-BE49-F238E27FC236}">
                    <a16:creationId xmlns:a16="http://schemas.microsoft.com/office/drawing/2014/main" id="{DABB3772-8DF1-4D5A-A9AE-B655763BE56B}"/>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C60000"/>
                  </a:solidFill>
                </a:endParaRPr>
              </a:p>
            </p:txBody>
          </p:sp>
          <p:cxnSp>
            <p:nvCxnSpPr>
              <p:cNvPr id="23" name="直接连接符 22">
                <a:extLst>
                  <a:ext uri="{FF2B5EF4-FFF2-40B4-BE49-F238E27FC236}">
                    <a16:creationId xmlns:a16="http://schemas.microsoft.com/office/drawing/2014/main" id="{607F8B16-02EB-43A1-B5AF-F8AF8389B3C2}"/>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5E5DC432-663D-410B-8F49-97E4D4E8B6DA}"/>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ACDFF04D-6D64-430E-9C5A-973B62302396}"/>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0C0E7FE0-DDEC-49BE-9FC9-403BA4C47449}"/>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21" name="PA_文本框 14">
              <a:extLst>
                <a:ext uri="{FF2B5EF4-FFF2-40B4-BE49-F238E27FC236}">
                  <a16:creationId xmlns:a16="http://schemas.microsoft.com/office/drawing/2014/main" id="{3EB56442-3881-4104-B406-2580D25C046F}"/>
                </a:ext>
              </a:extLst>
            </p:cNvPr>
            <p:cNvSpPr txBox="1"/>
            <p:nvPr>
              <p:custDataLst>
                <p:tags r:id="rId3"/>
              </p:custDataLst>
            </p:nvPr>
          </p:nvSpPr>
          <p:spPr>
            <a:xfrm>
              <a:off x="2786098" y="1306335"/>
              <a:ext cx="1512168" cy="17527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solidFill>
                    <a:srgbClr val="C60000"/>
                  </a:solidFill>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二</a:t>
              </a:r>
            </a:p>
          </p:txBody>
        </p:sp>
      </p:grpSp>
      <p:grpSp>
        <p:nvGrpSpPr>
          <p:cNvPr id="27" name="组合 26">
            <a:extLst>
              <a:ext uri="{FF2B5EF4-FFF2-40B4-BE49-F238E27FC236}">
                <a16:creationId xmlns:a16="http://schemas.microsoft.com/office/drawing/2014/main" id="{6FDD3E5E-EC1D-47AB-8B71-D9A4B15684C1}"/>
              </a:ext>
            </a:extLst>
          </p:cNvPr>
          <p:cNvGrpSpPr/>
          <p:nvPr/>
        </p:nvGrpSpPr>
        <p:grpSpPr>
          <a:xfrm>
            <a:off x="4384122" y="1884270"/>
            <a:ext cx="1035563" cy="1200329"/>
            <a:chOff x="2786098" y="1306335"/>
            <a:chExt cx="1512168" cy="1752766"/>
          </a:xfrm>
        </p:grpSpPr>
        <p:grpSp>
          <p:nvGrpSpPr>
            <p:cNvPr id="28" name="组合 27">
              <a:extLst>
                <a:ext uri="{FF2B5EF4-FFF2-40B4-BE49-F238E27FC236}">
                  <a16:creationId xmlns:a16="http://schemas.microsoft.com/office/drawing/2014/main" id="{9AD01643-01D0-45AE-8494-75C952C33487}"/>
                </a:ext>
              </a:extLst>
            </p:cNvPr>
            <p:cNvGrpSpPr/>
            <p:nvPr/>
          </p:nvGrpSpPr>
          <p:grpSpPr>
            <a:xfrm>
              <a:off x="2935304" y="1480539"/>
              <a:ext cx="1344408" cy="1207793"/>
              <a:chOff x="2905222" y="1128521"/>
              <a:chExt cx="1759212" cy="1580446"/>
            </a:xfrm>
            <a:noFill/>
          </p:grpSpPr>
          <p:sp>
            <p:nvSpPr>
              <p:cNvPr id="30" name="矩形 29">
                <a:extLst>
                  <a:ext uri="{FF2B5EF4-FFF2-40B4-BE49-F238E27FC236}">
                    <a16:creationId xmlns:a16="http://schemas.microsoft.com/office/drawing/2014/main" id="{5EDB10F5-E54F-4E72-AD50-C1EF98BD8D7E}"/>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cxnSp>
            <p:nvCxnSpPr>
              <p:cNvPr id="31" name="直接连接符 30">
                <a:extLst>
                  <a:ext uri="{FF2B5EF4-FFF2-40B4-BE49-F238E27FC236}">
                    <a16:creationId xmlns:a16="http://schemas.microsoft.com/office/drawing/2014/main" id="{5110A7E7-B0DF-4665-B837-732AB487D3C8}"/>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FC52CDFB-A03A-43DB-BE3D-4C9BEA95821C}"/>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BA9E8846-AE87-4E5A-9C75-1F1909314460}"/>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CA3C683B-D603-4E53-BEA7-E39792B6BDA6}"/>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29" name="PA_文本框 14">
              <a:extLst>
                <a:ext uri="{FF2B5EF4-FFF2-40B4-BE49-F238E27FC236}">
                  <a16:creationId xmlns:a16="http://schemas.microsoft.com/office/drawing/2014/main" id="{96631E26-4204-48C3-9846-510A3A357A46}"/>
                </a:ext>
              </a:extLst>
            </p:cNvPr>
            <p:cNvSpPr txBox="1"/>
            <p:nvPr>
              <p:custDataLst>
                <p:tags r:id="rId2"/>
              </p:custDataLst>
            </p:nvPr>
          </p:nvSpPr>
          <p:spPr>
            <a:xfrm>
              <a:off x="2786098" y="1306335"/>
              <a:ext cx="1512168" cy="17527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7200" dirty="0">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部</a:t>
              </a:r>
              <a:endParaRPr kumimoji="0" lang="zh-CN" altLang="en-US" sz="72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endParaRPr>
            </a:p>
          </p:txBody>
        </p:sp>
      </p:grpSp>
      <p:grpSp>
        <p:nvGrpSpPr>
          <p:cNvPr id="35" name="组合 34">
            <a:extLst>
              <a:ext uri="{FF2B5EF4-FFF2-40B4-BE49-F238E27FC236}">
                <a16:creationId xmlns:a16="http://schemas.microsoft.com/office/drawing/2014/main" id="{C126F4A6-D53B-434D-AA95-CB0215D94DF3}"/>
              </a:ext>
            </a:extLst>
          </p:cNvPr>
          <p:cNvGrpSpPr/>
          <p:nvPr/>
        </p:nvGrpSpPr>
        <p:grpSpPr>
          <a:xfrm>
            <a:off x="5724032" y="1884270"/>
            <a:ext cx="1035563" cy="1200329"/>
            <a:chOff x="2786098" y="1306335"/>
            <a:chExt cx="1512168" cy="1752766"/>
          </a:xfrm>
        </p:grpSpPr>
        <p:grpSp>
          <p:nvGrpSpPr>
            <p:cNvPr id="36" name="组合 35">
              <a:extLst>
                <a:ext uri="{FF2B5EF4-FFF2-40B4-BE49-F238E27FC236}">
                  <a16:creationId xmlns:a16="http://schemas.microsoft.com/office/drawing/2014/main" id="{29C632AE-0FB3-4AAC-9264-C0D480A8B728}"/>
                </a:ext>
              </a:extLst>
            </p:cNvPr>
            <p:cNvGrpSpPr/>
            <p:nvPr/>
          </p:nvGrpSpPr>
          <p:grpSpPr>
            <a:xfrm>
              <a:off x="2935304" y="1480539"/>
              <a:ext cx="1344408" cy="1207793"/>
              <a:chOff x="2905222" y="1128521"/>
              <a:chExt cx="1759212" cy="1580446"/>
            </a:xfrm>
            <a:noFill/>
          </p:grpSpPr>
          <p:sp>
            <p:nvSpPr>
              <p:cNvPr id="38" name="矩形 37">
                <a:extLst>
                  <a:ext uri="{FF2B5EF4-FFF2-40B4-BE49-F238E27FC236}">
                    <a16:creationId xmlns:a16="http://schemas.microsoft.com/office/drawing/2014/main" id="{6A89B34F-384A-433E-95AF-BC41EF4E5E73}"/>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cxnSp>
            <p:nvCxnSpPr>
              <p:cNvPr id="39" name="直接连接符 38">
                <a:extLst>
                  <a:ext uri="{FF2B5EF4-FFF2-40B4-BE49-F238E27FC236}">
                    <a16:creationId xmlns:a16="http://schemas.microsoft.com/office/drawing/2014/main" id="{F7BFA8FA-B3BD-4567-947B-E0EDB280C55D}"/>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88E3EAF8-0C68-4D74-9B56-49D0F08E7061}"/>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F8FACBF5-A220-4ED9-A16E-5DBCEA0509C9}"/>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EA67CC9A-E3EE-4ACB-85E8-A7ADD719ED02}"/>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37" name="PA_文本框 14">
              <a:extLst>
                <a:ext uri="{FF2B5EF4-FFF2-40B4-BE49-F238E27FC236}">
                  <a16:creationId xmlns:a16="http://schemas.microsoft.com/office/drawing/2014/main" id="{53EEF500-EBA2-4D92-9E78-0EA74726BD89}"/>
                </a:ext>
              </a:extLst>
            </p:cNvPr>
            <p:cNvSpPr txBox="1"/>
            <p:nvPr>
              <p:custDataLst>
                <p:tags r:id="rId1"/>
              </p:custDataLst>
            </p:nvPr>
          </p:nvSpPr>
          <p:spPr>
            <a:xfrm>
              <a:off x="2786098" y="1306335"/>
              <a:ext cx="1512168" cy="17527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分</a:t>
              </a:r>
            </a:p>
          </p:txBody>
        </p:sp>
      </p:grpSp>
      <p:sp>
        <p:nvSpPr>
          <p:cNvPr id="43" name="矩形 42">
            <a:extLst>
              <a:ext uri="{FF2B5EF4-FFF2-40B4-BE49-F238E27FC236}">
                <a16:creationId xmlns:a16="http://schemas.microsoft.com/office/drawing/2014/main" id="{1108DCE0-E319-41E1-AE3A-6562C996418E}"/>
              </a:ext>
            </a:extLst>
          </p:cNvPr>
          <p:cNvSpPr/>
          <p:nvPr/>
        </p:nvSpPr>
        <p:spPr>
          <a:xfrm>
            <a:off x="2852826" y="3155978"/>
            <a:ext cx="1050430" cy="1862048"/>
          </a:xfrm>
          <a:prstGeom prst="rect">
            <a:avLst/>
          </a:prstGeom>
          <a:noFill/>
          <a:ln>
            <a:noFill/>
          </a:ln>
        </p:spPr>
        <p:txBody>
          <a:bodyPr wrap="square">
            <a:spAutoFit/>
          </a:bodyPr>
          <a:lstStyle/>
          <a:p>
            <a:r>
              <a:rPr lang="zh-CN" altLang="en-US" sz="11500" b="1" dirty="0">
                <a:solidFill>
                  <a:srgbClr val="C60000"/>
                </a:solidFill>
                <a:latin typeface="字魂110号-武林江湖体" panose="00000500000000000000" pitchFamily="2" charset="-122"/>
                <a:ea typeface="字魂110号-武林江湖体" panose="00000500000000000000" pitchFamily="2" charset="-122"/>
              </a:rPr>
              <a:t>件</a:t>
            </a:r>
          </a:p>
        </p:txBody>
      </p:sp>
      <p:sp>
        <p:nvSpPr>
          <p:cNvPr id="44" name="矩形 43">
            <a:extLst>
              <a:ext uri="{FF2B5EF4-FFF2-40B4-BE49-F238E27FC236}">
                <a16:creationId xmlns:a16="http://schemas.microsoft.com/office/drawing/2014/main" id="{278810E3-36E7-4D59-8BAD-C6526BB9EAFF}"/>
              </a:ext>
            </a:extLst>
          </p:cNvPr>
          <p:cNvSpPr/>
          <p:nvPr/>
        </p:nvSpPr>
        <p:spPr>
          <a:xfrm>
            <a:off x="4240097" y="3156538"/>
            <a:ext cx="1050430" cy="1862048"/>
          </a:xfrm>
          <a:prstGeom prst="rect">
            <a:avLst/>
          </a:prstGeom>
          <a:noFill/>
          <a:ln>
            <a:noFill/>
          </a:ln>
        </p:spPr>
        <p:txBody>
          <a:bodyPr wrap="square">
            <a:spAutoFit/>
          </a:bodyPr>
          <a:lstStyle/>
          <a:p>
            <a:r>
              <a:rPr lang="zh-CN" altLang="en-US" sz="11500" b="1" dirty="0">
                <a:solidFill>
                  <a:srgbClr val="C60000"/>
                </a:solidFill>
                <a:latin typeface="字魂110号-武林江湖体" panose="00000500000000000000" pitchFamily="2" charset="-122"/>
                <a:ea typeface="字魂110号-武林江湖体" panose="00000500000000000000" pitchFamily="2" charset="-122"/>
              </a:rPr>
              <a:t>过</a:t>
            </a:r>
          </a:p>
        </p:txBody>
      </p:sp>
      <p:sp>
        <p:nvSpPr>
          <p:cNvPr id="45" name="矩形 44">
            <a:extLst>
              <a:ext uri="{FF2B5EF4-FFF2-40B4-BE49-F238E27FC236}">
                <a16:creationId xmlns:a16="http://schemas.microsoft.com/office/drawing/2014/main" id="{36496000-17BB-4AE7-A9AA-30EC35B43EBC}"/>
              </a:ext>
            </a:extLst>
          </p:cNvPr>
          <p:cNvSpPr/>
          <p:nvPr/>
        </p:nvSpPr>
        <p:spPr>
          <a:xfrm>
            <a:off x="5648523" y="3155978"/>
            <a:ext cx="1050430" cy="1862048"/>
          </a:xfrm>
          <a:prstGeom prst="rect">
            <a:avLst/>
          </a:prstGeom>
          <a:noFill/>
          <a:ln>
            <a:noFill/>
          </a:ln>
        </p:spPr>
        <p:txBody>
          <a:bodyPr wrap="square">
            <a:spAutoFit/>
          </a:bodyPr>
          <a:lstStyle/>
          <a:p>
            <a:r>
              <a:rPr lang="zh-CN" altLang="en-US" sz="11500" b="1" dirty="0">
                <a:solidFill>
                  <a:srgbClr val="C60000"/>
                </a:solidFill>
                <a:latin typeface="字魂110号-武林江湖体" panose="00000500000000000000" pitchFamily="2" charset="-122"/>
                <a:ea typeface="字魂110号-武林江湖体" panose="00000500000000000000" pitchFamily="2" charset="-122"/>
              </a:rPr>
              <a:t>程</a:t>
            </a:r>
          </a:p>
        </p:txBody>
      </p:sp>
    </p:spTree>
    <p:extLst>
      <p:ext uri="{BB962C8B-B14F-4D97-AF65-F5344CB8AC3E}">
        <p14:creationId xmlns:p14="http://schemas.microsoft.com/office/powerpoint/2010/main" val="72435643"/>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p:cTn id="25" dur="1000" fill="hold"/>
                                        <p:tgtEl>
                                          <p:spTgt spid="27"/>
                                        </p:tgtEl>
                                        <p:attrNameLst>
                                          <p:attrName>ppt_w</p:attrName>
                                        </p:attrNameLst>
                                      </p:cBhvr>
                                      <p:tavLst>
                                        <p:tav tm="0">
                                          <p:val>
                                            <p:fltVal val="0"/>
                                          </p:val>
                                        </p:tav>
                                        <p:tav tm="100000">
                                          <p:val>
                                            <p:strVal val="#ppt_w"/>
                                          </p:val>
                                        </p:tav>
                                      </p:tavLst>
                                    </p:anim>
                                    <p:anim calcmode="lin" valueType="num">
                                      <p:cBhvr>
                                        <p:cTn id="26" dur="1000" fill="hold"/>
                                        <p:tgtEl>
                                          <p:spTgt spid="27"/>
                                        </p:tgtEl>
                                        <p:attrNameLst>
                                          <p:attrName>ppt_h</p:attrName>
                                        </p:attrNameLst>
                                      </p:cBhvr>
                                      <p:tavLst>
                                        <p:tav tm="0">
                                          <p:val>
                                            <p:fltVal val="0"/>
                                          </p:val>
                                        </p:tav>
                                        <p:tav tm="100000">
                                          <p:val>
                                            <p:strVal val="#ppt_h"/>
                                          </p:val>
                                        </p:tav>
                                      </p:tavLst>
                                    </p:anim>
                                    <p:anim calcmode="lin" valueType="num">
                                      <p:cBhvr>
                                        <p:cTn id="27" dur="1000" fill="hold"/>
                                        <p:tgtEl>
                                          <p:spTgt spid="27"/>
                                        </p:tgtEl>
                                        <p:attrNameLst>
                                          <p:attrName>style.rotation</p:attrName>
                                        </p:attrNameLst>
                                      </p:cBhvr>
                                      <p:tavLst>
                                        <p:tav tm="0">
                                          <p:val>
                                            <p:fltVal val="90"/>
                                          </p:val>
                                        </p:tav>
                                        <p:tav tm="100000">
                                          <p:val>
                                            <p:fltVal val="0"/>
                                          </p:val>
                                        </p:tav>
                                      </p:tavLst>
                                    </p:anim>
                                    <p:animEffect transition="in" filter="fade">
                                      <p:cBhvr>
                                        <p:cTn id="28" dur="1000"/>
                                        <p:tgtEl>
                                          <p:spTgt spid="27"/>
                                        </p:tgtEl>
                                      </p:cBhvr>
                                    </p:animEffect>
                                  </p:childTnLst>
                                </p:cTn>
                              </p:par>
                              <p:par>
                                <p:cTn id="29" presetID="31"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fltVal val="0"/>
                                          </p:val>
                                        </p:tav>
                                        <p:tav tm="100000">
                                          <p:val>
                                            <p:strVal val="#ppt_w"/>
                                          </p:val>
                                        </p:tav>
                                      </p:tavLst>
                                    </p:anim>
                                    <p:anim calcmode="lin" valueType="num">
                                      <p:cBhvr>
                                        <p:cTn id="32" dur="1000" fill="hold"/>
                                        <p:tgtEl>
                                          <p:spTgt spid="11"/>
                                        </p:tgtEl>
                                        <p:attrNameLst>
                                          <p:attrName>ppt_h</p:attrName>
                                        </p:attrNameLst>
                                      </p:cBhvr>
                                      <p:tavLst>
                                        <p:tav tm="0">
                                          <p:val>
                                            <p:fltVal val="0"/>
                                          </p:val>
                                        </p:tav>
                                        <p:tav tm="100000">
                                          <p:val>
                                            <p:strVal val="#ppt_h"/>
                                          </p:val>
                                        </p:tav>
                                      </p:tavLst>
                                    </p:anim>
                                    <p:anim calcmode="lin" valueType="num">
                                      <p:cBhvr>
                                        <p:cTn id="33" dur="1000" fill="hold"/>
                                        <p:tgtEl>
                                          <p:spTgt spid="11"/>
                                        </p:tgtEl>
                                        <p:attrNameLst>
                                          <p:attrName>style.rotation</p:attrName>
                                        </p:attrNameLst>
                                      </p:cBhvr>
                                      <p:tavLst>
                                        <p:tav tm="0">
                                          <p:val>
                                            <p:fltVal val="90"/>
                                          </p:val>
                                        </p:tav>
                                        <p:tav tm="100000">
                                          <p:val>
                                            <p:fltVal val="0"/>
                                          </p:val>
                                        </p:tav>
                                      </p:tavLst>
                                    </p:anim>
                                    <p:animEffect transition="in" filter="fade">
                                      <p:cBhvr>
                                        <p:cTn id="34" dur="1000"/>
                                        <p:tgtEl>
                                          <p:spTgt spid="11"/>
                                        </p:tgtEl>
                                      </p:cBhvr>
                                    </p:animEffect>
                                  </p:childTnLst>
                                </p:cTn>
                              </p:par>
                              <p:par>
                                <p:cTn id="35" presetID="31" presetClass="entr" presetSubtype="0"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1000" fill="hold"/>
                                        <p:tgtEl>
                                          <p:spTgt spid="19"/>
                                        </p:tgtEl>
                                        <p:attrNameLst>
                                          <p:attrName>ppt_w</p:attrName>
                                        </p:attrNameLst>
                                      </p:cBhvr>
                                      <p:tavLst>
                                        <p:tav tm="0">
                                          <p:val>
                                            <p:fltVal val="0"/>
                                          </p:val>
                                        </p:tav>
                                        <p:tav tm="100000">
                                          <p:val>
                                            <p:strVal val="#ppt_w"/>
                                          </p:val>
                                        </p:tav>
                                      </p:tavLst>
                                    </p:anim>
                                    <p:anim calcmode="lin" valueType="num">
                                      <p:cBhvr>
                                        <p:cTn id="38" dur="1000" fill="hold"/>
                                        <p:tgtEl>
                                          <p:spTgt spid="19"/>
                                        </p:tgtEl>
                                        <p:attrNameLst>
                                          <p:attrName>ppt_h</p:attrName>
                                        </p:attrNameLst>
                                      </p:cBhvr>
                                      <p:tavLst>
                                        <p:tav tm="0">
                                          <p:val>
                                            <p:fltVal val="0"/>
                                          </p:val>
                                        </p:tav>
                                        <p:tav tm="100000">
                                          <p:val>
                                            <p:strVal val="#ppt_h"/>
                                          </p:val>
                                        </p:tav>
                                      </p:tavLst>
                                    </p:anim>
                                    <p:anim calcmode="lin" valueType="num">
                                      <p:cBhvr>
                                        <p:cTn id="39" dur="1000" fill="hold"/>
                                        <p:tgtEl>
                                          <p:spTgt spid="19"/>
                                        </p:tgtEl>
                                        <p:attrNameLst>
                                          <p:attrName>style.rotation</p:attrName>
                                        </p:attrNameLst>
                                      </p:cBhvr>
                                      <p:tavLst>
                                        <p:tav tm="0">
                                          <p:val>
                                            <p:fltVal val="90"/>
                                          </p:val>
                                        </p:tav>
                                        <p:tav tm="100000">
                                          <p:val>
                                            <p:fltVal val="0"/>
                                          </p:val>
                                        </p:tav>
                                      </p:tavLst>
                                    </p:anim>
                                    <p:animEffect transition="in" filter="fade">
                                      <p:cBhvr>
                                        <p:cTn id="40" dur="1000"/>
                                        <p:tgtEl>
                                          <p:spTgt spid="19"/>
                                        </p:tgtEl>
                                      </p:cBhvr>
                                    </p:animEffect>
                                  </p:childTnLst>
                                </p:cTn>
                              </p:par>
                              <p:par>
                                <p:cTn id="41" presetID="31" presetClass="entr" presetSubtype="0" fill="hold" nodeType="with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p:cTn id="43" dur="1000" fill="hold"/>
                                        <p:tgtEl>
                                          <p:spTgt spid="35"/>
                                        </p:tgtEl>
                                        <p:attrNameLst>
                                          <p:attrName>ppt_w</p:attrName>
                                        </p:attrNameLst>
                                      </p:cBhvr>
                                      <p:tavLst>
                                        <p:tav tm="0">
                                          <p:val>
                                            <p:fltVal val="0"/>
                                          </p:val>
                                        </p:tav>
                                        <p:tav tm="100000">
                                          <p:val>
                                            <p:strVal val="#ppt_w"/>
                                          </p:val>
                                        </p:tav>
                                      </p:tavLst>
                                    </p:anim>
                                    <p:anim calcmode="lin" valueType="num">
                                      <p:cBhvr>
                                        <p:cTn id="44" dur="1000" fill="hold"/>
                                        <p:tgtEl>
                                          <p:spTgt spid="35"/>
                                        </p:tgtEl>
                                        <p:attrNameLst>
                                          <p:attrName>ppt_h</p:attrName>
                                        </p:attrNameLst>
                                      </p:cBhvr>
                                      <p:tavLst>
                                        <p:tav tm="0">
                                          <p:val>
                                            <p:fltVal val="0"/>
                                          </p:val>
                                        </p:tav>
                                        <p:tav tm="100000">
                                          <p:val>
                                            <p:strVal val="#ppt_h"/>
                                          </p:val>
                                        </p:tav>
                                      </p:tavLst>
                                    </p:anim>
                                    <p:anim calcmode="lin" valueType="num">
                                      <p:cBhvr>
                                        <p:cTn id="45" dur="1000" fill="hold"/>
                                        <p:tgtEl>
                                          <p:spTgt spid="35"/>
                                        </p:tgtEl>
                                        <p:attrNameLst>
                                          <p:attrName>style.rotation</p:attrName>
                                        </p:attrNameLst>
                                      </p:cBhvr>
                                      <p:tavLst>
                                        <p:tav tm="0">
                                          <p:val>
                                            <p:fltVal val="90"/>
                                          </p:val>
                                        </p:tav>
                                        <p:tav tm="100000">
                                          <p:val>
                                            <p:fltVal val="0"/>
                                          </p:val>
                                        </p:tav>
                                      </p:tavLst>
                                    </p:anim>
                                    <p:animEffect transition="in" filter="fade">
                                      <p:cBhvr>
                                        <p:cTn id="46" dur="1000"/>
                                        <p:tgtEl>
                                          <p:spTgt spid="35"/>
                                        </p:tgtEl>
                                      </p:cBhvr>
                                    </p:animEffect>
                                  </p:childTnLst>
                                </p:cTn>
                              </p:par>
                            </p:childTnLst>
                          </p:cTn>
                        </p:par>
                        <p:par>
                          <p:cTn id="47" fill="hold">
                            <p:stCondLst>
                              <p:cond delay="1000"/>
                            </p:stCondLst>
                            <p:childTnLst>
                              <p:par>
                                <p:cTn id="48" presetID="10" presetClass="entr" presetSubtype="0" fill="hold" grpId="0"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500"/>
                                        <p:tgtEl>
                                          <p:spTgt spid="4"/>
                                        </p:tgtEl>
                                      </p:cBhvr>
                                    </p:animEffect>
                                  </p:childTnLst>
                                </p:cTn>
                              </p:par>
                            </p:childTnLst>
                          </p:cTn>
                        </p:par>
                        <p:par>
                          <p:cTn id="51" fill="hold">
                            <p:stCondLst>
                              <p:cond delay="1500"/>
                            </p:stCondLst>
                            <p:childTnLst>
                              <p:par>
                                <p:cTn id="52" presetID="10" presetClass="entr" presetSubtype="0"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fade">
                                      <p:cBhvr>
                                        <p:cTn id="54" dur="500"/>
                                        <p:tgtEl>
                                          <p:spTgt spid="43"/>
                                        </p:tgtEl>
                                      </p:cBhvr>
                                    </p:animEffect>
                                  </p:childTnLst>
                                </p:cTn>
                              </p:par>
                            </p:childTnLst>
                          </p:cTn>
                        </p:par>
                        <p:par>
                          <p:cTn id="55" fill="hold">
                            <p:stCondLst>
                              <p:cond delay="2000"/>
                            </p:stCondLst>
                            <p:childTnLst>
                              <p:par>
                                <p:cTn id="56" presetID="10" presetClass="entr" presetSubtype="0" fill="hold" grpId="0" nodeType="after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500"/>
                                        <p:tgtEl>
                                          <p:spTgt spid="44"/>
                                        </p:tgtEl>
                                      </p:cBhvr>
                                    </p:animEffect>
                                  </p:childTnLst>
                                </p:cTn>
                              </p:par>
                            </p:childTnLst>
                          </p:cTn>
                        </p:par>
                        <p:par>
                          <p:cTn id="59" fill="hold">
                            <p:stCondLst>
                              <p:cond delay="2500"/>
                            </p:stCondLst>
                            <p:childTnLst>
                              <p:par>
                                <p:cTn id="60" presetID="10" presetClass="entr" presetSubtype="0" fill="hold" grpId="0" nodeType="afterEffect">
                                  <p:stCondLst>
                                    <p:cond delay="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3" grpId="0"/>
      <p:bldP spid="44" grpId="0"/>
      <p:bldP spid="4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2C1B3E2-984B-4238-8228-773B17EA48CE}"/>
              </a:ext>
            </a:extLst>
          </p:cNvPr>
          <p:cNvSpPr/>
          <p:nvPr/>
        </p:nvSpPr>
        <p:spPr>
          <a:xfrm>
            <a:off x="1242989" y="4265227"/>
            <a:ext cx="9706021" cy="1772793"/>
          </a:xfrm>
          <a:prstGeom prst="rect">
            <a:avLst/>
          </a:prstGeom>
        </p:spPr>
        <p:txBody>
          <a:bodyPr wrap="square">
            <a:spAutoFit/>
          </a:bodyPr>
          <a:lstStyle/>
          <a:p>
            <a:pPr>
              <a:lnSpc>
                <a:spcPct val="130000"/>
              </a:lnSpc>
            </a:pPr>
            <a:r>
              <a:rPr lang="zh-CN" altLang="en-US" sz="2000" b="1" spc="100" dirty="0">
                <a:solidFill>
                  <a:srgbClr val="C00000"/>
                </a:solidFill>
                <a:latin typeface="思源宋体 CN Light" panose="02020300000000000000" pitchFamily="18" charset="-122"/>
                <a:ea typeface="思源宋体 CN Light" panose="02020300000000000000" pitchFamily="18" charset="-122"/>
              </a:rPr>
              <a:t>走上街头</a:t>
            </a:r>
          </a:p>
          <a:p>
            <a:pPr>
              <a:lnSpc>
                <a:spcPct val="130000"/>
              </a:lnSpc>
            </a:pPr>
            <a:r>
              <a:rPr lang="en-US" altLang="zh-CN" sz="1600" spc="100" dirty="0">
                <a:latin typeface="思源宋体 CN Light" panose="02020300000000000000" pitchFamily="18" charset="-122"/>
                <a:ea typeface="思源宋体 CN Light" panose="02020300000000000000" pitchFamily="18" charset="-122"/>
              </a:rPr>
              <a:t>1935</a:t>
            </a:r>
            <a:r>
              <a:rPr lang="zh-CN" altLang="en-US" sz="1600" spc="100" dirty="0">
                <a:latin typeface="思源宋体 CN Light" panose="02020300000000000000" pitchFamily="18" charset="-122"/>
                <a:ea typeface="思源宋体 CN Light" panose="02020300000000000000" pitchFamily="18" charset="-122"/>
              </a:rPr>
              <a:t>年</a:t>
            </a:r>
            <a:r>
              <a:rPr lang="en-US" altLang="zh-CN" sz="1600" spc="100" dirty="0">
                <a:latin typeface="思源宋体 CN Light" panose="02020300000000000000" pitchFamily="18" charset="-122"/>
                <a:ea typeface="思源宋体 CN Light" panose="02020300000000000000" pitchFamily="18" charset="-122"/>
              </a:rPr>
              <a:t>12</a:t>
            </a:r>
            <a:r>
              <a:rPr lang="zh-CN" altLang="en-US" sz="1600" spc="100" dirty="0">
                <a:latin typeface="思源宋体 CN Light" panose="02020300000000000000" pitchFamily="18" charset="-122"/>
                <a:ea typeface="思源宋体 CN Light" panose="02020300000000000000" pitchFamily="18" charset="-122"/>
              </a:rPr>
              <a:t>月</a:t>
            </a:r>
            <a:r>
              <a:rPr lang="en-US" altLang="zh-CN" sz="1600" spc="100" dirty="0">
                <a:latin typeface="思源宋体 CN Light" panose="02020300000000000000" pitchFamily="18" charset="-122"/>
                <a:ea typeface="思源宋体 CN Light" panose="02020300000000000000" pitchFamily="18" charset="-122"/>
              </a:rPr>
              <a:t>9</a:t>
            </a:r>
            <a:r>
              <a:rPr lang="zh-CN" altLang="en-US" sz="1600" spc="100" dirty="0">
                <a:latin typeface="思源宋体 CN Light" panose="02020300000000000000" pitchFamily="18" charset="-122"/>
                <a:ea typeface="思源宋体 CN Light" panose="02020300000000000000" pitchFamily="18" charset="-122"/>
              </a:rPr>
              <a:t>日凌晨，广大爱国学生的抗日怒火像火山一样爆发。东北大学、中国大学、北平师范大学等校学生举着大旗和标语，分别朝着新华门进发。清华大学和燕京大学近千名爱国学生离城较远，到达西直门时，城门已被军警关闭，请愿队伍无法进城。两校学生就在西直门一带召开群众大会，向附近居民和守城军警进行抗日宣传</a:t>
            </a:r>
          </a:p>
        </p:txBody>
      </p:sp>
      <p:sp>
        <p:nvSpPr>
          <p:cNvPr id="8" name="矩形 7">
            <a:extLst>
              <a:ext uri="{FF2B5EF4-FFF2-40B4-BE49-F238E27FC236}">
                <a16:creationId xmlns:a16="http://schemas.microsoft.com/office/drawing/2014/main" id="{D82BF718-45B6-4E26-91AB-73F3B378B109}"/>
              </a:ext>
            </a:extLst>
          </p:cNvPr>
          <p:cNvSpPr/>
          <p:nvPr/>
        </p:nvSpPr>
        <p:spPr>
          <a:xfrm>
            <a:off x="1984476" y="785919"/>
            <a:ext cx="1896408" cy="584775"/>
          </a:xfrm>
          <a:prstGeom prst="rect">
            <a:avLst/>
          </a:prstGeom>
          <a:noFill/>
          <a:ln>
            <a:noFill/>
          </a:ln>
        </p:spPr>
        <p:txBody>
          <a:bodyPr wrap="square">
            <a:spAutoFit/>
          </a:bodyPr>
          <a:lstStyle/>
          <a:p>
            <a:r>
              <a:rPr lang="zh-CN" altLang="en-US" sz="3200" b="1" dirty="0">
                <a:solidFill>
                  <a:srgbClr val="BE1A20"/>
                </a:solidFill>
                <a:latin typeface="字魂110号-武林江湖体" panose="00000500000000000000" pitchFamily="2" charset="-122"/>
                <a:ea typeface="字魂110号-武林江湖体" panose="00000500000000000000" pitchFamily="2" charset="-122"/>
              </a:rPr>
              <a:t>事件过程</a:t>
            </a:r>
          </a:p>
        </p:txBody>
      </p:sp>
      <p:grpSp>
        <p:nvGrpSpPr>
          <p:cNvPr id="9" name="组合 8">
            <a:extLst>
              <a:ext uri="{FF2B5EF4-FFF2-40B4-BE49-F238E27FC236}">
                <a16:creationId xmlns:a16="http://schemas.microsoft.com/office/drawing/2014/main" id="{FE9598D5-7D4F-40E9-B551-1C2AB53848E3}"/>
              </a:ext>
            </a:extLst>
          </p:cNvPr>
          <p:cNvGrpSpPr/>
          <p:nvPr/>
        </p:nvGrpSpPr>
        <p:grpSpPr>
          <a:xfrm>
            <a:off x="1423490" y="751394"/>
            <a:ext cx="560986" cy="646331"/>
            <a:chOff x="2786098" y="1306335"/>
            <a:chExt cx="1512168" cy="1742219"/>
          </a:xfrm>
        </p:grpSpPr>
        <p:grpSp>
          <p:nvGrpSpPr>
            <p:cNvPr id="10" name="组合 9">
              <a:extLst>
                <a:ext uri="{FF2B5EF4-FFF2-40B4-BE49-F238E27FC236}">
                  <a16:creationId xmlns:a16="http://schemas.microsoft.com/office/drawing/2014/main" id="{6C38A12C-BACF-438E-924A-3B1233C29A80}"/>
                </a:ext>
              </a:extLst>
            </p:cNvPr>
            <p:cNvGrpSpPr/>
            <p:nvPr/>
          </p:nvGrpSpPr>
          <p:grpSpPr>
            <a:xfrm>
              <a:off x="2935304" y="1480539"/>
              <a:ext cx="1344408" cy="1207793"/>
              <a:chOff x="2905222" y="1128521"/>
              <a:chExt cx="1759212" cy="1580446"/>
            </a:xfrm>
            <a:noFill/>
          </p:grpSpPr>
          <p:sp>
            <p:nvSpPr>
              <p:cNvPr id="12" name="矩形 11">
                <a:extLst>
                  <a:ext uri="{FF2B5EF4-FFF2-40B4-BE49-F238E27FC236}">
                    <a16:creationId xmlns:a16="http://schemas.microsoft.com/office/drawing/2014/main" id="{7C2DF2FA-FA0F-4E48-A73A-7DD050C9E268}"/>
                  </a:ext>
                </a:extLst>
              </p:cNvPr>
              <p:cNvSpPr/>
              <p:nvPr/>
            </p:nvSpPr>
            <p:spPr>
              <a:xfrm>
                <a:off x="2919707" y="1133145"/>
                <a:ext cx="1724467" cy="1575822"/>
              </a:xfrm>
              <a:prstGeom prst="rect">
                <a:avLst/>
              </a:prstGeom>
              <a:grp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tx1"/>
                  </a:solidFill>
                </a:endParaRPr>
              </a:p>
            </p:txBody>
          </p:sp>
          <p:cxnSp>
            <p:nvCxnSpPr>
              <p:cNvPr id="13" name="直接连接符 12">
                <a:extLst>
                  <a:ext uri="{FF2B5EF4-FFF2-40B4-BE49-F238E27FC236}">
                    <a16:creationId xmlns:a16="http://schemas.microsoft.com/office/drawing/2014/main" id="{35E494CE-0CBE-47BC-BB52-819D8A557EA6}"/>
                  </a:ext>
                </a:extLst>
              </p:cNvPr>
              <p:cNvCxnSpPr>
                <a:cxnSpLocks/>
              </p:cNvCxnSpPr>
              <p:nvPr/>
            </p:nvCxnSpPr>
            <p:spPr>
              <a:xfrm>
                <a:off x="3781940" y="1128521"/>
                <a:ext cx="0" cy="1548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7E213775-4891-41AE-9C47-F42CB217F2CF}"/>
                  </a:ext>
                </a:extLst>
              </p:cNvPr>
              <p:cNvCxnSpPr>
                <a:cxnSpLocks/>
              </p:cNvCxnSpPr>
              <p:nvPr/>
            </p:nvCxnSpPr>
            <p:spPr>
              <a:xfrm rot="16200000" flipH="1" flipV="1">
                <a:off x="3771931" y="1075056"/>
                <a:ext cx="0" cy="1692000"/>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C10C0F54-C03E-49B6-8569-7C740C30E704}"/>
                  </a:ext>
                </a:extLst>
              </p:cNvPr>
              <p:cNvCxnSpPr>
                <a:cxnSpLocks/>
              </p:cNvCxnSpPr>
              <p:nvPr/>
            </p:nvCxnSpPr>
            <p:spPr>
              <a:xfrm flipH="1">
                <a:off x="2905222" y="1133145"/>
                <a:ext cx="1759212" cy="157475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515FDB2F-25CD-4BD2-8AFE-4950200870DC}"/>
                  </a:ext>
                </a:extLst>
              </p:cNvPr>
              <p:cNvCxnSpPr>
                <a:cxnSpLocks/>
              </p:cNvCxnSpPr>
              <p:nvPr/>
            </p:nvCxnSpPr>
            <p:spPr>
              <a:xfrm flipH="1" flipV="1">
                <a:off x="2961763" y="1142489"/>
                <a:ext cx="1651942" cy="153403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1" name="PA_文本框 14">
              <a:extLst>
                <a:ext uri="{FF2B5EF4-FFF2-40B4-BE49-F238E27FC236}">
                  <a16:creationId xmlns:a16="http://schemas.microsoft.com/office/drawing/2014/main" id="{8E4E5FD8-F5E8-4537-AF72-BDFE55FD3613}"/>
                </a:ext>
              </a:extLst>
            </p:cNvPr>
            <p:cNvSpPr txBox="1"/>
            <p:nvPr>
              <p:custDataLst>
                <p:tags r:id="rId1"/>
              </p:custDataLst>
            </p:nvPr>
          </p:nvSpPr>
          <p:spPr>
            <a:xfrm>
              <a:off x="2786098" y="1306335"/>
              <a:ext cx="1512168" cy="17422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effectLst/>
                  <a:uLnTx/>
                  <a:uFillTx/>
                  <a:latin typeface="字魂110号-武林江湖体" panose="00000500000000000000" pitchFamily="2" charset="-122"/>
                  <a:ea typeface="字魂110号-武林江湖体" panose="00000500000000000000" pitchFamily="2" charset="-122"/>
                  <a:cs typeface="书体坊郭沫若字体" panose="03000509000000000000" pitchFamily="65" charset="-122"/>
                </a:rPr>
                <a:t>二</a:t>
              </a:r>
            </a:p>
          </p:txBody>
        </p:sp>
      </p:grpSp>
      <p:pic>
        <p:nvPicPr>
          <p:cNvPr id="17" name="图片 16">
            <a:extLst>
              <a:ext uri="{FF2B5EF4-FFF2-40B4-BE49-F238E27FC236}">
                <a16:creationId xmlns:a16="http://schemas.microsoft.com/office/drawing/2014/main" id="{FCA4ADA3-E98F-441A-A467-E71E2D9D0240}"/>
              </a:ext>
            </a:extLst>
          </p:cNvPr>
          <p:cNvPicPr>
            <a:picLocks noChangeAspect="1"/>
          </p:cNvPicPr>
          <p:nvPr/>
        </p:nvPicPr>
        <p:blipFill>
          <a:blip r:embed="rId4"/>
          <a:stretch>
            <a:fillRect/>
          </a:stretch>
        </p:blipFill>
        <p:spPr>
          <a:xfrm>
            <a:off x="1423490" y="2224172"/>
            <a:ext cx="2727374" cy="1772793"/>
          </a:xfrm>
          <a:prstGeom prst="rect">
            <a:avLst/>
          </a:prstGeom>
          <a:ln w="88900" cap="sq" cmpd="thickThin">
            <a:solidFill>
              <a:schemeClr val="tx1">
                <a:lumMod val="85000"/>
                <a:lumOff val="15000"/>
              </a:schemeClr>
            </a:solidFill>
            <a:prstDash val="solid"/>
            <a:miter lim="800000"/>
          </a:ln>
          <a:effectLst/>
        </p:spPr>
      </p:pic>
      <p:pic>
        <p:nvPicPr>
          <p:cNvPr id="18" name="图片 17">
            <a:extLst>
              <a:ext uri="{FF2B5EF4-FFF2-40B4-BE49-F238E27FC236}">
                <a16:creationId xmlns:a16="http://schemas.microsoft.com/office/drawing/2014/main" id="{AA48C976-177F-4A80-8079-4EB93E959F58}"/>
              </a:ext>
            </a:extLst>
          </p:cNvPr>
          <p:cNvPicPr>
            <a:picLocks noChangeAspect="1"/>
          </p:cNvPicPr>
          <p:nvPr/>
        </p:nvPicPr>
        <p:blipFill>
          <a:blip r:embed="rId4"/>
          <a:stretch>
            <a:fillRect/>
          </a:stretch>
        </p:blipFill>
        <p:spPr>
          <a:xfrm>
            <a:off x="4602624" y="2224172"/>
            <a:ext cx="2727374" cy="1772793"/>
          </a:xfrm>
          <a:prstGeom prst="rect">
            <a:avLst/>
          </a:prstGeom>
          <a:ln w="88900" cap="sq" cmpd="thickThin">
            <a:solidFill>
              <a:schemeClr val="tx1">
                <a:lumMod val="85000"/>
                <a:lumOff val="15000"/>
              </a:schemeClr>
            </a:solidFill>
            <a:prstDash val="solid"/>
            <a:miter lim="800000"/>
          </a:ln>
          <a:effectLst/>
        </p:spPr>
      </p:pic>
      <p:pic>
        <p:nvPicPr>
          <p:cNvPr id="19" name="图片 18">
            <a:extLst>
              <a:ext uri="{FF2B5EF4-FFF2-40B4-BE49-F238E27FC236}">
                <a16:creationId xmlns:a16="http://schemas.microsoft.com/office/drawing/2014/main" id="{03A7A007-57A1-4514-A28C-E95DA02C9252}"/>
              </a:ext>
            </a:extLst>
          </p:cNvPr>
          <p:cNvPicPr>
            <a:picLocks noChangeAspect="1"/>
          </p:cNvPicPr>
          <p:nvPr/>
        </p:nvPicPr>
        <p:blipFill>
          <a:blip r:embed="rId4"/>
          <a:stretch>
            <a:fillRect/>
          </a:stretch>
        </p:blipFill>
        <p:spPr>
          <a:xfrm>
            <a:off x="7909350" y="2224172"/>
            <a:ext cx="2727374" cy="1772793"/>
          </a:xfrm>
          <a:prstGeom prst="rect">
            <a:avLst/>
          </a:prstGeom>
          <a:ln w="88900" cap="sq" cmpd="thickThin">
            <a:solidFill>
              <a:schemeClr val="tx1">
                <a:lumMod val="85000"/>
                <a:lumOff val="15000"/>
              </a:schemeClr>
            </a:solidFill>
            <a:prstDash val="solid"/>
            <a:miter lim="800000"/>
          </a:ln>
          <a:effectLst/>
        </p:spPr>
      </p:pic>
      <p:cxnSp>
        <p:nvCxnSpPr>
          <p:cNvPr id="20" name="直接连接符 19">
            <a:extLst>
              <a:ext uri="{FF2B5EF4-FFF2-40B4-BE49-F238E27FC236}">
                <a16:creationId xmlns:a16="http://schemas.microsoft.com/office/drawing/2014/main" id="{754BE6E1-E085-452D-BD0C-104D2F79DD70}"/>
              </a:ext>
            </a:extLst>
          </p:cNvPr>
          <p:cNvCxnSpPr/>
          <p:nvPr/>
        </p:nvCxnSpPr>
        <p:spPr>
          <a:xfrm>
            <a:off x="1625600" y="1843314"/>
            <a:ext cx="9056914" cy="0"/>
          </a:xfrm>
          <a:prstGeom prst="line">
            <a:avLst/>
          </a:prstGeom>
          <a:ln>
            <a:solidFill>
              <a:srgbClr val="BD1A20"/>
            </a:solidFill>
          </a:ln>
        </p:spPr>
        <p:style>
          <a:lnRef idx="1">
            <a:schemeClr val="accent1"/>
          </a:lnRef>
          <a:fillRef idx="0">
            <a:schemeClr val="accent1"/>
          </a:fillRef>
          <a:effectRef idx="0">
            <a:schemeClr val="accent1"/>
          </a:effectRef>
          <a:fontRef idx="minor">
            <a:schemeClr val="tx1"/>
          </a:fontRef>
        </p:style>
      </p:cxnSp>
      <p:pic>
        <p:nvPicPr>
          <p:cNvPr id="21" name="图片 20">
            <a:extLst>
              <a:ext uri="{FF2B5EF4-FFF2-40B4-BE49-F238E27FC236}">
                <a16:creationId xmlns:a16="http://schemas.microsoft.com/office/drawing/2014/main" id="{192BA5F0-CA68-4519-9283-DFB68B16ECF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3498" b="86667"/>
          <a:stretch/>
        </p:blipFill>
        <p:spPr>
          <a:xfrm>
            <a:off x="-1" y="-23567"/>
            <a:ext cx="5486401" cy="1060293"/>
          </a:xfrm>
          <a:prstGeom prst="rect">
            <a:avLst/>
          </a:prstGeom>
        </p:spPr>
      </p:pic>
      <p:pic>
        <p:nvPicPr>
          <p:cNvPr id="22" name="图片 21">
            <a:extLst>
              <a:ext uri="{FF2B5EF4-FFF2-40B4-BE49-F238E27FC236}">
                <a16:creationId xmlns:a16="http://schemas.microsoft.com/office/drawing/2014/main" id="{ACE4219F-F552-4794-BE5B-703006C2D12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54883" r="52171" b="13799"/>
          <a:stretch/>
        </p:blipFill>
        <p:spPr>
          <a:xfrm>
            <a:off x="8984643" y="-168166"/>
            <a:ext cx="2617489" cy="2571076"/>
          </a:xfrm>
          <a:prstGeom prst="rect">
            <a:avLst/>
          </a:prstGeom>
        </p:spPr>
      </p:pic>
      <p:pic>
        <p:nvPicPr>
          <p:cNvPr id="23" name="图片 22">
            <a:extLst>
              <a:ext uri="{FF2B5EF4-FFF2-40B4-BE49-F238E27FC236}">
                <a16:creationId xmlns:a16="http://schemas.microsoft.com/office/drawing/2014/main" id="{B720CCD6-6CD3-44CE-B12B-B1868329B3A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731136" y="262332"/>
            <a:ext cx="1037824" cy="855040"/>
          </a:xfrm>
          <a:prstGeom prst="rect">
            <a:avLst/>
          </a:prstGeom>
        </p:spPr>
      </p:pic>
    </p:spTree>
    <p:extLst>
      <p:ext uri="{BB962C8B-B14F-4D97-AF65-F5344CB8AC3E}">
        <p14:creationId xmlns:p14="http://schemas.microsoft.com/office/powerpoint/2010/main" val="317363451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PA" val="v4.1.3"/>
</p:tagLst>
</file>

<file path=ppt/tags/tag11.xml><?xml version="1.0" encoding="utf-8"?>
<p:tagLst xmlns:a="http://schemas.openxmlformats.org/drawingml/2006/main" xmlns:r="http://schemas.openxmlformats.org/officeDocument/2006/relationships" xmlns:p="http://schemas.openxmlformats.org/presentationml/2006/main">
  <p:tag name="PA" val="v4.1.3"/>
</p:tagLst>
</file>

<file path=ppt/tags/tag12.xml><?xml version="1.0" encoding="utf-8"?>
<p:tagLst xmlns:a="http://schemas.openxmlformats.org/drawingml/2006/main" xmlns:r="http://schemas.openxmlformats.org/officeDocument/2006/relationships" xmlns:p="http://schemas.openxmlformats.org/presentationml/2006/main">
  <p:tag name="PA" val="v4.1.3"/>
</p:tagLst>
</file>

<file path=ppt/tags/tag13.xml><?xml version="1.0" encoding="utf-8"?>
<p:tagLst xmlns:a="http://schemas.openxmlformats.org/drawingml/2006/main" xmlns:r="http://schemas.openxmlformats.org/officeDocument/2006/relationships" xmlns:p="http://schemas.openxmlformats.org/presentationml/2006/main">
  <p:tag name="PA" val="v4.1.3"/>
</p:tagLst>
</file>

<file path=ppt/tags/tag14.xml><?xml version="1.0" encoding="utf-8"?>
<p:tagLst xmlns:a="http://schemas.openxmlformats.org/drawingml/2006/main" xmlns:r="http://schemas.openxmlformats.org/officeDocument/2006/relationships" xmlns:p="http://schemas.openxmlformats.org/presentationml/2006/main">
  <p:tag name="PA" val="v4.1.3"/>
</p:tagLst>
</file>

<file path=ppt/tags/tag15.xml><?xml version="1.0" encoding="utf-8"?>
<p:tagLst xmlns:a="http://schemas.openxmlformats.org/drawingml/2006/main" xmlns:r="http://schemas.openxmlformats.org/officeDocument/2006/relationships" xmlns:p="http://schemas.openxmlformats.org/presentationml/2006/main">
  <p:tag name="PA" val="v4.1.3"/>
</p:tagLst>
</file>

<file path=ppt/tags/tag16.xml><?xml version="1.0" encoding="utf-8"?>
<p:tagLst xmlns:a="http://schemas.openxmlformats.org/drawingml/2006/main" xmlns:r="http://schemas.openxmlformats.org/officeDocument/2006/relationships" xmlns:p="http://schemas.openxmlformats.org/presentationml/2006/main">
  <p:tag name="PA" val="v4.1.3"/>
</p:tagLst>
</file>

<file path=ppt/tags/tag17.xml><?xml version="1.0" encoding="utf-8"?>
<p:tagLst xmlns:a="http://schemas.openxmlformats.org/drawingml/2006/main" xmlns:r="http://schemas.openxmlformats.org/officeDocument/2006/relationships" xmlns:p="http://schemas.openxmlformats.org/presentationml/2006/main">
  <p:tag name="PA" val="v4.1.3"/>
</p:tagLst>
</file>

<file path=ppt/tags/tag18.xml><?xml version="1.0" encoding="utf-8"?>
<p:tagLst xmlns:a="http://schemas.openxmlformats.org/drawingml/2006/main" xmlns:r="http://schemas.openxmlformats.org/officeDocument/2006/relationships" xmlns:p="http://schemas.openxmlformats.org/presentationml/2006/main">
  <p:tag name="PA" val="v4.1.3"/>
</p:tagLst>
</file>

<file path=ppt/tags/tag19.xml><?xml version="1.0" encoding="utf-8"?>
<p:tagLst xmlns:a="http://schemas.openxmlformats.org/drawingml/2006/main" xmlns:r="http://schemas.openxmlformats.org/officeDocument/2006/relationships" xmlns:p="http://schemas.openxmlformats.org/presentationml/2006/main">
  <p:tag name="PA" val="v4.1.3"/>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ags/tag20.xml><?xml version="1.0" encoding="utf-8"?>
<p:tagLst xmlns:a="http://schemas.openxmlformats.org/drawingml/2006/main" xmlns:r="http://schemas.openxmlformats.org/officeDocument/2006/relationships" xmlns:p="http://schemas.openxmlformats.org/presentationml/2006/main">
  <p:tag name="PA" val="v4.1.3"/>
</p:tagLst>
</file>

<file path=ppt/tags/tag21.xml><?xml version="1.0" encoding="utf-8"?>
<p:tagLst xmlns:a="http://schemas.openxmlformats.org/drawingml/2006/main" xmlns:r="http://schemas.openxmlformats.org/officeDocument/2006/relationships" xmlns:p="http://schemas.openxmlformats.org/presentationml/2006/main">
  <p:tag name="PA" val="v4.1.3"/>
</p:tagLst>
</file>

<file path=ppt/tags/tag22.xml><?xml version="1.0" encoding="utf-8"?>
<p:tagLst xmlns:a="http://schemas.openxmlformats.org/drawingml/2006/main" xmlns:r="http://schemas.openxmlformats.org/officeDocument/2006/relationships" xmlns:p="http://schemas.openxmlformats.org/presentationml/2006/main">
  <p:tag name="PA" val="v4.1.3"/>
</p:tagLst>
</file>

<file path=ppt/tags/tag23.xml><?xml version="1.0" encoding="utf-8"?>
<p:tagLst xmlns:a="http://schemas.openxmlformats.org/drawingml/2006/main" xmlns:r="http://schemas.openxmlformats.org/officeDocument/2006/relationships" xmlns:p="http://schemas.openxmlformats.org/presentationml/2006/main">
  <p:tag name="PA" val="v4.1.3"/>
</p:tagLst>
</file>

<file path=ppt/tags/tag24.xml><?xml version="1.0" encoding="utf-8"?>
<p:tagLst xmlns:a="http://schemas.openxmlformats.org/drawingml/2006/main" xmlns:r="http://schemas.openxmlformats.org/officeDocument/2006/relationships" xmlns:p="http://schemas.openxmlformats.org/presentationml/2006/main">
  <p:tag name="PA" val="v4.1.3"/>
</p:tagLst>
</file>

<file path=ppt/tags/tag25.xml><?xml version="1.0" encoding="utf-8"?>
<p:tagLst xmlns:a="http://schemas.openxmlformats.org/drawingml/2006/main" xmlns:r="http://schemas.openxmlformats.org/officeDocument/2006/relationships" xmlns:p="http://schemas.openxmlformats.org/presentationml/2006/main">
  <p:tag name="PA" val="v4.1.3"/>
</p:tagLst>
</file>

<file path=ppt/tags/tag26.xml><?xml version="1.0" encoding="utf-8"?>
<p:tagLst xmlns:a="http://schemas.openxmlformats.org/drawingml/2006/main" xmlns:r="http://schemas.openxmlformats.org/officeDocument/2006/relationships" xmlns:p="http://schemas.openxmlformats.org/presentationml/2006/main">
  <p:tag name="PA" val="v4.1.3"/>
</p:tagLst>
</file>

<file path=ppt/tags/tag27.xml><?xml version="1.0" encoding="utf-8"?>
<p:tagLst xmlns:a="http://schemas.openxmlformats.org/drawingml/2006/main" xmlns:r="http://schemas.openxmlformats.org/officeDocument/2006/relationships" xmlns:p="http://schemas.openxmlformats.org/presentationml/2006/main">
  <p:tag name="PA" val="v4.1.3"/>
</p:tagLst>
</file>

<file path=ppt/tags/tag28.xml><?xml version="1.0" encoding="utf-8"?>
<p:tagLst xmlns:a="http://schemas.openxmlformats.org/drawingml/2006/main" xmlns:r="http://schemas.openxmlformats.org/officeDocument/2006/relationships" xmlns:p="http://schemas.openxmlformats.org/presentationml/2006/main">
  <p:tag name="PA" val="v4.1.3"/>
</p:tagLst>
</file>

<file path=ppt/tags/tag29.xml><?xml version="1.0" encoding="utf-8"?>
<p:tagLst xmlns:a="http://schemas.openxmlformats.org/drawingml/2006/main" xmlns:r="http://schemas.openxmlformats.org/officeDocument/2006/relationships" xmlns:p="http://schemas.openxmlformats.org/presentationml/2006/main">
  <p:tag name="PA" val="v4.1.3"/>
</p:tagLst>
</file>

<file path=ppt/tags/tag3.xml><?xml version="1.0" encoding="utf-8"?>
<p:tagLst xmlns:a="http://schemas.openxmlformats.org/drawingml/2006/main" xmlns:r="http://schemas.openxmlformats.org/officeDocument/2006/relationships" xmlns:p="http://schemas.openxmlformats.org/presentationml/2006/main">
  <p:tag name="PA" val="v4.1.3"/>
</p:tagLst>
</file>

<file path=ppt/tags/tag30.xml><?xml version="1.0" encoding="utf-8"?>
<p:tagLst xmlns:a="http://schemas.openxmlformats.org/drawingml/2006/main" xmlns:r="http://schemas.openxmlformats.org/officeDocument/2006/relationships" xmlns:p="http://schemas.openxmlformats.org/presentationml/2006/main">
  <p:tag name="PA" val="v4.1.3"/>
</p:tagLst>
</file>

<file path=ppt/tags/tag31.xml><?xml version="1.0" encoding="utf-8"?>
<p:tagLst xmlns:a="http://schemas.openxmlformats.org/drawingml/2006/main" xmlns:r="http://schemas.openxmlformats.org/officeDocument/2006/relationships" xmlns:p="http://schemas.openxmlformats.org/presentationml/2006/main">
  <p:tag name="PA" val="v4.1.3"/>
</p:tagLst>
</file>

<file path=ppt/tags/tag32.xml><?xml version="1.0" encoding="utf-8"?>
<p:tagLst xmlns:a="http://schemas.openxmlformats.org/drawingml/2006/main" xmlns:r="http://schemas.openxmlformats.org/officeDocument/2006/relationships" xmlns:p="http://schemas.openxmlformats.org/presentationml/2006/main">
  <p:tag name="PA" val="v4.1.3"/>
</p:tagLst>
</file>

<file path=ppt/tags/tag33.xml><?xml version="1.0" encoding="utf-8"?>
<p:tagLst xmlns:a="http://schemas.openxmlformats.org/drawingml/2006/main" xmlns:r="http://schemas.openxmlformats.org/officeDocument/2006/relationships" xmlns:p="http://schemas.openxmlformats.org/presentationml/2006/main">
  <p:tag name="PA" val="v4.1.3"/>
</p:tagLst>
</file>

<file path=ppt/tags/tag34.xml><?xml version="1.0" encoding="utf-8"?>
<p:tagLst xmlns:a="http://schemas.openxmlformats.org/drawingml/2006/main" xmlns:r="http://schemas.openxmlformats.org/officeDocument/2006/relationships" xmlns:p="http://schemas.openxmlformats.org/presentationml/2006/main">
  <p:tag name="PA" val="v4.1.3"/>
</p:tagLst>
</file>

<file path=ppt/tags/tag35.xml><?xml version="1.0" encoding="utf-8"?>
<p:tagLst xmlns:a="http://schemas.openxmlformats.org/drawingml/2006/main" xmlns:r="http://schemas.openxmlformats.org/officeDocument/2006/relationships" xmlns:p="http://schemas.openxmlformats.org/presentationml/2006/main">
  <p:tag name="PA" val="v4.1.3"/>
</p:tagLst>
</file>

<file path=ppt/tags/tag36.xml><?xml version="1.0" encoding="utf-8"?>
<p:tagLst xmlns:a="http://schemas.openxmlformats.org/drawingml/2006/main" xmlns:r="http://schemas.openxmlformats.org/officeDocument/2006/relationships" xmlns:p="http://schemas.openxmlformats.org/presentationml/2006/main">
  <p:tag name="PA" val="v4.1.3"/>
</p:tagLst>
</file>

<file path=ppt/tags/tag37.xml><?xml version="1.0" encoding="utf-8"?>
<p:tagLst xmlns:a="http://schemas.openxmlformats.org/drawingml/2006/main" xmlns:r="http://schemas.openxmlformats.org/officeDocument/2006/relationships" xmlns:p="http://schemas.openxmlformats.org/presentationml/2006/main">
  <p:tag name="PA" val="v4.1.3"/>
</p:tagLst>
</file>

<file path=ppt/tags/tag38.xml><?xml version="1.0" encoding="utf-8"?>
<p:tagLst xmlns:a="http://schemas.openxmlformats.org/drawingml/2006/main" xmlns:r="http://schemas.openxmlformats.org/officeDocument/2006/relationships" xmlns:p="http://schemas.openxmlformats.org/presentationml/2006/main">
  <p:tag name="PA" val="v4.1.3"/>
</p:tagLst>
</file>

<file path=ppt/tags/tag39.xml><?xml version="1.0" encoding="utf-8"?>
<p:tagLst xmlns:a="http://schemas.openxmlformats.org/drawingml/2006/main" xmlns:r="http://schemas.openxmlformats.org/officeDocument/2006/relationships" xmlns:p="http://schemas.openxmlformats.org/presentationml/2006/main">
  <p:tag name="PA" val="v4.1.3"/>
</p:tagLst>
</file>

<file path=ppt/tags/tag4.xml><?xml version="1.0" encoding="utf-8"?>
<p:tagLst xmlns:a="http://schemas.openxmlformats.org/drawingml/2006/main" xmlns:r="http://schemas.openxmlformats.org/officeDocument/2006/relationships" xmlns:p="http://schemas.openxmlformats.org/presentationml/2006/main">
  <p:tag name="PA" val="v4.1.3"/>
</p:tagLst>
</file>

<file path=ppt/tags/tag40.xml><?xml version="1.0" encoding="utf-8"?>
<p:tagLst xmlns:a="http://schemas.openxmlformats.org/drawingml/2006/main" xmlns:r="http://schemas.openxmlformats.org/officeDocument/2006/relationships" xmlns:p="http://schemas.openxmlformats.org/presentationml/2006/main">
  <p:tag name="PA" val="v4.1.3"/>
</p:tagLst>
</file>

<file path=ppt/tags/tag41.xml><?xml version="1.0" encoding="utf-8"?>
<p:tagLst xmlns:a="http://schemas.openxmlformats.org/drawingml/2006/main" xmlns:r="http://schemas.openxmlformats.org/officeDocument/2006/relationships" xmlns:p="http://schemas.openxmlformats.org/presentationml/2006/main">
  <p:tag name="PA" val="v4.1.3"/>
</p:tagLst>
</file>

<file path=ppt/tags/tag42.xml><?xml version="1.0" encoding="utf-8"?>
<p:tagLst xmlns:a="http://schemas.openxmlformats.org/drawingml/2006/main" xmlns:r="http://schemas.openxmlformats.org/officeDocument/2006/relationships" xmlns:p="http://schemas.openxmlformats.org/presentationml/2006/main">
  <p:tag name="PA" val="v4.1.3"/>
</p:tagLst>
</file>

<file path=ppt/tags/tag43.xml><?xml version="1.0" encoding="utf-8"?>
<p:tagLst xmlns:a="http://schemas.openxmlformats.org/drawingml/2006/main" xmlns:r="http://schemas.openxmlformats.org/officeDocument/2006/relationships" xmlns:p="http://schemas.openxmlformats.org/presentationml/2006/main">
  <p:tag name="PA" val="v4.1.3"/>
</p:tagLst>
</file>

<file path=ppt/tags/tag44.xml><?xml version="1.0" encoding="utf-8"?>
<p:tagLst xmlns:a="http://schemas.openxmlformats.org/drawingml/2006/main" xmlns:r="http://schemas.openxmlformats.org/officeDocument/2006/relationships" xmlns:p="http://schemas.openxmlformats.org/presentationml/2006/main">
  <p:tag name="PA" val="v4.1.3"/>
</p:tagLst>
</file>

<file path=ppt/tags/tag45.xml><?xml version="1.0" encoding="utf-8"?>
<p:tagLst xmlns:a="http://schemas.openxmlformats.org/drawingml/2006/main" xmlns:r="http://schemas.openxmlformats.org/officeDocument/2006/relationships" xmlns:p="http://schemas.openxmlformats.org/presentationml/2006/main">
  <p:tag name="PA" val="v4.1.3"/>
</p:tagLst>
</file>

<file path=ppt/tags/tag46.xml><?xml version="1.0" encoding="utf-8"?>
<p:tagLst xmlns:a="http://schemas.openxmlformats.org/drawingml/2006/main" xmlns:r="http://schemas.openxmlformats.org/officeDocument/2006/relationships" xmlns:p="http://schemas.openxmlformats.org/presentationml/2006/main">
  <p:tag name="PA" val="v4.1.3"/>
</p:tagLst>
</file>

<file path=ppt/tags/tag47.xml><?xml version="1.0" encoding="utf-8"?>
<p:tagLst xmlns:a="http://schemas.openxmlformats.org/drawingml/2006/main" xmlns:r="http://schemas.openxmlformats.org/officeDocument/2006/relationships" xmlns:p="http://schemas.openxmlformats.org/presentationml/2006/main">
  <p:tag name="PA" val="v4.1.3"/>
</p:tagLst>
</file>

<file path=ppt/tags/tag48.xml><?xml version="1.0" encoding="utf-8"?>
<p:tagLst xmlns:a="http://schemas.openxmlformats.org/drawingml/2006/main" xmlns:r="http://schemas.openxmlformats.org/officeDocument/2006/relationships" xmlns:p="http://schemas.openxmlformats.org/presentationml/2006/main">
  <p:tag name="PA" val="v4.1.3"/>
</p:tagLst>
</file>

<file path=ppt/tags/tag49.xml><?xml version="1.0" encoding="utf-8"?>
<p:tagLst xmlns:a="http://schemas.openxmlformats.org/drawingml/2006/main" xmlns:r="http://schemas.openxmlformats.org/officeDocument/2006/relationships" xmlns:p="http://schemas.openxmlformats.org/presentationml/2006/main">
  <p:tag name="PA" val="v4.1.3"/>
</p:tagLst>
</file>

<file path=ppt/tags/tag5.xml><?xml version="1.0" encoding="utf-8"?>
<p:tagLst xmlns:a="http://schemas.openxmlformats.org/drawingml/2006/main" xmlns:r="http://schemas.openxmlformats.org/officeDocument/2006/relationships" xmlns:p="http://schemas.openxmlformats.org/presentationml/2006/main">
  <p:tag name="PA" val="v4.1.3"/>
</p:tagLst>
</file>

<file path=ppt/tags/tag50.xml><?xml version="1.0" encoding="utf-8"?>
<p:tagLst xmlns:a="http://schemas.openxmlformats.org/drawingml/2006/main" xmlns:r="http://schemas.openxmlformats.org/officeDocument/2006/relationships" xmlns:p="http://schemas.openxmlformats.org/presentationml/2006/main">
  <p:tag name="PA" val="v4.1.3"/>
</p:tagLst>
</file>

<file path=ppt/tags/tag51.xml><?xml version="1.0" encoding="utf-8"?>
<p:tagLst xmlns:a="http://schemas.openxmlformats.org/drawingml/2006/main" xmlns:r="http://schemas.openxmlformats.org/officeDocument/2006/relationships" xmlns:p="http://schemas.openxmlformats.org/presentationml/2006/main">
  <p:tag name="PA" val="v4.1.3"/>
</p:tagLst>
</file>

<file path=ppt/tags/tag52.xml><?xml version="1.0" encoding="utf-8"?>
<p:tagLst xmlns:a="http://schemas.openxmlformats.org/drawingml/2006/main" xmlns:r="http://schemas.openxmlformats.org/officeDocument/2006/relationships" xmlns:p="http://schemas.openxmlformats.org/presentationml/2006/main">
  <p:tag name="PA" val="v4.1.3"/>
</p:tagLst>
</file>

<file path=ppt/tags/tag53.xml><?xml version="1.0" encoding="utf-8"?>
<p:tagLst xmlns:a="http://schemas.openxmlformats.org/drawingml/2006/main" xmlns:r="http://schemas.openxmlformats.org/officeDocument/2006/relationships" xmlns:p="http://schemas.openxmlformats.org/presentationml/2006/main">
  <p:tag name="PA" val="v4.1.3"/>
</p:tagLst>
</file>

<file path=ppt/tags/tag54.xml><?xml version="1.0" encoding="utf-8"?>
<p:tagLst xmlns:a="http://schemas.openxmlformats.org/drawingml/2006/main" xmlns:r="http://schemas.openxmlformats.org/officeDocument/2006/relationships" xmlns:p="http://schemas.openxmlformats.org/presentationml/2006/main">
  <p:tag name="PA" val="v4.1.3"/>
</p:tagLst>
</file>

<file path=ppt/tags/tag55.xml><?xml version="1.0" encoding="utf-8"?>
<p:tagLst xmlns:a="http://schemas.openxmlformats.org/drawingml/2006/main" xmlns:r="http://schemas.openxmlformats.org/officeDocument/2006/relationships" xmlns:p="http://schemas.openxmlformats.org/presentationml/2006/main">
  <p:tag name="PA" val="v4.1.3"/>
</p:tagLst>
</file>

<file path=ppt/tags/tag56.xml><?xml version="1.0" encoding="utf-8"?>
<p:tagLst xmlns:a="http://schemas.openxmlformats.org/drawingml/2006/main" xmlns:r="http://schemas.openxmlformats.org/officeDocument/2006/relationships" xmlns:p="http://schemas.openxmlformats.org/presentationml/2006/main">
  <p:tag name="PA" val="v4.1.3"/>
</p:tagLst>
</file>

<file path=ppt/tags/tag57.xml><?xml version="1.0" encoding="utf-8"?>
<p:tagLst xmlns:a="http://schemas.openxmlformats.org/drawingml/2006/main" xmlns:r="http://schemas.openxmlformats.org/officeDocument/2006/relationships" xmlns:p="http://schemas.openxmlformats.org/presentationml/2006/main">
  <p:tag name="PA" val="v4.1.3"/>
</p:tagLst>
</file>

<file path=ppt/tags/tag58.xml><?xml version="1.0" encoding="utf-8"?>
<p:tagLst xmlns:a="http://schemas.openxmlformats.org/drawingml/2006/main" xmlns:r="http://schemas.openxmlformats.org/officeDocument/2006/relationships" xmlns:p="http://schemas.openxmlformats.org/presentationml/2006/main">
  <p:tag name="PA" val="v4.1.3"/>
</p:tagLst>
</file>

<file path=ppt/tags/tag59.xml><?xml version="1.0" encoding="utf-8"?>
<p:tagLst xmlns:a="http://schemas.openxmlformats.org/drawingml/2006/main" xmlns:r="http://schemas.openxmlformats.org/officeDocument/2006/relationships" xmlns:p="http://schemas.openxmlformats.org/presentationml/2006/main">
  <p:tag name="PA" val="v4.1.3"/>
</p:tagLst>
</file>

<file path=ppt/tags/tag6.xml><?xml version="1.0" encoding="utf-8"?>
<p:tagLst xmlns:a="http://schemas.openxmlformats.org/drawingml/2006/main" xmlns:r="http://schemas.openxmlformats.org/officeDocument/2006/relationships" xmlns:p="http://schemas.openxmlformats.org/presentationml/2006/main">
  <p:tag name="PA" val="v4.1.3"/>
</p:tagLst>
</file>

<file path=ppt/tags/tag60.xml><?xml version="1.0" encoding="utf-8"?>
<p:tagLst xmlns:a="http://schemas.openxmlformats.org/drawingml/2006/main" xmlns:r="http://schemas.openxmlformats.org/officeDocument/2006/relationships" xmlns:p="http://schemas.openxmlformats.org/presentationml/2006/main">
  <p:tag name="PA" val="v4.1.3"/>
</p:tagLst>
</file>

<file path=ppt/tags/tag61.xml><?xml version="1.0" encoding="utf-8"?>
<p:tagLst xmlns:a="http://schemas.openxmlformats.org/drawingml/2006/main" xmlns:r="http://schemas.openxmlformats.org/officeDocument/2006/relationships" xmlns:p="http://schemas.openxmlformats.org/presentationml/2006/main">
  <p:tag name="PA" val="v4.1.3"/>
</p:tagLst>
</file>

<file path=ppt/tags/tag62.xml><?xml version="1.0" encoding="utf-8"?>
<p:tagLst xmlns:a="http://schemas.openxmlformats.org/drawingml/2006/main" xmlns:r="http://schemas.openxmlformats.org/officeDocument/2006/relationships" xmlns:p="http://schemas.openxmlformats.org/presentationml/2006/main">
  <p:tag name="PA" val="v4.1.3"/>
</p:tagLst>
</file>

<file path=ppt/tags/tag63.xml><?xml version="1.0" encoding="utf-8"?>
<p:tagLst xmlns:a="http://schemas.openxmlformats.org/drawingml/2006/main" xmlns:r="http://schemas.openxmlformats.org/officeDocument/2006/relationships" xmlns:p="http://schemas.openxmlformats.org/presentationml/2006/main">
  <p:tag name="PA" val="v4.1.3"/>
</p:tagLst>
</file>

<file path=ppt/tags/tag64.xml><?xml version="1.0" encoding="utf-8"?>
<p:tagLst xmlns:a="http://schemas.openxmlformats.org/drawingml/2006/main" xmlns:r="http://schemas.openxmlformats.org/officeDocument/2006/relationships" xmlns:p="http://schemas.openxmlformats.org/presentationml/2006/main">
  <p:tag name="PA" val="v4.1.3"/>
</p:tagLst>
</file>

<file path=ppt/tags/tag65.xml><?xml version="1.0" encoding="utf-8"?>
<p:tagLst xmlns:a="http://schemas.openxmlformats.org/drawingml/2006/main" xmlns:r="http://schemas.openxmlformats.org/officeDocument/2006/relationships" xmlns:p="http://schemas.openxmlformats.org/presentationml/2006/main">
  <p:tag name="PA" val="v4.1.3"/>
</p:tagLst>
</file>

<file path=ppt/tags/tag66.xml><?xml version="1.0" encoding="utf-8"?>
<p:tagLst xmlns:a="http://schemas.openxmlformats.org/drawingml/2006/main" xmlns:r="http://schemas.openxmlformats.org/officeDocument/2006/relationships" xmlns:p="http://schemas.openxmlformats.org/presentationml/2006/main">
  <p:tag name="PA" val="v4.1.3"/>
</p:tagLst>
</file>

<file path=ppt/tags/tag67.xml><?xml version="1.0" encoding="utf-8"?>
<p:tagLst xmlns:a="http://schemas.openxmlformats.org/drawingml/2006/main" xmlns:r="http://schemas.openxmlformats.org/officeDocument/2006/relationships" xmlns:p="http://schemas.openxmlformats.org/presentationml/2006/main">
  <p:tag name="PA" val="v4.1.3"/>
</p:tagLst>
</file>

<file path=ppt/tags/tag68.xml><?xml version="1.0" encoding="utf-8"?>
<p:tagLst xmlns:a="http://schemas.openxmlformats.org/drawingml/2006/main" xmlns:r="http://schemas.openxmlformats.org/officeDocument/2006/relationships" xmlns:p="http://schemas.openxmlformats.org/presentationml/2006/main">
  <p:tag name="PA" val="v4.1.3"/>
</p:tagLst>
</file>

<file path=ppt/tags/tag69.xml><?xml version="1.0" encoding="utf-8"?>
<p:tagLst xmlns:a="http://schemas.openxmlformats.org/drawingml/2006/main" xmlns:r="http://schemas.openxmlformats.org/officeDocument/2006/relationships" xmlns:p="http://schemas.openxmlformats.org/presentationml/2006/main">
  <p:tag name="PA" val="v4.1.3"/>
</p:tagLst>
</file>

<file path=ppt/tags/tag7.xml><?xml version="1.0" encoding="utf-8"?>
<p:tagLst xmlns:a="http://schemas.openxmlformats.org/drawingml/2006/main" xmlns:r="http://schemas.openxmlformats.org/officeDocument/2006/relationships" xmlns:p="http://schemas.openxmlformats.org/presentationml/2006/main">
  <p:tag name="PA" val="v4.1.3"/>
</p:tagLst>
</file>

<file path=ppt/tags/tag70.xml><?xml version="1.0" encoding="utf-8"?>
<p:tagLst xmlns:a="http://schemas.openxmlformats.org/drawingml/2006/main" xmlns:r="http://schemas.openxmlformats.org/officeDocument/2006/relationships" xmlns:p="http://schemas.openxmlformats.org/presentationml/2006/main">
  <p:tag name="PA" val="v4.1.3"/>
</p:tagLst>
</file>

<file path=ppt/tags/tag71.xml><?xml version="1.0" encoding="utf-8"?>
<p:tagLst xmlns:a="http://schemas.openxmlformats.org/drawingml/2006/main" xmlns:r="http://schemas.openxmlformats.org/officeDocument/2006/relationships" xmlns:p="http://schemas.openxmlformats.org/presentationml/2006/main">
  <p:tag name="PA" val="v4.1.3"/>
</p:tagLst>
</file>

<file path=ppt/tags/tag72.xml><?xml version="1.0" encoding="utf-8"?>
<p:tagLst xmlns:a="http://schemas.openxmlformats.org/drawingml/2006/main" xmlns:r="http://schemas.openxmlformats.org/officeDocument/2006/relationships" xmlns:p="http://schemas.openxmlformats.org/presentationml/2006/main">
  <p:tag name="PA" val="v4.1.3"/>
</p:tagLst>
</file>

<file path=ppt/tags/tag73.xml><?xml version="1.0" encoding="utf-8"?>
<p:tagLst xmlns:a="http://schemas.openxmlformats.org/drawingml/2006/main" xmlns:r="http://schemas.openxmlformats.org/officeDocument/2006/relationships" xmlns:p="http://schemas.openxmlformats.org/presentationml/2006/main">
  <p:tag name="PA" val="v4.1.3"/>
</p:tagLst>
</file>

<file path=ppt/tags/tag74.xml><?xml version="1.0" encoding="utf-8"?>
<p:tagLst xmlns:a="http://schemas.openxmlformats.org/drawingml/2006/main" xmlns:r="http://schemas.openxmlformats.org/officeDocument/2006/relationships" xmlns:p="http://schemas.openxmlformats.org/presentationml/2006/main">
  <p:tag name="PA" val="v4.1.3"/>
</p:tagLst>
</file>

<file path=ppt/tags/tag75.xml><?xml version="1.0" encoding="utf-8"?>
<p:tagLst xmlns:a="http://schemas.openxmlformats.org/drawingml/2006/main" xmlns:r="http://schemas.openxmlformats.org/officeDocument/2006/relationships" xmlns:p="http://schemas.openxmlformats.org/presentationml/2006/main">
  <p:tag name="PA" val="v4.1.3"/>
</p:tagLst>
</file>

<file path=ppt/tags/tag76.xml><?xml version="1.0" encoding="utf-8"?>
<p:tagLst xmlns:a="http://schemas.openxmlformats.org/drawingml/2006/main" xmlns:r="http://schemas.openxmlformats.org/officeDocument/2006/relationships" xmlns:p="http://schemas.openxmlformats.org/presentationml/2006/main">
  <p:tag name="PA" val="v4.1.3"/>
</p:tagLst>
</file>

<file path=ppt/tags/tag8.xml><?xml version="1.0" encoding="utf-8"?>
<p:tagLst xmlns:a="http://schemas.openxmlformats.org/drawingml/2006/main" xmlns:r="http://schemas.openxmlformats.org/officeDocument/2006/relationships" xmlns:p="http://schemas.openxmlformats.org/presentationml/2006/main">
  <p:tag name="PA" val="v4.1.3"/>
</p:tagLst>
</file>

<file path=ppt/tags/tag9.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524</TotalTime>
  <Words>2653</Words>
  <Application>Microsoft Office PowerPoint</Application>
  <PresentationFormat>宽屏</PresentationFormat>
  <Paragraphs>211</Paragraphs>
  <Slides>25</Slides>
  <Notes>25</Notes>
  <HiddenSlides>0</HiddenSlides>
  <MMClips>4</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25</vt:i4>
      </vt:variant>
    </vt:vector>
  </HeadingPairs>
  <TitlesOfParts>
    <vt:vector size="35" baseType="lpstr">
      <vt:lpstr>等线</vt:lpstr>
      <vt:lpstr>隶书</vt:lpstr>
      <vt:lpstr>思源宋体 CN Heavy</vt:lpstr>
      <vt:lpstr>思源宋体 CN Light</vt:lpstr>
      <vt:lpstr>微软雅黑</vt:lpstr>
      <vt:lpstr>字魂110号-武林江湖体</vt:lpstr>
      <vt:lpstr>Arial</vt:lpstr>
      <vt:lpstr>Calibri</vt:lpstr>
      <vt:lpstr>Wingdings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https://shop64367517.taobao.com</Manager>
  <Company>锦素图文素材坊</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锦素图文素材坊</dc:title>
  <dc:subject>https://shop64367517.taobao.com</dc:subject>
  <dc:creator>锦素图文素材坊</dc:creator>
  <cp:keywords>锦素图文素材坊</cp:keywords>
  <dc:description>https://shop64367517.taobao.com</dc:description>
  <cp:lastModifiedBy>sujun</cp:lastModifiedBy>
  <cp:revision>55</cp:revision>
  <dcterms:created xsi:type="dcterms:W3CDTF">2017-08-18T03:02:00Z</dcterms:created>
  <dcterms:modified xsi:type="dcterms:W3CDTF">2021-11-01T06:26:25Z</dcterms:modified>
  <cp:category>https://shop64367517.taobao.com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