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Lst>
  <p:sldSz cx="9144000" cy="6858000"/>
  <p:notesSz cx="6858000" cy="9144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viewProps" Target="viewProps.xml"/><Relationship Id="rId8" Type="http://schemas.openxmlformats.org/officeDocument/2006/relationships/presProps" Target="presProps.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49" r:id="rId1"/>
  </p:sldLayoutIdLst>
  <p:txStyles>
    <p:titleStyle/>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jpeg"/><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p:pic>
        <p:nvPicPr>
          <p:cNvPr id="2" name="图片 1"/>
          <p:cNvPicPr>
            <a:picLocks noChangeAspect="1"/>
          </p:cNvPicPr>
          <p:nvPr/>
        </p:nvPicPr>
        <p:blipFill>
          <a:blip r:embed="rId1"/>
          <a:stretch>
            <a:fillRect/>
          </a:stretch>
        </p:blipFill>
        <p:spPr>
          <a:xfrm>
            <a:off x="0" y="0"/>
            <a:ext cx="9144000" cy="6858000"/>
          </a:xfrm>
          <a:prstGeom prst="rect">
            <a:avLst/>
          </a:prstGeom>
        </p:spPr>
      </p:pic>
    </p:spTree>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7F6FD"/>
        </a:solidFill>
        <a:effectLst/>
      </p:bgPr>
    </p:bg>
    <p:spTree>
      <p:nvGrpSpPr>
        <p:cNvPr id="1" name=""/>
        <p:cNvGrpSpPr/>
        <p:nvPr/>
      </p:nvGrpSpPr>
      <p:grpSpPr/>
      <p:pic>
        <p:nvPicPr>
          <p:cNvPr id="2" name="图片 1"/>
          <p:cNvPicPr>
            <a:picLocks noChangeAspect="1"/>
          </p:cNvPicPr>
          <p:nvPr/>
        </p:nvPicPr>
        <p:blipFill>
          <a:blip r:embed="rId1"/>
          <a:stretch>
            <a:fillRect/>
          </a:stretch>
        </p:blipFill>
        <p:spPr>
          <a:xfrm>
            <a:off x="6076950" y="0"/>
            <a:ext cx="3067050" cy="990600"/>
          </a:xfrm>
          <a:prstGeom prst="rect">
            <a:avLst/>
          </a:prstGeom>
        </p:spPr>
      </p:pic>
      <p:pic>
        <p:nvPicPr>
          <p:cNvPr id="3" name="图片 2"/>
          <p:cNvPicPr>
            <a:picLocks noChangeAspect="1"/>
          </p:cNvPicPr>
          <p:nvPr/>
        </p:nvPicPr>
        <p:blipFill>
          <a:blip r:embed="rId2"/>
          <a:stretch>
            <a:fillRect/>
          </a:stretch>
        </p:blipFill>
        <p:spPr>
          <a:xfrm>
            <a:off x="0" y="5400675"/>
            <a:ext cx="4105275" cy="1457325"/>
          </a:xfrm>
          <a:prstGeom prst="rect">
            <a:avLst/>
          </a:prstGeom>
        </p:spPr>
      </p:pic>
      <p:pic>
        <p:nvPicPr>
          <p:cNvPr id="4" name="图片 3"/>
          <p:cNvPicPr>
            <a:picLocks noChangeAspect="1"/>
          </p:cNvPicPr>
          <p:nvPr/>
        </p:nvPicPr>
        <p:blipFill>
          <a:blip r:embed="rId3"/>
          <a:stretch>
            <a:fillRect/>
          </a:stretch>
        </p:blipFill>
        <p:spPr>
          <a:xfrm>
            <a:off x="4648200" y="5314950"/>
            <a:ext cx="4495800" cy="1543050"/>
          </a:xfrm>
          <a:prstGeom prst="rect">
            <a:avLst/>
          </a:prstGeom>
        </p:spPr>
      </p:pic>
      <p:sp>
        <p:nvSpPr>
          <p:cNvPr id="5" name="矩形 4"/>
          <p:cNvSpPr/>
          <p:nvPr/>
        </p:nvSpPr>
        <p:spPr>
          <a:xfrm>
            <a:off x="504825" y="295275"/>
            <a:ext cx="2562225" cy="438150"/>
          </a:xfrm>
          <a:prstGeom prst="rect">
            <a:avLst/>
          </a:prstGeom>
          <a:solidFill>
            <a:srgbClr val="FFFFFF"/>
          </a:solidFill>
        </p:spPr>
        <p:txBody>
          <a:bodyPr wrap="none" lIns="0" tIns="0" rIns="0" bIns="0">
            <a:noAutofit/>
          </a:bodyPr>
          <a:p>
            <a:pPr indent="0"/>
            <a:r>
              <a:rPr lang="en-US" sz="3600" b="1">
                <a:solidFill>
                  <a:srgbClr val="343398"/>
                </a:solidFill>
                <a:latin typeface="Arial" panose="020B0604020202020204"/>
              </a:rPr>
              <a:t>First Page </a:t>
            </a:r>
            <a:r>
              <a:rPr lang="zh-TW" sz="3600" b="1">
                <a:solidFill>
                  <a:srgbClr val="343398"/>
                </a:solidFill>
                <a:latin typeface="Arial" panose="020B0604020202020204"/>
                <a:ea typeface="Arial" panose="020B0604020202020204"/>
              </a:rPr>
              <a:t>:</a:t>
            </a:r>
            <a:endParaRPr lang="zh-TW" sz="3600" b="1">
              <a:solidFill>
                <a:srgbClr val="343398"/>
              </a:solidFill>
              <a:latin typeface="Arial" panose="020B0604020202020204"/>
              <a:ea typeface="Arial" panose="020B0604020202020204"/>
            </a:endParaRPr>
          </a:p>
        </p:txBody>
      </p:sp>
      <p:sp>
        <p:nvSpPr>
          <p:cNvPr id="6" name="矩形 5"/>
          <p:cNvSpPr/>
          <p:nvPr/>
        </p:nvSpPr>
        <p:spPr>
          <a:xfrm>
            <a:off x="923925" y="2057400"/>
            <a:ext cx="7372350" cy="2981325"/>
          </a:xfrm>
          <a:prstGeom prst="rect">
            <a:avLst/>
          </a:prstGeom>
          <a:solidFill>
            <a:srgbClr val="FFFFFF"/>
          </a:solidFill>
        </p:spPr>
        <p:txBody>
          <a:bodyPr lIns="0" tIns="0" rIns="0" bIns="0">
            <a:noAutofit/>
          </a:bodyPr>
          <a:p>
            <a:pPr indent="0" algn="just">
              <a:lnSpc>
                <a:spcPct val="91000"/>
              </a:lnSpc>
            </a:pPr>
            <a:r>
              <a:rPr lang="en-US" sz="2300" b="1">
                <a:solidFill>
                  <a:srgbClr val="343398"/>
                </a:solidFill>
                <a:latin typeface="Arial" panose="020B0604020202020204"/>
              </a:rPr>
              <a:t>"Lorem ipsum dolor sit a met, consectetur adipisicing elit, sed do eiusmod tempor incididunt ut labore et dolore magna aliqua. Ut enim ad minim veniam, quis nostrud exercitation ullamco laboris nisi ut aliquip ex ea commodo consequat. Duis aute irure dolor in reprehenderit in voluptate velit esse cilium dolore eu fugiat nulla pariatur. Excepteur sint occaecat cupidatat non proident, sunt in culpa qui officia deserunt mollit anim id est laborum."</a:t>
            </a:r>
            <a:endParaRPr lang="en-US" sz="2300" b="1">
              <a:solidFill>
                <a:srgbClr val="343398"/>
              </a:solidFill>
              <a:latin typeface="Arial" panose="020B0604020202020204"/>
            </a:endParaRPr>
          </a:p>
        </p:txBody>
      </p:sp>
    </p:spTree>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7F6FD"/>
        </a:solidFill>
        <a:effectLst/>
      </p:bgPr>
    </p:bg>
    <p:spTree>
      <p:nvGrpSpPr>
        <p:cNvPr id="1" name=""/>
        <p:cNvGrpSpPr/>
        <p:nvPr/>
      </p:nvGrpSpPr>
      <p:grpSpPr/>
      <p:pic>
        <p:nvPicPr>
          <p:cNvPr id="2" name="图片 1"/>
          <p:cNvPicPr>
            <a:picLocks noChangeAspect="1"/>
          </p:cNvPicPr>
          <p:nvPr/>
        </p:nvPicPr>
        <p:blipFill>
          <a:blip r:embed="rId1"/>
          <a:stretch>
            <a:fillRect/>
          </a:stretch>
        </p:blipFill>
        <p:spPr>
          <a:xfrm>
            <a:off x="6076950" y="0"/>
            <a:ext cx="3067050" cy="990600"/>
          </a:xfrm>
          <a:prstGeom prst="rect">
            <a:avLst/>
          </a:prstGeom>
        </p:spPr>
      </p:pic>
      <p:pic>
        <p:nvPicPr>
          <p:cNvPr id="3" name="图片 2"/>
          <p:cNvPicPr>
            <a:picLocks noChangeAspect="1"/>
          </p:cNvPicPr>
          <p:nvPr/>
        </p:nvPicPr>
        <p:blipFill>
          <a:blip r:embed="rId2"/>
          <a:stretch>
            <a:fillRect/>
          </a:stretch>
        </p:blipFill>
        <p:spPr>
          <a:xfrm>
            <a:off x="0" y="5400675"/>
            <a:ext cx="4105275" cy="1457325"/>
          </a:xfrm>
          <a:prstGeom prst="rect">
            <a:avLst/>
          </a:prstGeom>
        </p:spPr>
      </p:pic>
      <p:pic>
        <p:nvPicPr>
          <p:cNvPr id="4" name="图片 3"/>
          <p:cNvPicPr>
            <a:picLocks noChangeAspect="1"/>
          </p:cNvPicPr>
          <p:nvPr/>
        </p:nvPicPr>
        <p:blipFill>
          <a:blip r:embed="rId3"/>
          <a:stretch>
            <a:fillRect/>
          </a:stretch>
        </p:blipFill>
        <p:spPr>
          <a:xfrm>
            <a:off x="4648200" y="5314950"/>
            <a:ext cx="4495800" cy="1543050"/>
          </a:xfrm>
          <a:prstGeom prst="rect">
            <a:avLst/>
          </a:prstGeom>
        </p:spPr>
      </p:pic>
      <p:sp>
        <p:nvSpPr>
          <p:cNvPr id="5" name="矩形 4"/>
          <p:cNvSpPr/>
          <p:nvPr/>
        </p:nvSpPr>
        <p:spPr>
          <a:xfrm>
            <a:off x="485775" y="295275"/>
            <a:ext cx="3190875" cy="438150"/>
          </a:xfrm>
          <a:prstGeom prst="rect">
            <a:avLst/>
          </a:prstGeom>
          <a:solidFill>
            <a:srgbClr val="FFFFFF"/>
          </a:solidFill>
        </p:spPr>
        <p:txBody>
          <a:bodyPr wrap="none" lIns="0" tIns="0" rIns="0" bIns="0">
            <a:noAutofit/>
          </a:bodyPr>
          <a:p>
            <a:pPr indent="0"/>
            <a:r>
              <a:rPr lang="en-US" sz="3600" b="1">
                <a:solidFill>
                  <a:srgbClr val="343398"/>
                </a:solidFill>
                <a:latin typeface="Arial" panose="020B0604020202020204"/>
              </a:rPr>
              <a:t>Second Page </a:t>
            </a:r>
            <a:r>
              <a:rPr lang="zh-TW" sz="3600" b="1">
                <a:solidFill>
                  <a:srgbClr val="343398"/>
                </a:solidFill>
                <a:latin typeface="Arial" panose="020B0604020202020204"/>
                <a:ea typeface="Arial" panose="020B0604020202020204"/>
              </a:rPr>
              <a:t>:</a:t>
            </a:r>
            <a:endParaRPr lang="zh-TW" sz="3600" b="1">
              <a:solidFill>
                <a:srgbClr val="343398"/>
              </a:solidFill>
              <a:latin typeface="Arial" panose="020B0604020202020204"/>
              <a:ea typeface="Arial" panose="020B0604020202020204"/>
            </a:endParaRPr>
          </a:p>
        </p:txBody>
      </p:sp>
      <p:sp>
        <p:nvSpPr>
          <p:cNvPr id="6" name="矩形 5"/>
          <p:cNvSpPr/>
          <p:nvPr/>
        </p:nvSpPr>
        <p:spPr>
          <a:xfrm>
            <a:off x="923925" y="2057400"/>
            <a:ext cx="7372350" cy="2981325"/>
          </a:xfrm>
          <a:prstGeom prst="rect">
            <a:avLst/>
          </a:prstGeom>
          <a:solidFill>
            <a:srgbClr val="FFFFFF"/>
          </a:solidFill>
        </p:spPr>
        <p:txBody>
          <a:bodyPr lIns="0" tIns="0" rIns="0" bIns="0">
            <a:noAutofit/>
          </a:bodyPr>
          <a:p>
            <a:pPr indent="12700" algn="just">
              <a:lnSpc>
                <a:spcPct val="91000"/>
              </a:lnSpc>
            </a:pPr>
            <a:r>
              <a:rPr lang="en-US" sz="2300" b="1">
                <a:solidFill>
                  <a:srgbClr val="343398"/>
                </a:solidFill>
                <a:latin typeface="Arial" panose="020B0604020202020204"/>
              </a:rPr>
              <a:t>"Lorem ipsum dolor sit a met, consectetur adipisicing elit, sed do eiusmod tempor incididunt ut labore et dolore magna aliqua. Ut enim ad minim veniam, quis nostrud exercitation ullamco laboris nisi ut aliquip ex ea commodo consequat. Duis aute irure dolor in reprehenderit in voluptate velit esse cilium dolore eu fugiat nulla pariatur. Excepteur sint occaecat cupidatat non proident, sunt in culpa qui officia deserunt mollit anim id est laborum."</a:t>
            </a:r>
            <a:endParaRPr lang="en-US" sz="2300" b="1">
              <a:solidFill>
                <a:srgbClr val="343398"/>
              </a:solidFill>
              <a:latin typeface="Arial" panose="020B0604020202020204"/>
            </a:endParaRPr>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8F7FD"/>
        </a:solidFill>
        <a:effectLst/>
      </p:bgPr>
    </p:bg>
    <p:spTree>
      <p:nvGrpSpPr>
        <p:cNvPr id="1" name=""/>
        <p:cNvGrpSpPr/>
        <p:nvPr/>
      </p:nvGrpSpPr>
      <p:grpSpPr/>
      <p:pic>
        <p:nvPicPr>
          <p:cNvPr id="2" name="图片 1"/>
          <p:cNvPicPr>
            <a:picLocks noChangeAspect="1"/>
          </p:cNvPicPr>
          <p:nvPr/>
        </p:nvPicPr>
        <p:blipFill>
          <a:blip r:embed="rId1"/>
          <a:stretch>
            <a:fillRect/>
          </a:stretch>
        </p:blipFill>
        <p:spPr>
          <a:xfrm>
            <a:off x="0" y="685800"/>
            <a:ext cx="4257675" cy="5886450"/>
          </a:xfrm>
          <a:prstGeom prst="rect">
            <a:avLst/>
          </a:prstGeom>
        </p:spPr>
      </p:pic>
      <p:pic>
        <p:nvPicPr>
          <p:cNvPr id="3" name="图片 2"/>
          <p:cNvPicPr>
            <a:picLocks noChangeAspect="1"/>
          </p:cNvPicPr>
          <p:nvPr/>
        </p:nvPicPr>
        <p:blipFill>
          <a:blip r:embed="rId2"/>
          <a:stretch>
            <a:fillRect/>
          </a:stretch>
        </p:blipFill>
        <p:spPr>
          <a:xfrm>
            <a:off x="6105525" y="0"/>
            <a:ext cx="3038475" cy="828675"/>
          </a:xfrm>
          <a:prstGeom prst="rect">
            <a:avLst/>
          </a:prstGeom>
        </p:spPr>
      </p:pic>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93D1F6"/>
        </a:solidFill>
        <a:effectLst/>
      </p:bgPr>
    </p:bg>
    <p:spTree>
      <p:nvGrpSpPr>
        <p:cNvPr id="1" name=""/>
        <p:cNvGrpSpPr/>
        <p:nvPr/>
      </p:nvGrpSpPr>
      <p:grpSpPr/>
      <p:sp>
        <p:nvSpPr>
          <p:cNvPr id="2" name="矩形 1"/>
          <p:cNvSpPr/>
          <p:nvPr/>
        </p:nvSpPr>
        <p:spPr>
          <a:xfrm>
            <a:off x="2209800" y="1828800"/>
            <a:ext cx="4562475" cy="2952750"/>
          </a:xfrm>
          <a:prstGeom prst="rect">
            <a:avLst/>
          </a:prstGeom>
          <a:solidFill>
            <a:srgbClr val="FFFFFF"/>
          </a:solidFill>
        </p:spPr>
        <p:txBody>
          <a:bodyPr lIns="0" tIns="0" rIns="0" bIns="0">
            <a:noAutofit/>
          </a:bodyPr>
          <a:p>
            <a:pPr indent="0">
              <a:spcAft>
                <a:spcPts val="210"/>
              </a:spcAft>
            </a:pPr>
            <a:endParaRPr lang="zh-TW" sz="3900">
              <a:latin typeface="MingLiU" panose="02020509000000000000" charset="-120"/>
              <a:ea typeface="MingLiU" panose="02020509000000000000" charset="-120"/>
            </a:endParaRPr>
          </a:p>
          <a:p>
            <a:pPr indent="190500">
              <a:spcAft>
                <a:spcPts val="1820"/>
              </a:spcAft>
            </a:pPr>
            <a:r>
              <a:rPr lang="zh-TW" sz="2800">
                <a:latin typeface="宋体" panose="02010600030101010101" pitchFamily="2" charset="-122"/>
                <a:ea typeface="宋体" panose="02010600030101010101" pitchFamily="2" charset="-122"/>
                <a:cs typeface="宋体" panose="02010600030101010101" pitchFamily="2" charset="-122"/>
              </a:rPr>
              <a:t>为了便于学习和使用，本文</a:t>
            </a:r>
            <a:endParaRPr lang="zh-TW" sz="2800">
              <a:latin typeface="宋体" panose="02010600030101010101" pitchFamily="2" charset="-122"/>
              <a:ea typeface="宋体" panose="02010600030101010101" pitchFamily="2" charset="-122"/>
              <a:cs typeface="宋体" panose="02010600030101010101" pitchFamily="2" charset="-122"/>
            </a:endParaRPr>
          </a:p>
          <a:p>
            <a:pPr indent="190500" algn="just">
              <a:spcAft>
                <a:spcPts val="1680"/>
              </a:spcAft>
            </a:pPr>
            <a:r>
              <a:rPr lang="zh-TW" sz="2800">
                <a:latin typeface="宋体" panose="02010600030101010101" pitchFamily="2" charset="-122"/>
                <a:ea typeface="宋体" panose="02010600030101010101" pitchFamily="2" charset="-122"/>
                <a:cs typeface="宋体" panose="02010600030101010101" pitchFamily="2" charset="-122"/>
              </a:rPr>
              <a:t>档下载后内容可随意修改调</a:t>
            </a:r>
            <a:endParaRPr lang="zh-TW" sz="2800">
              <a:latin typeface="宋体" panose="02010600030101010101" pitchFamily="2" charset="-122"/>
              <a:ea typeface="宋体" panose="02010600030101010101" pitchFamily="2" charset="-122"/>
              <a:cs typeface="宋体" panose="02010600030101010101" pitchFamily="2" charset="-122"/>
            </a:endParaRPr>
          </a:p>
          <a:p>
            <a:pPr indent="190500" algn="just"/>
            <a:r>
              <a:rPr lang="zh-TW" sz="2800">
                <a:latin typeface="宋体" panose="02010600030101010101" pitchFamily="2" charset="-122"/>
                <a:ea typeface="宋体" panose="02010600030101010101" pitchFamily="2" charset="-122"/>
                <a:cs typeface="宋体" panose="02010600030101010101" pitchFamily="2" charset="-122"/>
              </a:rPr>
              <a:t>整及打印，欢迎下载!</a:t>
            </a:r>
            <a:endParaRPr lang="zh-TW" sz="2800">
              <a:latin typeface="宋体" panose="02010600030101010101" pitchFamily="2" charset="-122"/>
              <a:ea typeface="宋体" panose="02010600030101010101" pitchFamily="2" charset="-122"/>
              <a:cs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958</Words>
  <Application>WPS 演示</Application>
  <PresentationFormat/>
  <Paragraphs>12</Paragraphs>
  <Slides>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vt:i4>
      </vt:variant>
    </vt:vector>
  </HeadingPairs>
  <TitlesOfParts>
    <vt:vector size="16" baseType="lpstr">
      <vt:lpstr>Arial</vt:lpstr>
      <vt:lpstr>宋体</vt:lpstr>
      <vt:lpstr>Wingdings</vt:lpstr>
      <vt:lpstr>Arial</vt:lpstr>
      <vt:lpstr>MingLiU</vt:lpstr>
      <vt:lpstr>微软雅黑</vt:lpstr>
      <vt:lpstr>Arial Unicode MS</vt:lpstr>
      <vt:lpstr>Calibri</vt:lpstr>
      <vt:lpstr>Meiryo</vt:lpstr>
      <vt:lpstr>MS UI Gothic</vt:lpstr>
      <vt:lpstr>Office Theme</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bingdian001.com</dc:title>
  <dc:creator>bingdian001.com</dc:creator>
  <cp:keywords>bingdian001.com</cp:keywords>
  <dc:subject>bingdian001.com</dc:subject>
  <cp:lastModifiedBy>Administrator</cp:lastModifiedBy>
  <cp:revision>2</cp:revision>
  <dcterms:created xsi:type="dcterms:W3CDTF">2021-04-28T08:40:05Z</dcterms:created>
  <dcterms:modified xsi:type="dcterms:W3CDTF">2021-04-28T08:40:28Z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E587546E9E484A10B252F5F779A49698</vt:lpwstr>
  </property>
  <property fmtid="{D5CDD505-2E9C-101B-9397-08002B2CF9AE}" pid="3" name="KSOProductBuildVer">
    <vt:lpwstr>2052-11.1.0.10359</vt:lpwstr>
  </property>
</Properties>
</file>