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handoutMasterIdLst>
    <p:handoutMasterId r:id="rId27"/>
  </p:handoutMasterIdLst>
  <p:sldIdLst>
    <p:sldId id="256" r:id="rId2"/>
    <p:sldId id="257" r:id="rId3"/>
    <p:sldId id="258" r:id="rId4"/>
    <p:sldId id="262" r:id="rId5"/>
    <p:sldId id="263" r:id="rId6"/>
    <p:sldId id="658" r:id="rId7"/>
    <p:sldId id="584" r:id="rId8"/>
    <p:sldId id="659" r:id="rId9"/>
    <p:sldId id="259" r:id="rId10"/>
    <p:sldId id="660" r:id="rId11"/>
    <p:sldId id="363" r:id="rId12"/>
    <p:sldId id="470" r:id="rId13"/>
    <p:sldId id="511" r:id="rId14"/>
    <p:sldId id="260" r:id="rId15"/>
    <p:sldId id="514" r:id="rId16"/>
    <p:sldId id="529" r:id="rId17"/>
    <p:sldId id="661" r:id="rId18"/>
    <p:sldId id="633" r:id="rId19"/>
    <p:sldId id="261" r:id="rId20"/>
    <p:sldId id="657" r:id="rId21"/>
    <p:sldId id="513" r:id="rId22"/>
    <p:sldId id="655" r:id="rId23"/>
    <p:sldId id="362" r:id="rId24"/>
    <p:sldId id="662" r:id="rId25"/>
  </p:sldIdLst>
  <p:sldSz cx="12192000" cy="6858000"/>
  <p:notesSz cx="6858000" cy="9144000"/>
  <p:embeddedFontLst>
    <p:embeddedFont>
      <p:font typeface="等线" panose="02010600030101010101" pitchFamily="2" charset="-122"/>
      <p:regular r:id="rId28"/>
      <p:bold r:id="rId29"/>
    </p:embeddedFont>
    <p:embeddedFont>
      <p:font typeface="微软雅黑" panose="020B0503020204020204" pitchFamily="34" charset="-122"/>
      <p:regular r:id="rId30"/>
      <p:bold r:id="rId31"/>
    </p:embeddedFont>
    <p:embeddedFont>
      <p:font typeface="华文新魏" panose="02010600030101010101" charset="-122"/>
      <p:regular r:id="rId32"/>
    </p:embeddedFont>
    <p:embeddedFont>
      <p:font typeface="汉仪小隶书简" panose="02010609000101010101" pitchFamily="49" charset="-122"/>
      <p:regular r:id="rId33"/>
    </p:embeddedFont>
    <p:embeddedFont>
      <p:font typeface="苏新诗柳楷简" panose="02010600030101010101" charset="-122"/>
      <p:regular r:id="rId34"/>
    </p:embeddedFont>
    <p:embeddedFont>
      <p:font typeface="Century Gothic" panose="020B0604020202020204" charset="0"/>
      <p:regular r:id="rId35"/>
      <p:bold r:id="rId36"/>
      <p:italic r:id="rId37"/>
      <p:boldItalic r:id="rId38"/>
    </p:embeddedFont>
    <p:embeddedFont>
      <p:font typeface="方正黑体简体" panose="03000509000000000000" pitchFamily="65" charset="-122"/>
      <p:regular r:id="rId39"/>
    </p:embeddedFont>
    <p:embeddedFont>
      <p:font typeface="楷体" panose="02010609060101010101" pitchFamily="49" charset="-122"/>
      <p:regular r:id="rId40"/>
    </p:embeddedFont>
    <p:embeddedFont>
      <p:font typeface="Calibri" panose="020F0502020204030204" pitchFamily="34" charset="0"/>
      <p:regular r:id="rId41"/>
      <p:bold r:id="rId42"/>
      <p:italic r:id="rId43"/>
      <p:boldItalic r:id="rId44"/>
    </p:embeddedFont>
    <p:embeddedFont>
      <p:font typeface="经典繁印篆" panose="02010600030101010101" charset="-122"/>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AB67"/>
    <a:srgbClr val="19132D"/>
    <a:srgbClr val="DACAA6"/>
    <a:srgbClr val="926D2A"/>
    <a:srgbClr val="C8B07C"/>
    <a:srgbClr val="CFA55B"/>
    <a:srgbClr val="9C4033"/>
    <a:srgbClr val="9A4033"/>
    <a:srgbClr val="EA6B6E"/>
    <a:srgbClr val="77D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guide pos="3840"/>
        <p:guide orient="horz" pos="2160"/>
      </p:guideLst>
    </p:cSldViewPr>
  </p:slideViewPr>
  <p:notesTextViewPr>
    <p:cViewPr>
      <p:scale>
        <a:sx n="1" d="1"/>
        <a:sy n="1" d="1"/>
      </p:scale>
      <p:origin x="0" y="0"/>
    </p:cViewPr>
  </p:notesTextViewPr>
  <p:notesViewPr>
    <p:cSldViewPr snapToGrid="0">
      <p:cViewPr varScale="1">
        <p:scale>
          <a:sx n="114" d="100"/>
          <a:sy n="114" d="100"/>
        </p:scale>
        <p:origin x="4422" y="12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AE7E2C-79DD-4F65-BD71-D748A849718D}" type="datetimeFigureOut">
              <a:rPr lang="zh-CN" altLang="en-US" smtClean="0"/>
              <a:t>2020-10-12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093005-823D-4D0A-93F7-EC1DE5D8AE4B}" type="slidenum">
              <a:rPr lang="zh-CN" altLang="en-US" smtClean="0"/>
              <a:t>‹#›</a:t>
            </a:fld>
            <a:endParaRPr lang="zh-CN" altLang="en-US"/>
          </a:p>
        </p:txBody>
      </p:sp>
    </p:spTree>
    <p:extLst>
      <p:ext uri="{BB962C8B-B14F-4D97-AF65-F5344CB8AC3E}">
        <p14:creationId xmlns:p14="http://schemas.microsoft.com/office/powerpoint/2010/main" val="2030039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20B283-2B64-4046-AB83-1713B6635A20}" type="datetimeFigureOut">
              <a:rPr lang="zh-CN" altLang="en-US" smtClean="0"/>
              <a:t>2020-10-12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EFC06E-92F0-4C8C-BC7C-5096837EEE78}" type="slidenum">
              <a:rPr lang="zh-CN" altLang="en-US" smtClean="0"/>
              <a:t>‹#›</a:t>
            </a:fld>
            <a:endParaRPr lang="zh-CN" altLang="en-US"/>
          </a:p>
        </p:txBody>
      </p:sp>
    </p:spTree>
    <p:extLst>
      <p:ext uri="{BB962C8B-B14F-4D97-AF65-F5344CB8AC3E}">
        <p14:creationId xmlns:p14="http://schemas.microsoft.com/office/powerpoint/2010/main" val="384342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a:t>
            </a:fld>
            <a:endParaRPr lang="zh-CN" altLang="en-US"/>
          </a:p>
        </p:txBody>
      </p:sp>
    </p:spTree>
    <p:extLst>
      <p:ext uri="{BB962C8B-B14F-4D97-AF65-F5344CB8AC3E}">
        <p14:creationId xmlns:p14="http://schemas.microsoft.com/office/powerpoint/2010/main" val="3263728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10</a:t>
            </a:fld>
            <a:endParaRPr lang="zh-CN" altLang="en-US"/>
          </a:p>
        </p:txBody>
      </p:sp>
    </p:spTree>
    <p:extLst>
      <p:ext uri="{BB962C8B-B14F-4D97-AF65-F5344CB8AC3E}">
        <p14:creationId xmlns:p14="http://schemas.microsoft.com/office/powerpoint/2010/main" val="1495796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11</a:t>
            </a:fld>
            <a:endParaRPr lang="zh-CN" altLang="en-US"/>
          </a:p>
        </p:txBody>
      </p:sp>
    </p:spTree>
    <p:extLst>
      <p:ext uri="{BB962C8B-B14F-4D97-AF65-F5344CB8AC3E}">
        <p14:creationId xmlns:p14="http://schemas.microsoft.com/office/powerpoint/2010/main" val="39535793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12</a:t>
            </a:fld>
            <a:endParaRPr lang="zh-CN" altLang="en-US"/>
          </a:p>
        </p:txBody>
      </p:sp>
    </p:spTree>
    <p:extLst>
      <p:ext uri="{BB962C8B-B14F-4D97-AF65-F5344CB8AC3E}">
        <p14:creationId xmlns:p14="http://schemas.microsoft.com/office/powerpoint/2010/main" val="3422407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13</a:t>
            </a:fld>
            <a:endParaRPr lang="zh-CN" altLang="en-US"/>
          </a:p>
        </p:txBody>
      </p:sp>
    </p:spTree>
    <p:extLst>
      <p:ext uri="{BB962C8B-B14F-4D97-AF65-F5344CB8AC3E}">
        <p14:creationId xmlns:p14="http://schemas.microsoft.com/office/powerpoint/2010/main" val="3526807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14</a:t>
            </a:fld>
            <a:endParaRPr lang="zh-CN" altLang="en-US"/>
          </a:p>
        </p:txBody>
      </p:sp>
    </p:spTree>
    <p:extLst>
      <p:ext uri="{BB962C8B-B14F-4D97-AF65-F5344CB8AC3E}">
        <p14:creationId xmlns:p14="http://schemas.microsoft.com/office/powerpoint/2010/main" val="504505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15</a:t>
            </a:fld>
            <a:endParaRPr lang="zh-CN" altLang="en-US"/>
          </a:p>
        </p:txBody>
      </p:sp>
    </p:spTree>
    <p:extLst>
      <p:ext uri="{BB962C8B-B14F-4D97-AF65-F5344CB8AC3E}">
        <p14:creationId xmlns:p14="http://schemas.microsoft.com/office/powerpoint/2010/main" val="2505427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16</a:t>
            </a:fld>
            <a:endParaRPr lang="zh-CN" altLang="en-US"/>
          </a:p>
        </p:txBody>
      </p:sp>
    </p:spTree>
    <p:extLst>
      <p:ext uri="{BB962C8B-B14F-4D97-AF65-F5344CB8AC3E}">
        <p14:creationId xmlns:p14="http://schemas.microsoft.com/office/powerpoint/2010/main" val="3340108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17</a:t>
            </a:fld>
            <a:endParaRPr lang="zh-CN" altLang="en-US"/>
          </a:p>
        </p:txBody>
      </p:sp>
    </p:spTree>
    <p:extLst>
      <p:ext uri="{BB962C8B-B14F-4D97-AF65-F5344CB8AC3E}">
        <p14:creationId xmlns:p14="http://schemas.microsoft.com/office/powerpoint/2010/main" val="2908508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18</a:t>
            </a:fld>
            <a:endParaRPr lang="zh-CN" altLang="en-US"/>
          </a:p>
        </p:txBody>
      </p:sp>
    </p:spTree>
    <p:extLst>
      <p:ext uri="{BB962C8B-B14F-4D97-AF65-F5344CB8AC3E}">
        <p14:creationId xmlns:p14="http://schemas.microsoft.com/office/powerpoint/2010/main" val="413510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19</a:t>
            </a:fld>
            <a:endParaRPr lang="zh-CN" altLang="en-US"/>
          </a:p>
        </p:txBody>
      </p:sp>
    </p:spTree>
    <p:extLst>
      <p:ext uri="{BB962C8B-B14F-4D97-AF65-F5344CB8AC3E}">
        <p14:creationId xmlns:p14="http://schemas.microsoft.com/office/powerpoint/2010/main" val="2925174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a:t>
            </a:fld>
            <a:endParaRPr lang="zh-CN" altLang="en-US"/>
          </a:p>
        </p:txBody>
      </p:sp>
    </p:spTree>
    <p:extLst>
      <p:ext uri="{BB962C8B-B14F-4D97-AF65-F5344CB8AC3E}">
        <p14:creationId xmlns:p14="http://schemas.microsoft.com/office/powerpoint/2010/main" val="794289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20</a:t>
            </a:fld>
            <a:endParaRPr lang="zh-CN" altLang="en-US"/>
          </a:p>
        </p:txBody>
      </p:sp>
    </p:spTree>
    <p:extLst>
      <p:ext uri="{BB962C8B-B14F-4D97-AF65-F5344CB8AC3E}">
        <p14:creationId xmlns:p14="http://schemas.microsoft.com/office/powerpoint/2010/main" val="3898433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21</a:t>
            </a:fld>
            <a:endParaRPr lang="zh-CN" altLang="en-US"/>
          </a:p>
        </p:txBody>
      </p:sp>
    </p:spTree>
    <p:extLst>
      <p:ext uri="{BB962C8B-B14F-4D97-AF65-F5344CB8AC3E}">
        <p14:creationId xmlns:p14="http://schemas.microsoft.com/office/powerpoint/2010/main" val="439688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22</a:t>
            </a:fld>
            <a:endParaRPr lang="zh-CN" altLang="en-US"/>
          </a:p>
        </p:txBody>
      </p:sp>
    </p:spTree>
    <p:extLst>
      <p:ext uri="{BB962C8B-B14F-4D97-AF65-F5344CB8AC3E}">
        <p14:creationId xmlns:p14="http://schemas.microsoft.com/office/powerpoint/2010/main" val="4022472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23</a:t>
            </a:fld>
            <a:endParaRPr lang="zh-CN" altLang="en-US"/>
          </a:p>
        </p:txBody>
      </p:sp>
    </p:spTree>
    <p:extLst>
      <p:ext uri="{BB962C8B-B14F-4D97-AF65-F5344CB8AC3E}">
        <p14:creationId xmlns:p14="http://schemas.microsoft.com/office/powerpoint/2010/main" val="2694483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24</a:t>
            </a:fld>
            <a:endParaRPr lang="zh-CN" altLang="en-US"/>
          </a:p>
        </p:txBody>
      </p:sp>
    </p:spTree>
    <p:extLst>
      <p:ext uri="{BB962C8B-B14F-4D97-AF65-F5344CB8AC3E}">
        <p14:creationId xmlns:p14="http://schemas.microsoft.com/office/powerpoint/2010/main" val="3960054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3</a:t>
            </a:fld>
            <a:endParaRPr lang="zh-CN" altLang="en-US"/>
          </a:p>
        </p:txBody>
      </p:sp>
    </p:spTree>
    <p:extLst>
      <p:ext uri="{BB962C8B-B14F-4D97-AF65-F5344CB8AC3E}">
        <p14:creationId xmlns:p14="http://schemas.microsoft.com/office/powerpoint/2010/main" val="2141153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4</a:t>
            </a:fld>
            <a:endParaRPr lang="zh-CN" altLang="en-US"/>
          </a:p>
        </p:txBody>
      </p:sp>
    </p:spTree>
    <p:extLst>
      <p:ext uri="{BB962C8B-B14F-4D97-AF65-F5344CB8AC3E}">
        <p14:creationId xmlns:p14="http://schemas.microsoft.com/office/powerpoint/2010/main" val="594603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5</a:t>
            </a:fld>
            <a:endParaRPr lang="zh-CN" altLang="en-US"/>
          </a:p>
        </p:txBody>
      </p:sp>
    </p:spTree>
    <p:extLst>
      <p:ext uri="{BB962C8B-B14F-4D97-AF65-F5344CB8AC3E}">
        <p14:creationId xmlns:p14="http://schemas.microsoft.com/office/powerpoint/2010/main" val="3360013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6</a:t>
            </a:fld>
            <a:endParaRPr lang="zh-CN" altLang="en-US"/>
          </a:p>
        </p:txBody>
      </p:sp>
    </p:spTree>
    <p:extLst>
      <p:ext uri="{BB962C8B-B14F-4D97-AF65-F5344CB8AC3E}">
        <p14:creationId xmlns:p14="http://schemas.microsoft.com/office/powerpoint/2010/main" val="1079848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DF837A-3454-413C-A979-AD6DACA40019}" type="slidenum">
              <a:rPr lang="zh-CN" altLang="en-US" smtClean="0"/>
              <a:t>7</a:t>
            </a:fld>
            <a:endParaRPr lang="zh-CN" altLang="en-US"/>
          </a:p>
        </p:txBody>
      </p:sp>
    </p:spTree>
    <p:extLst>
      <p:ext uri="{BB962C8B-B14F-4D97-AF65-F5344CB8AC3E}">
        <p14:creationId xmlns:p14="http://schemas.microsoft.com/office/powerpoint/2010/main" val="216100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8</a:t>
            </a:fld>
            <a:endParaRPr lang="zh-CN" altLang="en-US"/>
          </a:p>
        </p:txBody>
      </p:sp>
    </p:spTree>
    <p:extLst>
      <p:ext uri="{BB962C8B-B14F-4D97-AF65-F5344CB8AC3E}">
        <p14:creationId xmlns:p14="http://schemas.microsoft.com/office/powerpoint/2010/main" val="2910867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EFC06E-92F0-4C8C-BC7C-5096837EEE78}" type="slidenum">
              <a:rPr lang="zh-CN" altLang="en-US" smtClean="0"/>
              <a:t>9</a:t>
            </a:fld>
            <a:endParaRPr lang="zh-CN" altLang="en-US"/>
          </a:p>
        </p:txBody>
      </p:sp>
    </p:spTree>
    <p:extLst>
      <p:ext uri="{BB962C8B-B14F-4D97-AF65-F5344CB8AC3E}">
        <p14:creationId xmlns:p14="http://schemas.microsoft.com/office/powerpoint/2010/main" val="36567363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19132D"/>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8" name="图片 7" descr="图片包含 爬行动物, 动物, 恐龙&#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t="66196"/>
          <a:stretch>
            <a:fillRect/>
          </a:stretch>
        </p:blipFill>
        <p:spPr>
          <a:xfrm>
            <a:off x="2094689" y="4922196"/>
            <a:ext cx="10097311" cy="1935804"/>
          </a:xfrm>
          <a:prstGeom prst="rect">
            <a:avLst/>
          </a:prstGeom>
        </p:spPr>
      </p:pic>
      <p:pic>
        <p:nvPicPr>
          <p:cNvPr id="7" name="图片 6" descr="图片包含 爬行动物, 动物, 恐龙&#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b="27976"/>
          <a:stretch>
            <a:fillRect/>
          </a:stretch>
        </p:blipFill>
        <p:spPr>
          <a:xfrm>
            <a:off x="11349" y="1514745"/>
            <a:ext cx="10097311" cy="4124528"/>
          </a:xfrm>
          <a:prstGeom prst="rect">
            <a:avLst/>
          </a:prstGeom>
        </p:spPr>
      </p:pic>
    </p:spTree>
  </p:cSld>
  <p:clrMapOvr>
    <a:masterClrMapping/>
  </p:clrMapOvr>
  <p:transition spd="slow" advClick="0" advTm="200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advClick="0" advTm="2000">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19132D"/>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8" name="图片 7" descr="图片包含 爬行动物, 动物, 恐龙&#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t="66196"/>
          <a:stretch>
            <a:fillRect/>
          </a:stretch>
        </p:blipFill>
        <p:spPr>
          <a:xfrm>
            <a:off x="2094689" y="4922196"/>
            <a:ext cx="10097311" cy="1935804"/>
          </a:xfrm>
          <a:prstGeom prst="rect">
            <a:avLst/>
          </a:prstGeom>
        </p:spPr>
      </p:pic>
      <p:pic>
        <p:nvPicPr>
          <p:cNvPr id="9" name="图片 8" descr="图片包含 爬行动物, 动物, 恐龙&#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t="66196"/>
          <a:stretch>
            <a:fillRect/>
          </a:stretch>
        </p:blipFill>
        <p:spPr>
          <a:xfrm flipH="1" flipV="1">
            <a:off x="0" y="0"/>
            <a:ext cx="10097311" cy="1935804"/>
          </a:xfrm>
          <a:prstGeom prst="rect">
            <a:avLst/>
          </a:prstGeom>
        </p:spPr>
      </p:pic>
    </p:spTree>
  </p:cSld>
  <p:clrMapOvr>
    <a:masterClrMapping/>
  </p:clrMapOvr>
  <p:transition spd="slow" advClick="0" advTm="2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19132D"/>
        </a:solidFill>
        <a:effectLst/>
      </p:bgPr>
    </p:bg>
    <p:spTree>
      <p:nvGrpSpPr>
        <p:cNvPr id="1" name=""/>
        <p:cNvGrpSpPr/>
        <p:nvPr/>
      </p:nvGrpSpPr>
      <p:grpSpPr>
        <a:xfrm>
          <a:off x="0" y="0"/>
          <a:ext cx="0" cy="0"/>
          <a:chOff x="0" y="0"/>
          <a:chExt cx="0" cy="0"/>
        </a:xfrm>
      </p:grpSpPr>
      <p:pic>
        <p:nvPicPr>
          <p:cNvPr id="8" name="图片 7" descr="图片包含 爬行动物, 动物, 恐龙&#10;&#10;已生成高可信度的说明"/>
          <p:cNvPicPr>
            <a:picLocks noChangeAspect="1"/>
          </p:cNvPicPr>
          <p:nvPr userDrawn="1"/>
        </p:nvPicPr>
        <p:blipFill rotWithShape="1">
          <a:blip r:embed="rId2">
            <a:extLst>
              <a:ext uri="{28A0092B-C50C-407E-A947-70E740481C1C}">
                <a14:useLocalDpi xmlns:a14="http://schemas.microsoft.com/office/drawing/2010/main" val="0"/>
              </a:ext>
            </a:extLst>
          </a:blip>
          <a:srcRect t="66196"/>
          <a:stretch>
            <a:fillRect/>
          </a:stretch>
        </p:blipFill>
        <p:spPr>
          <a:xfrm flipH="1">
            <a:off x="0" y="4922196"/>
            <a:ext cx="10097311" cy="1935804"/>
          </a:xfrm>
          <a:prstGeom prst="rect">
            <a:avLst/>
          </a:prstGeom>
        </p:spPr>
      </p:pic>
      <p:sp>
        <p:nvSpPr>
          <p:cNvPr id="4" name="日期占位符 3"/>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3" name="图片 2" descr="图片包含 风扇, 设备&#10;&#10;已生成高可信度的说明"/>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51189" y="0"/>
            <a:ext cx="3040811" cy="6858000"/>
          </a:xfrm>
          <a:prstGeom prst="rect">
            <a:avLst/>
          </a:prstGeom>
        </p:spPr>
      </p:pic>
    </p:spTree>
  </p:cSld>
  <p:clrMapOvr>
    <a:masterClrMapping/>
  </p:clrMapOvr>
  <p:transition spd="slow" advClick="0" advTm="2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spd="slow" advClick="0" advTm="2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advClick="0" advTm="2000">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hb.aicdn.com/e8417dcb08fed8229290912df5a906e3246b5409c9ef-K6ZTWf"/>
          <p:cNvPicPr>
            <a:picLocks noChangeAspect="1" noChangeArrowheads="1"/>
          </p:cNvPicPr>
          <p:nvPr/>
        </p:nvPicPr>
        <p:blipFill rotWithShape="1">
          <a:blip r:embed="rId5">
            <a:extLst>
              <a:ext uri="{28A0092B-C50C-407E-A947-70E740481C1C}">
                <a14:useLocalDpi xmlns:a14="http://schemas.microsoft.com/office/drawing/2010/main" val="0"/>
              </a:ext>
            </a:extLst>
          </a:blip>
          <a:srcRect l="61034" t="50468"/>
          <a:stretch>
            <a:fillRect/>
          </a:stretch>
        </p:blipFill>
        <p:spPr bwMode="auto">
          <a:xfrm>
            <a:off x="8727733" y="1555329"/>
            <a:ext cx="3346563" cy="33969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8727440" y="735330"/>
            <a:ext cx="0" cy="445135"/>
          </a:xfrm>
          <a:prstGeom prst="line">
            <a:avLst/>
          </a:prstGeom>
          <a:ln w="22225">
            <a:solidFill>
              <a:srgbClr val="DACAA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727440" y="5473700"/>
            <a:ext cx="0" cy="478790"/>
          </a:xfrm>
          <a:prstGeom prst="line">
            <a:avLst/>
          </a:prstGeom>
          <a:ln w="22225">
            <a:solidFill>
              <a:srgbClr val="DACAA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560371" y="4636135"/>
            <a:ext cx="400110" cy="666115"/>
            <a:chOff x="5928356" y="5349286"/>
            <a:chExt cx="345594" cy="575441"/>
          </a:xfrm>
        </p:grpSpPr>
        <p:pic>
          <p:nvPicPr>
            <p:cNvPr id="9" name="Picture 2" descr="http://img.hb.aicdn.com/d98ef4dba908d1f59aa73d1a83ba91cf6efd2c5d5118-H0KGb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30081" y="5349286"/>
              <a:ext cx="331838" cy="575441"/>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5928356" y="5435999"/>
              <a:ext cx="345594" cy="402016"/>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
        <p:nvSpPr>
          <p:cNvPr id="11" name="文本框 10"/>
          <p:cNvSpPr txBox="1"/>
          <p:nvPr/>
        </p:nvSpPr>
        <p:spPr>
          <a:xfrm>
            <a:off x="8291116" y="1604645"/>
            <a:ext cx="861774" cy="2705100"/>
          </a:xfrm>
          <a:prstGeom prst="rect">
            <a:avLst/>
          </a:prstGeom>
          <a:noFill/>
        </p:spPr>
        <p:txBody>
          <a:bodyPr vert="eaVert" wrap="square" rtlCol="0">
            <a:spAutoFit/>
          </a:bodyPr>
          <a:lstStyle/>
          <a:p>
            <a:pPr algn="dist"/>
            <a:r>
              <a:rPr lang="zh-CN" altLang="en-US" sz="4400" dirty="0">
                <a:solidFill>
                  <a:srgbClr val="DACAA6"/>
                </a:solidFill>
                <a:latin typeface="方正黑体简体" panose="03000509000000000000" pitchFamily="65" charset="-122"/>
                <a:ea typeface="方正黑体简体" panose="03000509000000000000" pitchFamily="65" charset="-122"/>
              </a:rPr>
              <a:t>国学经典</a:t>
            </a:r>
          </a:p>
        </p:txBody>
      </p:sp>
      <p:sp>
        <p:nvSpPr>
          <p:cNvPr id="13" name="椭圆 12"/>
          <p:cNvSpPr/>
          <p:nvPr/>
        </p:nvSpPr>
        <p:spPr>
          <a:xfrm>
            <a:off x="7728585" y="2925445"/>
            <a:ext cx="490220" cy="490220"/>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中</a:t>
            </a:r>
          </a:p>
        </p:txBody>
      </p:sp>
      <p:sp>
        <p:nvSpPr>
          <p:cNvPr id="14" name="椭圆 13"/>
          <p:cNvSpPr/>
          <p:nvPr/>
        </p:nvSpPr>
        <p:spPr>
          <a:xfrm>
            <a:off x="7728585" y="3461385"/>
            <a:ext cx="490220" cy="490220"/>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国</a:t>
            </a:r>
          </a:p>
        </p:txBody>
      </p:sp>
      <p:sp>
        <p:nvSpPr>
          <p:cNvPr id="15" name="椭圆 14"/>
          <p:cNvSpPr/>
          <p:nvPr/>
        </p:nvSpPr>
        <p:spPr>
          <a:xfrm>
            <a:off x="7728585" y="3996690"/>
            <a:ext cx="490220" cy="490220"/>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古</a:t>
            </a:r>
          </a:p>
        </p:txBody>
      </p:sp>
      <p:sp>
        <p:nvSpPr>
          <p:cNvPr id="16" name="椭圆 15"/>
          <p:cNvSpPr/>
          <p:nvPr/>
        </p:nvSpPr>
        <p:spPr>
          <a:xfrm>
            <a:off x="7728585" y="4532630"/>
            <a:ext cx="490220" cy="490220"/>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风</a:t>
            </a:r>
          </a:p>
        </p:txBody>
      </p:sp>
      <p:sp>
        <p:nvSpPr>
          <p:cNvPr id="17" name="矩形 16"/>
          <p:cNvSpPr/>
          <p:nvPr/>
        </p:nvSpPr>
        <p:spPr>
          <a:xfrm>
            <a:off x="9182378" y="1379220"/>
            <a:ext cx="430887" cy="2349361"/>
          </a:xfrm>
          <a:prstGeom prst="rect">
            <a:avLst/>
          </a:prstGeom>
        </p:spPr>
        <p:txBody>
          <a:bodyPr vert="eaVert" wrap="none">
            <a:spAutoFit/>
          </a:bodyPr>
          <a:lstStyle/>
          <a:p>
            <a:r>
              <a:rPr lang="zh-CN" altLang="en-US" sz="1600" dirty="0">
                <a:solidFill>
                  <a:srgbClr val="8D8278"/>
                </a:solidFill>
                <a:latin typeface="方正黑体简体" panose="03000509000000000000" pitchFamily="65" charset="-122"/>
                <a:ea typeface="方正黑体简体" panose="03000509000000000000" pitchFamily="65" charset="-122"/>
              </a:rPr>
              <a:t>当时月明在，曾照彩云归</a:t>
            </a:r>
          </a:p>
        </p:txBody>
      </p:sp>
      <p:pic>
        <p:nvPicPr>
          <p:cNvPr id="2" name="背景音乐01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252960" y="1180370"/>
            <a:ext cx="609600" cy="609600"/>
          </a:xfrm>
          <a:prstGeom prst="rect">
            <a:avLst/>
          </a:prstGeom>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7778" y="1870076"/>
            <a:ext cx="9196443" cy="3659723"/>
          </a:xfrm>
          <a:prstGeom prst="rect">
            <a:avLst/>
          </a:prstGeom>
          <a:solidFill>
            <a:srgbClr val="926D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方正黑体简体" panose="03000509000000000000" pitchFamily="65" charset="-122"/>
              <a:cs typeface="+mn-cs"/>
            </a:endParaRPr>
          </a:p>
        </p:txBody>
      </p:sp>
      <p:pic>
        <p:nvPicPr>
          <p:cNvPr id="33" name="图片 32" descr="timg (21)"/>
          <p:cNvPicPr>
            <a:picLocks noChangeAspect="1"/>
          </p:cNvPicPr>
          <p:nvPr/>
        </p:nvPicPr>
        <p:blipFill>
          <a:blip r:embed="rId3"/>
          <a:srcRect l="14697" r="24677" b="6709"/>
          <a:stretch>
            <a:fillRect/>
          </a:stretch>
        </p:blipFill>
        <p:spPr>
          <a:xfrm>
            <a:off x="1454785" y="1870075"/>
            <a:ext cx="3129280" cy="3660140"/>
          </a:xfrm>
          <a:prstGeom prst="rect">
            <a:avLst/>
          </a:prstGeom>
        </p:spPr>
      </p:pic>
      <p:sp>
        <p:nvSpPr>
          <p:cNvPr id="32" name="文本框 31"/>
          <p:cNvSpPr txBox="1"/>
          <p:nvPr/>
        </p:nvSpPr>
        <p:spPr>
          <a:xfrm>
            <a:off x="5224091" y="2669927"/>
            <a:ext cx="4663045" cy="206057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bg1"/>
                </a:solidFill>
                <a:effectLst/>
                <a:uLnTx/>
                <a:uFillTx/>
                <a:latin typeface="方正黑体简体" panose="03000509000000000000" pitchFamily="65" charset="-122"/>
                <a:ea typeface="方正黑体简体" panose="03000509000000000000" pitchFamily="65" charset="-122"/>
                <a:cs typeface="yuweij Medium" charset="0"/>
              </a:rPr>
              <a:t>添加文字内容</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bg1"/>
              </a:solidFill>
              <a:effectLst/>
              <a:uLnTx/>
              <a:uFillTx/>
              <a:latin typeface="方正黑体简体" panose="03000509000000000000" pitchFamily="65" charset="-122"/>
              <a:ea typeface="方正黑体简体" panose="03000509000000000000" pitchFamily="65" charset="-122"/>
              <a:cs typeface="FZQingKeBenYueSongS-R-GB" charset="0"/>
            </a:endParaRPr>
          </a:p>
          <a:p>
            <a:pPr marL="0" marR="0" lvl="0" indent="0" algn="l" defTabSz="913765" rtl="0" eaLnBrk="1" fontAlgn="auto" latinLnBrk="0" hangingPunct="1">
              <a:lnSpc>
                <a:spcPct val="120000"/>
              </a:lnSpc>
              <a:buNone/>
              <a:defRPr/>
            </a:pPr>
            <a:r>
              <a:rPr lang="zh-CN" altLang="en-US" sz="1400" kern="0" dirty="0">
                <a:solidFill>
                  <a:schemeClr val="bg1"/>
                </a:solidFill>
                <a:latin typeface="方正黑体简体" panose="03000509000000000000" pitchFamily="65" charset="-122"/>
                <a:ea typeface="方正黑体简体" panose="03000509000000000000" pitchFamily="65" charset="-122"/>
                <a:cs typeface="+mn-ea"/>
                <a:sym typeface="+mn-lt"/>
              </a:rPr>
              <a:t>单击此处输入文字单击此处单击此处输入文字单击此处输入文字单击此处输入文字单击此处单击此处输入文字单击此处输入文字单击此处输入文字单击此处单击此处输入文字单击此处输入文字</a:t>
            </a:r>
            <a:endParaRPr lang="zh-CN" altLang="en-US" sz="1400" kern="0" dirty="0">
              <a:solidFill>
                <a:schemeClr val="tx1">
                  <a:lumMod val="85000"/>
                  <a:lumOff val="15000"/>
                </a:schemeClr>
              </a:solidFill>
              <a:latin typeface="方正黑体简体" panose="03000509000000000000" pitchFamily="65" charset="-122"/>
              <a:ea typeface="方正黑体简体" panose="03000509000000000000" pitchFamily="65" charset="-122"/>
              <a:cs typeface="+mn-ea"/>
              <a:sym typeface="+mn-lt"/>
            </a:endParaRPr>
          </a:p>
          <a:p>
            <a:pPr marL="0" marR="0" lvl="0" indent="0" algn="l" defTabSz="913765" rtl="0" eaLnBrk="1" fontAlgn="auto" latinLnBrk="0" hangingPunct="1">
              <a:lnSpc>
                <a:spcPct val="120000"/>
              </a:lnSpc>
              <a:buNone/>
              <a:defRPr/>
            </a:pPr>
            <a:endParaRPr kumimoji="0" lang="zh-CN" altLang="en-US" sz="1400" b="0" i="0" u="none" strike="noStrike" kern="0" cap="none" spc="0" normalizeH="0" baseline="0" noProof="0" dirty="0">
              <a:ln>
                <a:noFill/>
              </a:ln>
              <a:solidFill>
                <a:schemeClr val="tx1">
                  <a:lumMod val="85000"/>
                  <a:lumOff val="15000"/>
                </a:schemeClr>
              </a:solidFill>
              <a:effectLst/>
              <a:uLnTx/>
              <a:uFillTx/>
              <a:latin typeface="方正黑体简体" panose="03000509000000000000" pitchFamily="65" charset="-122"/>
              <a:ea typeface="方正黑体简体" panose="03000509000000000000" pitchFamily="65" charset="-122"/>
              <a:cs typeface="+mn-ea"/>
              <a:sym typeface="+mn-lt"/>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67507" y="4413195"/>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6" name="矩形 5"/>
          <p:cNvSpPr/>
          <p:nvPr/>
        </p:nvSpPr>
        <p:spPr>
          <a:xfrm>
            <a:off x="1467507" y="4813305"/>
            <a:ext cx="2910138" cy="1032590"/>
          </a:xfrm>
          <a:prstGeom prst="rect">
            <a:avLst/>
          </a:prstGeom>
        </p:spPr>
        <p:txBody>
          <a:bodyPr wrap="square">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zh-CN" altLang="en-US" sz="1200" dirty="0">
              <a:solidFill>
                <a:schemeClr val="bg1"/>
              </a:solidFill>
              <a:ea typeface="方正黑体简体" panose="03000509000000000000" pitchFamily="65" charset="-122"/>
            </a:endParaRPr>
          </a:p>
        </p:txBody>
      </p:sp>
      <p:sp>
        <p:nvSpPr>
          <p:cNvPr id="12" name="矩形 11"/>
          <p:cNvSpPr/>
          <p:nvPr/>
        </p:nvSpPr>
        <p:spPr>
          <a:xfrm>
            <a:off x="6096001" y="2620298"/>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16" name="矩形 15"/>
          <p:cNvSpPr/>
          <p:nvPr/>
        </p:nvSpPr>
        <p:spPr>
          <a:xfrm>
            <a:off x="6096000" y="3020408"/>
            <a:ext cx="5392951" cy="552459"/>
          </a:xfrm>
          <a:prstGeom prst="rect">
            <a:avLst/>
          </a:prstGeom>
        </p:spPr>
        <p:txBody>
          <a:bodyPr wrap="square">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zh-CN" altLang="en-US" sz="1200" dirty="0">
              <a:solidFill>
                <a:schemeClr val="bg1"/>
              </a:solidFill>
              <a:ea typeface="方正黑体简体" panose="03000509000000000000" pitchFamily="65" charset="-122"/>
            </a:endParaRPr>
          </a:p>
        </p:txBody>
      </p:sp>
      <p:sp>
        <p:nvSpPr>
          <p:cNvPr id="18" name="矩形 17"/>
          <p:cNvSpPr/>
          <p:nvPr/>
        </p:nvSpPr>
        <p:spPr>
          <a:xfrm>
            <a:off x="6096001" y="4238007"/>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19" name="矩形 18"/>
          <p:cNvSpPr/>
          <p:nvPr/>
        </p:nvSpPr>
        <p:spPr>
          <a:xfrm>
            <a:off x="6096000" y="4638117"/>
            <a:ext cx="5392951" cy="552459"/>
          </a:xfrm>
          <a:prstGeom prst="rect">
            <a:avLst/>
          </a:prstGeom>
        </p:spPr>
        <p:txBody>
          <a:bodyPr wrap="square">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zh-CN" altLang="en-US" sz="1200" dirty="0">
              <a:solidFill>
                <a:schemeClr val="bg1"/>
              </a:solidFill>
              <a:ea typeface="方正黑体简体" panose="03000509000000000000" pitchFamily="65" charset="-122"/>
            </a:endParaRPr>
          </a:p>
        </p:txBody>
      </p:sp>
      <p:sp>
        <p:nvSpPr>
          <p:cNvPr id="14" name="矩形 13"/>
          <p:cNvSpPr/>
          <p:nvPr/>
        </p:nvSpPr>
        <p:spPr>
          <a:xfrm>
            <a:off x="1959949" y="2136701"/>
            <a:ext cx="738664" cy="1292299"/>
          </a:xfrm>
          <a:prstGeom prst="rect">
            <a:avLst/>
          </a:prstGeom>
        </p:spPr>
        <p:txBody>
          <a:bodyPr vert="eaVert" wrap="square">
            <a:spAutoFit/>
          </a:bodyPr>
          <a:lstStyle/>
          <a:p>
            <a:r>
              <a:rPr lang="zh-CN" altLang="en-US" dirty="0">
                <a:solidFill>
                  <a:srgbClr val="DACAA6"/>
                </a:solidFill>
                <a:latin typeface="方正黑体简体" panose="03000509000000000000" pitchFamily="65" charset="-122"/>
                <a:ea typeface="方正黑体简体" panose="03000509000000000000" pitchFamily="65" charset="-122"/>
              </a:rPr>
              <a:t>当时月明在</a:t>
            </a:r>
            <a:endParaRPr lang="en-US" altLang="zh-CN" dirty="0">
              <a:solidFill>
                <a:srgbClr val="DACAA6"/>
              </a:solidFill>
              <a:latin typeface="方正黑体简体" panose="03000509000000000000" pitchFamily="65" charset="-122"/>
              <a:ea typeface="方正黑体简体" panose="03000509000000000000" pitchFamily="65" charset="-122"/>
            </a:endParaRPr>
          </a:p>
          <a:p>
            <a:r>
              <a:rPr lang="zh-CN" altLang="en-US" dirty="0">
                <a:solidFill>
                  <a:srgbClr val="DACAA6"/>
                </a:solidFill>
                <a:latin typeface="方正黑体简体" panose="03000509000000000000" pitchFamily="65" charset="-122"/>
                <a:ea typeface="方正黑体简体" panose="03000509000000000000" pitchFamily="65" charset="-122"/>
              </a:rPr>
              <a:t>曾照彩云归</a:t>
            </a:r>
          </a:p>
        </p:txBody>
      </p:sp>
      <p:pic>
        <p:nvPicPr>
          <p:cNvPr id="8194" name="Picture 2" descr="http://img.hb.aicdn.com/e8417dcb08fed8229290912df5a906e3246b5409c9ef-K6ZTWf"/>
          <p:cNvPicPr>
            <a:picLocks noChangeAspect="1" noChangeArrowheads="1"/>
          </p:cNvPicPr>
          <p:nvPr/>
        </p:nvPicPr>
        <p:blipFill rotWithShape="1">
          <a:blip r:embed="rId3">
            <a:extLst>
              <a:ext uri="{28A0092B-C50C-407E-A947-70E740481C1C}">
                <a14:useLocalDpi xmlns:a14="http://schemas.microsoft.com/office/drawing/2010/main" val="0"/>
              </a:ext>
            </a:extLst>
          </a:blip>
          <a:srcRect t="61429" r="56526"/>
          <a:stretch>
            <a:fillRect/>
          </a:stretch>
        </p:blipFill>
        <p:spPr bwMode="auto">
          <a:xfrm>
            <a:off x="942635" y="2354468"/>
            <a:ext cx="3733707" cy="26451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img.hb.aicdn.com/e8417dcb08fed8229290912df5a906e3246b5409c9ef-K6ZTW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2270" t="25532" b="47902"/>
          <a:stretch>
            <a:fillRect/>
          </a:stretch>
        </p:blipFill>
        <p:spPr bwMode="auto">
          <a:xfrm>
            <a:off x="7645940" y="2467949"/>
            <a:ext cx="1694754" cy="952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2000">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7650" y="2276475"/>
            <a:ext cx="11696700" cy="2733675"/>
          </a:xfrm>
          <a:prstGeom prst="rect">
            <a:avLst/>
          </a:prstGeom>
          <a:solidFill>
            <a:srgbClr val="926D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7" name="矩形 16"/>
          <p:cNvSpPr/>
          <p:nvPr/>
        </p:nvSpPr>
        <p:spPr>
          <a:xfrm>
            <a:off x="2348007" y="2568952"/>
            <a:ext cx="1477328" cy="2337548"/>
          </a:xfrm>
          <a:prstGeom prst="rect">
            <a:avLst/>
          </a:prstGeom>
        </p:spPr>
        <p:txBody>
          <a:bodyPr vert="eaVert" wrap="square">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18" name="矩形 17"/>
          <p:cNvSpPr/>
          <p:nvPr/>
        </p:nvSpPr>
        <p:spPr>
          <a:xfrm>
            <a:off x="5434773" y="3961801"/>
            <a:ext cx="1477328" cy="2337548"/>
          </a:xfrm>
          <a:prstGeom prst="rect">
            <a:avLst/>
          </a:prstGeom>
        </p:spPr>
        <p:txBody>
          <a:bodyPr vert="eaVert" wrap="square">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19" name="矩形 18"/>
          <p:cNvSpPr/>
          <p:nvPr/>
        </p:nvSpPr>
        <p:spPr>
          <a:xfrm>
            <a:off x="9073468" y="2548160"/>
            <a:ext cx="1477328" cy="2337548"/>
          </a:xfrm>
          <a:prstGeom prst="rect">
            <a:avLst/>
          </a:prstGeom>
        </p:spPr>
        <p:txBody>
          <a:bodyPr vert="eaVert" wrap="square">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20" name="直接连接符 19"/>
          <p:cNvCxnSpPr/>
          <p:nvPr/>
        </p:nvCxnSpPr>
        <p:spPr>
          <a:xfrm>
            <a:off x="3952875" y="2568952"/>
            <a:ext cx="0" cy="2440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31144" y="3972197"/>
            <a:ext cx="0" cy="2440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511234" y="2568952"/>
            <a:ext cx="0" cy="24408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242" name="Picture 2" descr="http://img.hb.aicdn.com/c83ace59a9e3813d26fe45e8005b1a563197e27d52d4d-FoI4o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9502" y="473990"/>
            <a:ext cx="4191688" cy="37712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2000">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888394" y="2027831"/>
            <a:ext cx="5207605" cy="1505348"/>
          </a:xfrm>
          <a:prstGeom prst="rect">
            <a:avLst/>
          </a:prstGeom>
        </p:spPr>
        <p:txBody>
          <a:bodyPr wrap="square">
            <a:spAutoFit/>
          </a:bodyPr>
          <a:lstStyle/>
          <a:p>
            <a:pPr>
              <a:lnSpc>
                <a:spcPct val="130000"/>
              </a:lnSpc>
            </a:pPr>
            <a:r>
              <a:rPr lang="zh-CN" altLang="en-US" sz="2400" dirty="0">
                <a:solidFill>
                  <a:srgbClr val="CFA55B"/>
                </a:solidFill>
                <a:latin typeface="方正黑体简体" panose="03000509000000000000" pitchFamily="65" charset="-122"/>
                <a:ea typeface="方正黑体简体" panose="03000509000000000000" pitchFamily="65" charset="-122"/>
              </a:rPr>
              <a:t>点击此处添加文本信息</a:t>
            </a:r>
            <a:endParaRPr lang="en-US" altLang="zh-CN" sz="2400" dirty="0">
              <a:solidFill>
                <a:srgbClr val="CFA55B"/>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a:t>
            </a:r>
            <a:endParaRPr lang="en-US" altLang="zh-CN" sz="1400" dirty="0">
              <a:solidFill>
                <a:schemeClr val="bg1"/>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顶部“开始”面板中可以对字体、字号、颜色、行距等进行修改。</a:t>
            </a:r>
            <a:endParaRPr lang="en-US" altLang="zh-CN" sz="1400" dirty="0">
              <a:solidFill>
                <a:schemeClr val="bg1"/>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2" name="矩形 1"/>
          <p:cNvSpPr/>
          <p:nvPr/>
        </p:nvSpPr>
        <p:spPr>
          <a:xfrm>
            <a:off x="947224" y="4383268"/>
            <a:ext cx="5148776" cy="1347548"/>
          </a:xfrm>
          <a:prstGeom prst="rect">
            <a:avLst/>
          </a:prstGeom>
        </p:spPr>
        <p:txBody>
          <a:bodyPr wrap="square">
            <a:spAutoFit/>
          </a:bodyPr>
          <a:lstStyle/>
          <a:p>
            <a:pPr algn="r">
              <a:lnSpc>
                <a:spcPct val="150000"/>
              </a:lnSpc>
            </a:pPr>
            <a:r>
              <a:rPr lang="zh-CN" altLang="en-US" sz="1400" dirty="0">
                <a:solidFill>
                  <a:schemeClr val="tx1">
                    <a:lumMod val="50000"/>
                    <a:lumOff val="50000"/>
                  </a:schemeClr>
                </a:solidFill>
                <a:latin typeface="方正黑体简体" panose="03000509000000000000" pitchFamily="65" charset="-122"/>
                <a:ea typeface="方正黑体简体" panose="03000509000000000000" pitchFamily="65" charset="-122"/>
              </a:rPr>
              <a:t>标题数字等都可以通过点击和重新输入进行更改</a:t>
            </a:r>
            <a:endParaRPr lang="en-US" altLang="zh-CN" sz="1400" dirty="0">
              <a:solidFill>
                <a:schemeClr val="tx1">
                  <a:lumMod val="50000"/>
                  <a:lumOff val="50000"/>
                </a:schemeClr>
              </a:solidFill>
              <a:latin typeface="方正黑体简体" panose="03000509000000000000" pitchFamily="65" charset="-122"/>
              <a:ea typeface="方正黑体简体" panose="03000509000000000000" pitchFamily="65" charset="-122"/>
            </a:endParaRPr>
          </a:p>
          <a:p>
            <a:pPr algn="r">
              <a:lnSpc>
                <a:spcPct val="150000"/>
              </a:lnSpc>
            </a:pPr>
            <a:r>
              <a:rPr lang="zh-CN" altLang="en-US" sz="1400" dirty="0">
                <a:solidFill>
                  <a:schemeClr val="tx1">
                    <a:lumMod val="50000"/>
                    <a:lumOff val="50000"/>
                  </a:schemeClr>
                </a:solidFill>
                <a:latin typeface="方正黑体简体" panose="03000509000000000000" pitchFamily="65" charset="-122"/>
                <a:ea typeface="方正黑体简体" panose="03000509000000000000" pitchFamily="65" charset="-122"/>
              </a:rPr>
              <a:t>顶部“开始”面板中可以对字体、字号、颜色、行距等进行修改</a:t>
            </a:r>
            <a:endParaRPr lang="en-US" altLang="zh-CN" sz="1400" dirty="0">
              <a:solidFill>
                <a:schemeClr val="tx1">
                  <a:lumMod val="50000"/>
                  <a:lumOff val="50000"/>
                </a:schemeClr>
              </a:solidFill>
              <a:latin typeface="方正黑体简体" panose="03000509000000000000" pitchFamily="65" charset="-122"/>
              <a:ea typeface="方正黑体简体" panose="03000509000000000000" pitchFamily="65" charset="-122"/>
            </a:endParaRPr>
          </a:p>
          <a:p>
            <a:pPr algn="r">
              <a:lnSpc>
                <a:spcPct val="150000"/>
              </a:lnSpc>
            </a:pPr>
            <a:r>
              <a:rPr lang="zh-CN" altLang="en-US" sz="1400" dirty="0">
                <a:solidFill>
                  <a:schemeClr val="tx1">
                    <a:lumMod val="50000"/>
                    <a:lumOff val="50000"/>
                  </a:schemeClr>
                </a:solidFill>
                <a:latin typeface="方正黑体简体" panose="03000509000000000000" pitchFamily="65" charset="-122"/>
                <a:ea typeface="方正黑体简体" panose="03000509000000000000" pitchFamily="65" charset="-122"/>
              </a:rPr>
              <a:t>建议正文</a:t>
            </a:r>
            <a:r>
              <a:rPr lang="en-US" altLang="zh-CN" sz="1400" dirty="0">
                <a:solidFill>
                  <a:schemeClr val="tx1">
                    <a:lumMod val="50000"/>
                    <a:lumOff val="50000"/>
                  </a:schemeClr>
                </a:solidFill>
                <a:latin typeface="方正黑体简体" panose="03000509000000000000" pitchFamily="65" charset="-122"/>
                <a:ea typeface="方正黑体简体" panose="03000509000000000000" pitchFamily="65" charset="-122"/>
              </a:rPr>
              <a:t>14</a:t>
            </a:r>
            <a:r>
              <a:rPr lang="zh-CN" altLang="en-US" sz="1400" dirty="0">
                <a:solidFill>
                  <a:schemeClr val="tx1">
                    <a:lumMod val="50000"/>
                    <a:lumOff val="50000"/>
                  </a:schemeClr>
                </a:solidFill>
                <a:latin typeface="方正黑体简体" panose="03000509000000000000" pitchFamily="65" charset="-122"/>
                <a:ea typeface="方正黑体简体" panose="03000509000000000000" pitchFamily="65" charset="-122"/>
              </a:rPr>
              <a:t>号字，</a:t>
            </a:r>
            <a:r>
              <a:rPr lang="en-US" altLang="zh-CN" sz="1400" dirty="0">
                <a:solidFill>
                  <a:schemeClr val="tx1">
                    <a:lumMod val="50000"/>
                    <a:lumOff val="50000"/>
                  </a:schemeClr>
                </a:solidFill>
                <a:latin typeface="方正黑体简体" panose="03000509000000000000" pitchFamily="65" charset="-122"/>
                <a:ea typeface="方正黑体简体" panose="03000509000000000000" pitchFamily="65" charset="-122"/>
              </a:rPr>
              <a:t>1.3</a:t>
            </a:r>
            <a:r>
              <a:rPr lang="zh-CN" altLang="en-US" sz="1400" dirty="0">
                <a:solidFill>
                  <a:schemeClr val="tx1">
                    <a:lumMod val="50000"/>
                    <a:lumOff val="50000"/>
                  </a:schemeClr>
                </a:solidFill>
                <a:latin typeface="方正黑体简体" panose="03000509000000000000" pitchFamily="65" charset="-122"/>
                <a:ea typeface="方正黑体简体" panose="03000509000000000000" pitchFamily="65" charset="-122"/>
              </a:rPr>
              <a:t>倍字间距</a:t>
            </a:r>
          </a:p>
        </p:txBody>
      </p:sp>
      <p:grpSp>
        <p:nvGrpSpPr>
          <p:cNvPr id="8" name="组合 7"/>
          <p:cNvGrpSpPr/>
          <p:nvPr/>
        </p:nvGrpSpPr>
        <p:grpSpPr>
          <a:xfrm>
            <a:off x="2827609" y="5213601"/>
            <a:ext cx="400110" cy="666315"/>
            <a:chOff x="8560652" y="4636356"/>
            <a:chExt cx="400110" cy="666315"/>
          </a:xfrm>
        </p:grpSpPr>
        <p:pic>
          <p:nvPicPr>
            <p:cNvPr id="9"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
        <p:nvSpPr>
          <p:cNvPr id="13" name="椭圆 12"/>
          <p:cNvSpPr/>
          <p:nvPr/>
        </p:nvSpPr>
        <p:spPr>
          <a:xfrm>
            <a:off x="8151470" y="2255211"/>
            <a:ext cx="2850204" cy="2850204"/>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pic>
        <p:nvPicPr>
          <p:cNvPr id="4" name="图片 3" descr="图片包含 鸟, 动物&#10;&#10;已生成极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5945" y="713525"/>
            <a:ext cx="5107374" cy="5992238"/>
          </a:xfrm>
          <a:prstGeom prst="rect">
            <a:avLst/>
          </a:prstGeom>
        </p:spPr>
      </p:pic>
    </p:spTree>
  </p:cSld>
  <p:clrMapOvr>
    <a:masterClrMapping/>
  </p:clrMapOvr>
  <p:transition spd="slow" advClick="0" advTm="2000">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0410" y="2754001"/>
            <a:ext cx="1144929" cy="3237163"/>
          </a:xfrm>
          <a:prstGeom prst="rect">
            <a:avLst/>
          </a:prstGeom>
        </p:spPr>
        <p:txBody>
          <a:bodyPr vert="eaVert" wrap="square">
            <a:spAutoFit/>
          </a:bodyPr>
          <a:lstStyle/>
          <a:p>
            <a:pPr>
              <a:lnSpc>
                <a:spcPct val="130000"/>
              </a:lnSpc>
            </a:pP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14</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号字，</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1.3</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倍字间距。</a:t>
            </a:r>
          </a:p>
        </p:txBody>
      </p:sp>
      <p:sp>
        <p:nvSpPr>
          <p:cNvPr id="9" name="文本框 8"/>
          <p:cNvSpPr txBox="1"/>
          <p:nvPr/>
        </p:nvSpPr>
        <p:spPr>
          <a:xfrm>
            <a:off x="6892707" y="2008274"/>
            <a:ext cx="923330" cy="646331"/>
          </a:xfrm>
          <a:prstGeom prst="rect">
            <a:avLst/>
          </a:prstGeom>
        </p:spPr>
        <p:txBody>
          <a:bodyPr vert="eaVert" wrap="square">
            <a:spAutoFit/>
          </a:bodyPr>
          <a:lstStyle>
            <a:defPPr>
              <a:defRPr lang="zh-CN"/>
            </a:defPPr>
            <a:lvl1pPr algn="dist">
              <a:defRPr sz="3600">
                <a:solidFill>
                  <a:srgbClr val="CEAB67"/>
                </a:solidFill>
                <a:latin typeface="苏新诗柳楷简" panose="02010600000101010101" pitchFamily="2" charset="-122"/>
                <a:ea typeface="苏新诗柳楷简" panose="02010600000101010101" pitchFamily="2" charset="-122"/>
              </a:defRPr>
            </a:lvl1pPr>
          </a:lstStyle>
          <a:p>
            <a:r>
              <a:rPr lang="zh-CN" altLang="en-US" sz="4800" dirty="0">
                <a:ea typeface="方正黑体简体" panose="03000509000000000000" pitchFamily="65" charset="-122"/>
              </a:rPr>
              <a:t>叁</a:t>
            </a:r>
          </a:p>
        </p:txBody>
      </p:sp>
      <p:sp>
        <p:nvSpPr>
          <p:cNvPr id="11" name="文本框 10"/>
          <p:cNvSpPr txBox="1"/>
          <p:nvPr/>
        </p:nvSpPr>
        <p:spPr>
          <a:xfrm>
            <a:off x="7155261" y="2654605"/>
            <a:ext cx="923330" cy="2460112"/>
          </a:xfrm>
          <a:prstGeom prst="rect">
            <a:avLst/>
          </a:prstGeom>
          <a:noFill/>
        </p:spPr>
        <p:txBody>
          <a:bodyPr vert="eaVert" wrap="square" rtlCol="0">
            <a:spAutoFit/>
          </a:bodyPr>
          <a:lstStyle>
            <a:defPPr>
              <a:defRPr lang="zh-CN"/>
            </a:defPPr>
            <a:lvl1pPr>
              <a:defRPr sz="2400" spc="200">
                <a:solidFill>
                  <a:schemeClr val="bg1">
                    <a:lumMod val="95000"/>
                  </a:schemeClr>
                </a:solidFill>
                <a:latin typeface="汉仪小隶书简" panose="02010609000101010101" pitchFamily="49" charset="-122"/>
                <a:ea typeface="汉仪小隶书简" panose="02010609000101010101" pitchFamily="49" charset="-122"/>
              </a:defRPr>
            </a:lvl1pPr>
          </a:lstStyle>
          <a:p>
            <a:r>
              <a:rPr lang="zh-CN" altLang="en-US" dirty="0">
                <a:latin typeface="方正黑体简体" panose="03000509000000000000" pitchFamily="65" charset="-122"/>
                <a:ea typeface="方正黑体简体" panose="03000509000000000000" pitchFamily="65" charset="-122"/>
                <a:sym typeface="+mn-ea"/>
              </a:rPr>
              <a:t>国学经典文化</a:t>
            </a:r>
            <a:endParaRPr lang="zh-CN" altLang="en-US" dirty="0">
              <a:solidFill>
                <a:schemeClr val="bg1">
                  <a:lumMod val="95000"/>
                </a:schemeClr>
              </a:solidFill>
              <a:latin typeface="方正黑体简体" panose="03000509000000000000" pitchFamily="65" charset="-122"/>
              <a:ea typeface="方正黑体简体" panose="03000509000000000000" pitchFamily="65" charset="-122"/>
            </a:endParaRPr>
          </a:p>
          <a:p>
            <a:endParaRPr lang="zh-CN" altLang="en-US" dirty="0">
              <a:ea typeface="方正黑体简体" panose="03000509000000000000" pitchFamily="65" charset="-122"/>
            </a:endParaRPr>
          </a:p>
        </p:txBody>
      </p:sp>
      <p:sp>
        <p:nvSpPr>
          <p:cNvPr id="12" name="矩形 11"/>
          <p:cNvSpPr/>
          <p:nvPr/>
        </p:nvSpPr>
        <p:spPr>
          <a:xfrm rot="5400000">
            <a:off x="7517097" y="4314907"/>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grpSp>
        <p:nvGrpSpPr>
          <p:cNvPr id="15" name="组合 14"/>
          <p:cNvGrpSpPr/>
          <p:nvPr/>
        </p:nvGrpSpPr>
        <p:grpSpPr>
          <a:xfrm>
            <a:off x="9280355" y="5492390"/>
            <a:ext cx="400110" cy="666315"/>
            <a:chOff x="8560652" y="4636356"/>
            <a:chExt cx="400110" cy="666315"/>
          </a:xfrm>
        </p:grpSpPr>
        <p:pic>
          <p:nvPicPr>
            <p:cNvPr id="13"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098649" y="1778425"/>
            <a:ext cx="3872310" cy="3872310"/>
          </a:xfrm>
          <a:prstGeom prst="ellipse">
            <a:avLst/>
          </a:prstGeom>
          <a:blipFill>
            <a:blip r:embed="rId3"/>
            <a:stretch>
              <a:fillRect/>
            </a:stretch>
          </a:blip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4" name="椭圆 13"/>
          <p:cNvSpPr/>
          <p:nvPr/>
        </p:nvSpPr>
        <p:spPr>
          <a:xfrm>
            <a:off x="5766394" y="1463019"/>
            <a:ext cx="584477" cy="584477"/>
          </a:xfrm>
          <a:prstGeom prst="ellipse">
            <a:avLst/>
          </a:prstGeom>
          <a:solidFill>
            <a:srgbClr val="19132D"/>
          </a:solid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FA55B"/>
                </a:solidFill>
                <a:latin typeface="方正黑体简体" panose="03000509000000000000" pitchFamily="65" charset="-122"/>
                <a:ea typeface="方正黑体简体" panose="03000509000000000000" pitchFamily="65" charset="-122"/>
              </a:rPr>
              <a:t>壹</a:t>
            </a:r>
          </a:p>
        </p:txBody>
      </p:sp>
      <p:sp>
        <p:nvSpPr>
          <p:cNvPr id="36" name="椭圆 35"/>
          <p:cNvSpPr/>
          <p:nvPr/>
        </p:nvSpPr>
        <p:spPr>
          <a:xfrm>
            <a:off x="7574941" y="2986834"/>
            <a:ext cx="584477" cy="584477"/>
          </a:xfrm>
          <a:prstGeom prst="ellipse">
            <a:avLst/>
          </a:prstGeom>
          <a:solidFill>
            <a:srgbClr val="19132D"/>
          </a:solid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FA55B"/>
                </a:solidFill>
                <a:latin typeface="方正黑体简体" panose="03000509000000000000" pitchFamily="65" charset="-122"/>
                <a:ea typeface="方正黑体简体" panose="03000509000000000000" pitchFamily="65" charset="-122"/>
              </a:rPr>
              <a:t>贰</a:t>
            </a:r>
          </a:p>
        </p:txBody>
      </p:sp>
      <p:sp>
        <p:nvSpPr>
          <p:cNvPr id="37" name="椭圆 36"/>
          <p:cNvSpPr/>
          <p:nvPr/>
        </p:nvSpPr>
        <p:spPr>
          <a:xfrm>
            <a:off x="6924422" y="5136907"/>
            <a:ext cx="584477" cy="584477"/>
          </a:xfrm>
          <a:prstGeom prst="ellipse">
            <a:avLst/>
          </a:prstGeom>
          <a:solidFill>
            <a:srgbClr val="19132D"/>
          </a:solid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FA55B"/>
                </a:solidFill>
                <a:latin typeface="方正黑体简体" panose="03000509000000000000" pitchFamily="65" charset="-122"/>
                <a:ea typeface="方正黑体简体" panose="03000509000000000000" pitchFamily="65" charset="-122"/>
              </a:rPr>
              <a:t>叁</a:t>
            </a:r>
          </a:p>
        </p:txBody>
      </p:sp>
      <p:sp>
        <p:nvSpPr>
          <p:cNvPr id="38" name="椭圆 37"/>
          <p:cNvSpPr/>
          <p:nvPr/>
        </p:nvSpPr>
        <p:spPr>
          <a:xfrm>
            <a:off x="4701581" y="5198720"/>
            <a:ext cx="584477" cy="584477"/>
          </a:xfrm>
          <a:prstGeom prst="ellipse">
            <a:avLst/>
          </a:prstGeom>
          <a:solidFill>
            <a:srgbClr val="19132D"/>
          </a:solid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FA55B"/>
                </a:solidFill>
                <a:latin typeface="方正黑体简体" panose="03000509000000000000" pitchFamily="65" charset="-122"/>
                <a:ea typeface="方正黑体简体" panose="03000509000000000000" pitchFamily="65" charset="-122"/>
              </a:rPr>
              <a:t>肆</a:t>
            </a:r>
          </a:p>
        </p:txBody>
      </p:sp>
      <p:sp>
        <p:nvSpPr>
          <p:cNvPr id="39" name="椭圆 38"/>
          <p:cNvSpPr/>
          <p:nvPr/>
        </p:nvSpPr>
        <p:spPr>
          <a:xfrm>
            <a:off x="3818779" y="2986834"/>
            <a:ext cx="584477" cy="584477"/>
          </a:xfrm>
          <a:prstGeom prst="ellipse">
            <a:avLst/>
          </a:prstGeom>
          <a:solidFill>
            <a:srgbClr val="19132D"/>
          </a:solid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FA55B"/>
                </a:solidFill>
                <a:latin typeface="方正黑体简体" panose="03000509000000000000" pitchFamily="65" charset="-122"/>
                <a:ea typeface="方正黑体简体" panose="03000509000000000000" pitchFamily="65" charset="-122"/>
              </a:rPr>
              <a:t>伍</a:t>
            </a:r>
          </a:p>
        </p:txBody>
      </p:sp>
      <p:sp>
        <p:nvSpPr>
          <p:cNvPr id="51" name="矩形 50"/>
          <p:cNvSpPr/>
          <p:nvPr/>
        </p:nvSpPr>
        <p:spPr>
          <a:xfrm>
            <a:off x="5350746" y="1113078"/>
            <a:ext cx="1415772" cy="338554"/>
          </a:xfrm>
          <a:prstGeom prst="rect">
            <a:avLst/>
          </a:prstGeom>
        </p:spPr>
        <p:txBody>
          <a:bodyPr vert="horz" wrap="none">
            <a:spAutoFit/>
          </a:bodyPr>
          <a:lstStyle/>
          <a:p>
            <a:r>
              <a:rPr lang="zh-CN" altLang="en-US" sz="1600" dirty="0">
                <a:solidFill>
                  <a:srgbClr val="CFA55B"/>
                </a:solidFill>
                <a:latin typeface="方正黑体简体" panose="03000509000000000000" pitchFamily="65" charset="-122"/>
                <a:ea typeface="方正黑体简体" panose="03000509000000000000" pitchFamily="65" charset="-122"/>
              </a:rPr>
              <a:t>添加文本信息</a:t>
            </a:r>
          </a:p>
        </p:txBody>
      </p:sp>
      <p:sp>
        <p:nvSpPr>
          <p:cNvPr id="52" name="矩形 51"/>
          <p:cNvSpPr/>
          <p:nvPr/>
        </p:nvSpPr>
        <p:spPr>
          <a:xfrm>
            <a:off x="4071727" y="854253"/>
            <a:ext cx="3795452" cy="330411"/>
          </a:xfrm>
          <a:prstGeom prst="rect">
            <a:avLst/>
          </a:prstGeom>
        </p:spPr>
        <p:txBody>
          <a:bodyPr vert="horz" wrap="square">
            <a:spAutoFit/>
          </a:bodyPr>
          <a:lstStyle/>
          <a:p>
            <a:pPr algn="ctr">
              <a:lnSpc>
                <a:spcPct val="12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53" name="矩形 52"/>
          <p:cNvSpPr/>
          <p:nvPr/>
        </p:nvSpPr>
        <p:spPr>
          <a:xfrm>
            <a:off x="8335068" y="2919016"/>
            <a:ext cx="1415772" cy="338554"/>
          </a:xfrm>
          <a:prstGeom prst="rect">
            <a:avLst/>
          </a:prstGeom>
        </p:spPr>
        <p:txBody>
          <a:bodyPr vert="horz" wrap="none">
            <a:spAutoFit/>
          </a:bodyPr>
          <a:lstStyle/>
          <a:p>
            <a:r>
              <a:rPr lang="zh-CN" altLang="en-US" sz="1600" dirty="0">
                <a:solidFill>
                  <a:srgbClr val="CFA55B"/>
                </a:solidFill>
                <a:latin typeface="方正黑体简体" panose="03000509000000000000" pitchFamily="65" charset="-122"/>
                <a:ea typeface="方正黑体简体" panose="03000509000000000000" pitchFamily="65" charset="-122"/>
              </a:rPr>
              <a:t>添加文本信息</a:t>
            </a:r>
          </a:p>
        </p:txBody>
      </p:sp>
      <p:sp>
        <p:nvSpPr>
          <p:cNvPr id="54" name="矩形 53"/>
          <p:cNvSpPr/>
          <p:nvPr/>
        </p:nvSpPr>
        <p:spPr>
          <a:xfrm>
            <a:off x="8329473" y="3302767"/>
            <a:ext cx="2243162" cy="588944"/>
          </a:xfrm>
          <a:prstGeom prst="rect">
            <a:avLst/>
          </a:prstGeom>
        </p:spPr>
        <p:txBody>
          <a:bodyPr vert="horz" wrap="square">
            <a:spAutoFit/>
          </a:bodyPr>
          <a:lstStyle/>
          <a:p>
            <a:pPr>
              <a:lnSpc>
                <a:spcPct val="12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55" name="矩形 54"/>
          <p:cNvSpPr/>
          <p:nvPr/>
        </p:nvSpPr>
        <p:spPr>
          <a:xfrm>
            <a:off x="7621587" y="5076249"/>
            <a:ext cx="1415772" cy="338554"/>
          </a:xfrm>
          <a:prstGeom prst="rect">
            <a:avLst/>
          </a:prstGeom>
        </p:spPr>
        <p:txBody>
          <a:bodyPr vert="horz" wrap="none">
            <a:spAutoFit/>
          </a:bodyPr>
          <a:lstStyle/>
          <a:p>
            <a:r>
              <a:rPr lang="zh-CN" altLang="en-US" sz="1600" dirty="0">
                <a:solidFill>
                  <a:srgbClr val="CFA55B"/>
                </a:solidFill>
                <a:latin typeface="方正黑体简体" panose="03000509000000000000" pitchFamily="65" charset="-122"/>
                <a:ea typeface="方正黑体简体" panose="03000509000000000000" pitchFamily="65" charset="-122"/>
              </a:rPr>
              <a:t>添加文本信息</a:t>
            </a:r>
          </a:p>
        </p:txBody>
      </p:sp>
      <p:sp>
        <p:nvSpPr>
          <p:cNvPr id="56" name="矩形 55"/>
          <p:cNvSpPr/>
          <p:nvPr/>
        </p:nvSpPr>
        <p:spPr>
          <a:xfrm>
            <a:off x="7615992" y="5403042"/>
            <a:ext cx="1944782" cy="588944"/>
          </a:xfrm>
          <a:prstGeom prst="rect">
            <a:avLst/>
          </a:prstGeom>
        </p:spPr>
        <p:txBody>
          <a:bodyPr vert="horz" wrap="square">
            <a:spAutoFit/>
          </a:bodyPr>
          <a:lstStyle/>
          <a:p>
            <a:pPr>
              <a:lnSpc>
                <a:spcPct val="12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57" name="矩形 56"/>
          <p:cNvSpPr/>
          <p:nvPr/>
        </p:nvSpPr>
        <p:spPr>
          <a:xfrm>
            <a:off x="3280554" y="5136907"/>
            <a:ext cx="1415772" cy="338554"/>
          </a:xfrm>
          <a:prstGeom prst="rect">
            <a:avLst/>
          </a:prstGeom>
        </p:spPr>
        <p:txBody>
          <a:bodyPr vert="horz" wrap="none">
            <a:spAutoFit/>
          </a:bodyPr>
          <a:lstStyle/>
          <a:p>
            <a:pPr algn="r"/>
            <a:r>
              <a:rPr lang="zh-CN" altLang="en-US" sz="1600" dirty="0">
                <a:solidFill>
                  <a:srgbClr val="CFA55B"/>
                </a:solidFill>
                <a:latin typeface="方正黑体简体" panose="03000509000000000000" pitchFamily="65" charset="-122"/>
                <a:ea typeface="方正黑体简体" panose="03000509000000000000" pitchFamily="65" charset="-122"/>
              </a:rPr>
              <a:t>添加文本信息</a:t>
            </a:r>
          </a:p>
        </p:txBody>
      </p:sp>
      <p:sp>
        <p:nvSpPr>
          <p:cNvPr id="58" name="矩形 57"/>
          <p:cNvSpPr/>
          <p:nvPr/>
        </p:nvSpPr>
        <p:spPr>
          <a:xfrm>
            <a:off x="2660974" y="5414803"/>
            <a:ext cx="1944782" cy="588944"/>
          </a:xfrm>
          <a:prstGeom prst="rect">
            <a:avLst/>
          </a:prstGeom>
        </p:spPr>
        <p:txBody>
          <a:bodyPr vert="horz" wrap="square">
            <a:spAutoFit/>
          </a:bodyPr>
          <a:lstStyle/>
          <a:p>
            <a:pPr algn="r">
              <a:lnSpc>
                <a:spcPct val="12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59" name="矩形 58"/>
          <p:cNvSpPr/>
          <p:nvPr/>
        </p:nvSpPr>
        <p:spPr>
          <a:xfrm>
            <a:off x="2289098" y="2901166"/>
            <a:ext cx="1415772" cy="338554"/>
          </a:xfrm>
          <a:prstGeom prst="rect">
            <a:avLst/>
          </a:prstGeom>
        </p:spPr>
        <p:txBody>
          <a:bodyPr vert="horz" wrap="none">
            <a:spAutoFit/>
          </a:bodyPr>
          <a:lstStyle/>
          <a:p>
            <a:pPr algn="r"/>
            <a:r>
              <a:rPr lang="zh-CN" altLang="en-US" sz="1600" dirty="0">
                <a:solidFill>
                  <a:srgbClr val="CFA55B"/>
                </a:solidFill>
                <a:latin typeface="方正黑体简体" panose="03000509000000000000" pitchFamily="65" charset="-122"/>
                <a:ea typeface="方正黑体简体" panose="03000509000000000000" pitchFamily="65" charset="-122"/>
              </a:rPr>
              <a:t>添加文本信息</a:t>
            </a:r>
          </a:p>
        </p:txBody>
      </p:sp>
      <p:sp>
        <p:nvSpPr>
          <p:cNvPr id="60" name="矩形 59"/>
          <p:cNvSpPr/>
          <p:nvPr/>
        </p:nvSpPr>
        <p:spPr>
          <a:xfrm>
            <a:off x="1669518" y="3236020"/>
            <a:ext cx="1944782" cy="588944"/>
          </a:xfrm>
          <a:prstGeom prst="rect">
            <a:avLst/>
          </a:prstGeom>
        </p:spPr>
        <p:txBody>
          <a:bodyPr vert="horz" wrap="square">
            <a:spAutoFit/>
          </a:bodyPr>
          <a:lstStyle/>
          <a:p>
            <a:pPr algn="r">
              <a:lnSpc>
                <a:spcPct val="12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grpSp>
        <p:nvGrpSpPr>
          <p:cNvPr id="21" name="组合 20"/>
          <p:cNvGrpSpPr/>
          <p:nvPr/>
        </p:nvGrpSpPr>
        <p:grpSpPr>
          <a:xfrm>
            <a:off x="5605420" y="4532405"/>
            <a:ext cx="400110" cy="666315"/>
            <a:chOff x="8560652" y="4636356"/>
            <a:chExt cx="400110" cy="666315"/>
          </a:xfrm>
        </p:grpSpPr>
        <p:pic>
          <p:nvPicPr>
            <p:cNvPr id="22" name="Picture 2" descr="http://img.hb.aicdn.com/d98ef4dba908d1f59aa73d1a83ba91cf6efd2c5d5118-H0KGb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t="51294" r="54969"/>
          <a:stretch>
            <a:fillRect/>
          </a:stretch>
        </p:blipFill>
        <p:spPr>
          <a:xfrm>
            <a:off x="6057038" y="1674761"/>
            <a:ext cx="3867197" cy="3340249"/>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57287" t="82484"/>
          <a:stretch>
            <a:fillRect/>
          </a:stretch>
        </p:blipFill>
        <p:spPr>
          <a:xfrm>
            <a:off x="2090147" y="3890837"/>
            <a:ext cx="3668181" cy="1201270"/>
          </a:xfrm>
          <a:prstGeom prst="rect">
            <a:avLst/>
          </a:prstGeom>
        </p:spPr>
      </p:pic>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57287" t="82484"/>
          <a:stretch>
            <a:fillRect/>
          </a:stretch>
        </p:blipFill>
        <p:spPr>
          <a:xfrm>
            <a:off x="2859238" y="1398210"/>
            <a:ext cx="3668181" cy="1201270"/>
          </a:xfrm>
          <a:prstGeom prst="rect">
            <a:avLst/>
          </a:prstGeom>
        </p:spPr>
      </p:pic>
      <p:sp>
        <p:nvSpPr>
          <p:cNvPr id="26" name="椭圆 25"/>
          <p:cNvSpPr/>
          <p:nvPr/>
        </p:nvSpPr>
        <p:spPr>
          <a:xfrm>
            <a:off x="6145523" y="1998845"/>
            <a:ext cx="949452" cy="949452"/>
          </a:xfrm>
          <a:prstGeom prst="ellipse">
            <a:avLst/>
          </a:prstGeom>
          <a:no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CFA55B"/>
                </a:solidFill>
                <a:latin typeface="方正黑体简体" panose="03000509000000000000" pitchFamily="65" charset="-122"/>
                <a:ea typeface="方正黑体简体" panose="03000509000000000000" pitchFamily="65" charset="-122"/>
              </a:rPr>
              <a:t>壹</a:t>
            </a:r>
          </a:p>
        </p:txBody>
      </p:sp>
      <p:sp>
        <p:nvSpPr>
          <p:cNvPr id="33" name="椭圆 32"/>
          <p:cNvSpPr/>
          <p:nvPr/>
        </p:nvSpPr>
        <p:spPr>
          <a:xfrm>
            <a:off x="5283602" y="3707956"/>
            <a:ext cx="949452" cy="949452"/>
          </a:xfrm>
          <a:prstGeom prst="ellipse">
            <a:avLst/>
          </a:prstGeom>
          <a:noFill/>
          <a:ln>
            <a:solidFill>
              <a:srgbClr val="CFA5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CFA55B"/>
                </a:solidFill>
                <a:latin typeface="方正黑体简体" panose="03000509000000000000" pitchFamily="65" charset="-122"/>
                <a:ea typeface="方正黑体简体" panose="03000509000000000000" pitchFamily="65" charset="-122"/>
              </a:rPr>
              <a:t>贰 </a:t>
            </a:r>
          </a:p>
        </p:txBody>
      </p:sp>
      <p:sp>
        <p:nvSpPr>
          <p:cNvPr id="34" name="矩形 33"/>
          <p:cNvSpPr/>
          <p:nvPr/>
        </p:nvSpPr>
        <p:spPr>
          <a:xfrm>
            <a:off x="7183460" y="2092712"/>
            <a:ext cx="4546583" cy="550279"/>
          </a:xfrm>
          <a:prstGeom prst="rect">
            <a:avLst/>
          </a:prstGeom>
        </p:spPr>
        <p:txBody>
          <a:bodyPr wrap="square">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kumimoji="1" lang="zh-CN" altLang="en-US" sz="1200" dirty="0">
              <a:solidFill>
                <a:schemeClr val="bg1"/>
              </a:solidFill>
              <a:latin typeface="方正黑体简体" panose="03000509000000000000" pitchFamily="65" charset="-122"/>
              <a:ea typeface="方正黑体简体" panose="03000509000000000000" pitchFamily="65" charset="-122"/>
            </a:endParaRPr>
          </a:p>
        </p:txBody>
      </p:sp>
      <p:sp>
        <p:nvSpPr>
          <p:cNvPr id="36" name="矩形 35"/>
          <p:cNvSpPr/>
          <p:nvPr/>
        </p:nvSpPr>
        <p:spPr>
          <a:xfrm>
            <a:off x="7128573" y="1674761"/>
            <a:ext cx="4210292" cy="526811"/>
          </a:xfrm>
          <a:prstGeom prst="rect">
            <a:avLst/>
          </a:prstGeom>
        </p:spPr>
        <p:txBody>
          <a:bodyPr vert="horz" wrap="square">
            <a:spAutoFit/>
          </a:bodyPr>
          <a:lstStyle/>
          <a:p>
            <a:pPr>
              <a:lnSpc>
                <a:spcPct val="130000"/>
              </a:lnSpc>
            </a:pPr>
            <a:r>
              <a:rPr lang="zh-CN" altLang="en-US" sz="2400" dirty="0">
                <a:solidFill>
                  <a:srgbClr val="CFA55B"/>
                </a:solidFill>
                <a:latin typeface="方正黑体简体" panose="03000509000000000000" pitchFamily="65" charset="-122"/>
                <a:ea typeface="方正黑体简体" panose="03000509000000000000" pitchFamily="65" charset="-122"/>
              </a:rPr>
              <a:t>点击此处添加文本信息</a:t>
            </a:r>
            <a:endParaRPr lang="en-US" altLang="zh-CN" sz="2400" dirty="0">
              <a:solidFill>
                <a:srgbClr val="CFA55B"/>
              </a:solidFill>
              <a:latin typeface="方正黑体简体" panose="03000509000000000000" pitchFamily="65" charset="-122"/>
              <a:ea typeface="方正黑体简体" panose="03000509000000000000" pitchFamily="65" charset="-122"/>
            </a:endParaRPr>
          </a:p>
        </p:txBody>
      </p:sp>
      <p:sp>
        <p:nvSpPr>
          <p:cNvPr id="39" name="矩形 38"/>
          <p:cNvSpPr/>
          <p:nvPr/>
        </p:nvSpPr>
        <p:spPr>
          <a:xfrm>
            <a:off x="738491" y="3745889"/>
            <a:ext cx="4612495" cy="550279"/>
          </a:xfrm>
          <a:prstGeom prst="rect">
            <a:avLst/>
          </a:prstGeom>
        </p:spPr>
        <p:txBody>
          <a:bodyPr wrap="square">
            <a:spAutoFit/>
          </a:bodyPr>
          <a:lstStyle/>
          <a:p>
            <a:pPr algn="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kumimoji="1" lang="zh-CN" altLang="en-US" sz="1200" dirty="0">
              <a:solidFill>
                <a:schemeClr val="bg1"/>
              </a:solidFill>
              <a:latin typeface="方正黑体简体" panose="03000509000000000000" pitchFamily="65" charset="-122"/>
              <a:ea typeface="方正黑体简体" panose="03000509000000000000" pitchFamily="65" charset="-122"/>
            </a:endParaRPr>
          </a:p>
        </p:txBody>
      </p:sp>
      <p:sp>
        <p:nvSpPr>
          <p:cNvPr id="40" name="矩形 39"/>
          <p:cNvSpPr/>
          <p:nvPr/>
        </p:nvSpPr>
        <p:spPr>
          <a:xfrm>
            <a:off x="2090147" y="3317646"/>
            <a:ext cx="4210292" cy="526811"/>
          </a:xfrm>
          <a:prstGeom prst="rect">
            <a:avLst/>
          </a:prstGeom>
        </p:spPr>
        <p:txBody>
          <a:bodyPr vert="horz" wrap="square">
            <a:spAutoFit/>
          </a:bodyPr>
          <a:lstStyle/>
          <a:p>
            <a:pPr>
              <a:lnSpc>
                <a:spcPct val="130000"/>
              </a:lnSpc>
            </a:pPr>
            <a:r>
              <a:rPr lang="zh-CN" altLang="en-US" sz="2400" dirty="0">
                <a:solidFill>
                  <a:srgbClr val="CFA55B"/>
                </a:solidFill>
                <a:latin typeface="方正黑体简体" panose="03000509000000000000" pitchFamily="65" charset="-122"/>
                <a:ea typeface="方正黑体简体" panose="03000509000000000000" pitchFamily="65" charset="-122"/>
              </a:rPr>
              <a:t>点击此处添加文本信息</a:t>
            </a:r>
            <a:endParaRPr lang="en-US" altLang="zh-CN" sz="2400" dirty="0">
              <a:solidFill>
                <a:srgbClr val="CFA55B"/>
              </a:solidFill>
              <a:latin typeface="方正黑体简体" panose="03000509000000000000" pitchFamily="65" charset="-122"/>
              <a:ea typeface="方正黑体简体" panose="03000509000000000000" pitchFamily="65" charset="-122"/>
            </a:endParaRPr>
          </a:p>
        </p:txBody>
      </p:sp>
      <p:sp>
        <p:nvSpPr>
          <p:cNvPr id="41" name="矩形 40"/>
          <p:cNvSpPr/>
          <p:nvPr/>
        </p:nvSpPr>
        <p:spPr>
          <a:xfrm>
            <a:off x="1805834" y="5611468"/>
            <a:ext cx="8504279" cy="550279"/>
          </a:xfrm>
          <a:prstGeom prst="rect">
            <a:avLst/>
          </a:prstGeom>
        </p:spPr>
        <p:txBody>
          <a:bodyPr wrap="square">
            <a:spAutoFit/>
          </a:bodyPr>
          <a:lstStyle/>
          <a:p>
            <a:pPr algn="ct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kumimoji="1" lang="zh-CN" altLang="en-US" sz="1200" dirty="0">
              <a:solidFill>
                <a:schemeClr val="bg1"/>
              </a:solidFill>
              <a:latin typeface="方正黑体简体" panose="03000509000000000000" pitchFamily="65" charset="-122"/>
              <a:ea typeface="方正黑体简体" panose="03000509000000000000" pitchFamily="65" charset="-122"/>
            </a:endParaRPr>
          </a:p>
        </p:txBody>
      </p:sp>
    </p:spTree>
  </p:cSld>
  <p:clrMapOvr>
    <a:masterClrMapping/>
  </p:clrMapOvr>
  <p:transition spd="slow" advClick="0" advTm="2000">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94804" y="3076030"/>
            <a:ext cx="2881588" cy="357829"/>
          </a:xfrm>
          <a:custGeom>
            <a:avLst/>
            <a:gdLst>
              <a:gd name="connsiteX0" fmla="*/ 59173 w 2852878"/>
              <a:gd name="connsiteY0" fmla="*/ 0 h 354264"/>
              <a:gd name="connsiteX1" fmla="*/ 2665888 w 2852878"/>
              <a:gd name="connsiteY1" fmla="*/ 0 h 354264"/>
              <a:gd name="connsiteX2" fmla="*/ 2725061 w 2852878"/>
              <a:gd name="connsiteY2" fmla="*/ 59173 h 354264"/>
              <a:gd name="connsiteX3" fmla="*/ 2688921 w 2852878"/>
              <a:gd name="connsiteY3" fmla="*/ 113696 h 354264"/>
              <a:gd name="connsiteX4" fmla="*/ 2667805 w 2852878"/>
              <a:gd name="connsiteY4" fmla="*/ 117959 h 354264"/>
              <a:gd name="connsiteX5" fmla="*/ 2173724 w 2852878"/>
              <a:gd name="connsiteY5" fmla="*/ 117959 h 354264"/>
              <a:gd name="connsiteX6" fmla="*/ 2114551 w 2852878"/>
              <a:gd name="connsiteY6" fmla="*/ 177132 h 354264"/>
              <a:gd name="connsiteX7" fmla="*/ 2173724 w 2852878"/>
              <a:gd name="connsiteY7" fmla="*/ 236305 h 354264"/>
              <a:gd name="connsiteX8" fmla="*/ 2795622 w 2852878"/>
              <a:gd name="connsiteY8" fmla="*/ 236305 h 354264"/>
              <a:gd name="connsiteX9" fmla="*/ 2816738 w 2852878"/>
              <a:gd name="connsiteY9" fmla="*/ 240568 h 354264"/>
              <a:gd name="connsiteX10" fmla="*/ 2852878 w 2852878"/>
              <a:gd name="connsiteY10" fmla="*/ 295091 h 354264"/>
              <a:gd name="connsiteX11" fmla="*/ 2793705 w 2852878"/>
              <a:gd name="connsiteY11" fmla="*/ 354264 h 354264"/>
              <a:gd name="connsiteX12" fmla="*/ 658552 w 2852878"/>
              <a:gd name="connsiteY12" fmla="*/ 354264 h 354264"/>
              <a:gd name="connsiteX13" fmla="*/ 599379 w 2852878"/>
              <a:gd name="connsiteY13" fmla="*/ 295091 h 354264"/>
              <a:gd name="connsiteX14" fmla="*/ 635520 w 2852878"/>
              <a:gd name="connsiteY14" fmla="*/ 240568 h 354264"/>
              <a:gd name="connsiteX15" fmla="*/ 656635 w 2852878"/>
              <a:gd name="connsiteY15" fmla="*/ 236305 h 354264"/>
              <a:gd name="connsiteX16" fmla="*/ 1552980 w 2852878"/>
              <a:gd name="connsiteY16" fmla="*/ 236305 h 354264"/>
              <a:gd name="connsiteX17" fmla="*/ 1612153 w 2852878"/>
              <a:gd name="connsiteY17" fmla="*/ 177132 h 354264"/>
              <a:gd name="connsiteX18" fmla="*/ 1552980 w 2852878"/>
              <a:gd name="connsiteY18" fmla="*/ 117959 h 354264"/>
              <a:gd name="connsiteX19" fmla="*/ 618986 w 2852878"/>
              <a:gd name="connsiteY19" fmla="*/ 117959 h 354264"/>
              <a:gd name="connsiteX20" fmla="*/ 617069 w 2852878"/>
              <a:gd name="connsiteY20" fmla="*/ 118346 h 354264"/>
              <a:gd name="connsiteX21" fmla="*/ 59173 w 2852878"/>
              <a:gd name="connsiteY21" fmla="*/ 118346 h 354264"/>
              <a:gd name="connsiteX22" fmla="*/ 0 w 2852878"/>
              <a:gd name="connsiteY22" fmla="*/ 59173 h 354264"/>
              <a:gd name="connsiteX23" fmla="*/ 59173 w 2852878"/>
              <a:gd name="connsiteY23" fmla="*/ 0 h 35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2878" h="354264">
                <a:moveTo>
                  <a:pt x="59173" y="0"/>
                </a:moveTo>
                <a:lnTo>
                  <a:pt x="2665888" y="0"/>
                </a:lnTo>
                <a:cubicBezTo>
                  <a:pt x="2698568" y="0"/>
                  <a:pt x="2725061" y="26493"/>
                  <a:pt x="2725061" y="59173"/>
                </a:cubicBezTo>
                <a:cubicBezTo>
                  <a:pt x="2725061" y="83683"/>
                  <a:pt x="2710159" y="104713"/>
                  <a:pt x="2688921" y="113696"/>
                </a:cubicBezTo>
                <a:lnTo>
                  <a:pt x="2667805" y="117959"/>
                </a:lnTo>
                <a:lnTo>
                  <a:pt x="2173724" y="117959"/>
                </a:lnTo>
                <a:cubicBezTo>
                  <a:pt x="2141044" y="117959"/>
                  <a:pt x="2114551" y="144452"/>
                  <a:pt x="2114551" y="177132"/>
                </a:cubicBezTo>
                <a:cubicBezTo>
                  <a:pt x="2114551" y="209812"/>
                  <a:pt x="2141044" y="236305"/>
                  <a:pt x="2173724" y="236305"/>
                </a:cubicBezTo>
                <a:lnTo>
                  <a:pt x="2795622" y="236305"/>
                </a:lnTo>
                <a:lnTo>
                  <a:pt x="2816738" y="240568"/>
                </a:lnTo>
                <a:cubicBezTo>
                  <a:pt x="2837976" y="249551"/>
                  <a:pt x="2852878" y="270581"/>
                  <a:pt x="2852878" y="295091"/>
                </a:cubicBezTo>
                <a:cubicBezTo>
                  <a:pt x="2852878" y="327771"/>
                  <a:pt x="2826385" y="354264"/>
                  <a:pt x="2793705" y="354264"/>
                </a:cubicBezTo>
                <a:lnTo>
                  <a:pt x="658552" y="354264"/>
                </a:lnTo>
                <a:cubicBezTo>
                  <a:pt x="625872" y="354264"/>
                  <a:pt x="599379" y="327771"/>
                  <a:pt x="599379" y="295091"/>
                </a:cubicBezTo>
                <a:cubicBezTo>
                  <a:pt x="599379" y="270581"/>
                  <a:pt x="614282" y="249551"/>
                  <a:pt x="635520" y="240568"/>
                </a:cubicBezTo>
                <a:lnTo>
                  <a:pt x="656635" y="236305"/>
                </a:lnTo>
                <a:lnTo>
                  <a:pt x="1552980" y="236305"/>
                </a:lnTo>
                <a:cubicBezTo>
                  <a:pt x="1585660" y="236305"/>
                  <a:pt x="1612153" y="209812"/>
                  <a:pt x="1612153" y="177132"/>
                </a:cubicBezTo>
                <a:cubicBezTo>
                  <a:pt x="1612153" y="144452"/>
                  <a:pt x="1585660" y="117959"/>
                  <a:pt x="1552980" y="117959"/>
                </a:cubicBezTo>
                <a:lnTo>
                  <a:pt x="618986" y="117959"/>
                </a:lnTo>
                <a:lnTo>
                  <a:pt x="617069" y="118346"/>
                </a:lnTo>
                <a:lnTo>
                  <a:pt x="59173" y="118346"/>
                </a:lnTo>
                <a:cubicBezTo>
                  <a:pt x="26493" y="118346"/>
                  <a:pt x="0" y="91853"/>
                  <a:pt x="0" y="59173"/>
                </a:cubicBezTo>
                <a:cubicBezTo>
                  <a:pt x="0" y="26493"/>
                  <a:pt x="26493" y="0"/>
                  <a:pt x="59173" y="0"/>
                </a:cubicBez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sp>
        <p:nvSpPr>
          <p:cNvPr id="14" name="任意多边形 13"/>
          <p:cNvSpPr/>
          <p:nvPr/>
        </p:nvSpPr>
        <p:spPr>
          <a:xfrm>
            <a:off x="4493633" y="3076029"/>
            <a:ext cx="2881588" cy="357829"/>
          </a:xfrm>
          <a:custGeom>
            <a:avLst/>
            <a:gdLst>
              <a:gd name="connsiteX0" fmla="*/ 59173 w 2852878"/>
              <a:gd name="connsiteY0" fmla="*/ 0 h 354264"/>
              <a:gd name="connsiteX1" fmla="*/ 2665888 w 2852878"/>
              <a:gd name="connsiteY1" fmla="*/ 0 h 354264"/>
              <a:gd name="connsiteX2" fmla="*/ 2725061 w 2852878"/>
              <a:gd name="connsiteY2" fmla="*/ 59173 h 354264"/>
              <a:gd name="connsiteX3" fmla="*/ 2688921 w 2852878"/>
              <a:gd name="connsiteY3" fmla="*/ 113696 h 354264"/>
              <a:gd name="connsiteX4" fmla="*/ 2667805 w 2852878"/>
              <a:gd name="connsiteY4" fmla="*/ 117959 h 354264"/>
              <a:gd name="connsiteX5" fmla="*/ 2173724 w 2852878"/>
              <a:gd name="connsiteY5" fmla="*/ 117959 h 354264"/>
              <a:gd name="connsiteX6" fmla="*/ 2114551 w 2852878"/>
              <a:gd name="connsiteY6" fmla="*/ 177132 h 354264"/>
              <a:gd name="connsiteX7" fmla="*/ 2173724 w 2852878"/>
              <a:gd name="connsiteY7" fmla="*/ 236305 h 354264"/>
              <a:gd name="connsiteX8" fmla="*/ 2795622 w 2852878"/>
              <a:gd name="connsiteY8" fmla="*/ 236305 h 354264"/>
              <a:gd name="connsiteX9" fmla="*/ 2816738 w 2852878"/>
              <a:gd name="connsiteY9" fmla="*/ 240568 h 354264"/>
              <a:gd name="connsiteX10" fmla="*/ 2852878 w 2852878"/>
              <a:gd name="connsiteY10" fmla="*/ 295091 h 354264"/>
              <a:gd name="connsiteX11" fmla="*/ 2793705 w 2852878"/>
              <a:gd name="connsiteY11" fmla="*/ 354264 h 354264"/>
              <a:gd name="connsiteX12" fmla="*/ 658552 w 2852878"/>
              <a:gd name="connsiteY12" fmla="*/ 354264 h 354264"/>
              <a:gd name="connsiteX13" fmla="*/ 599379 w 2852878"/>
              <a:gd name="connsiteY13" fmla="*/ 295091 h 354264"/>
              <a:gd name="connsiteX14" fmla="*/ 635520 w 2852878"/>
              <a:gd name="connsiteY14" fmla="*/ 240568 h 354264"/>
              <a:gd name="connsiteX15" fmla="*/ 656635 w 2852878"/>
              <a:gd name="connsiteY15" fmla="*/ 236305 h 354264"/>
              <a:gd name="connsiteX16" fmla="*/ 1552980 w 2852878"/>
              <a:gd name="connsiteY16" fmla="*/ 236305 h 354264"/>
              <a:gd name="connsiteX17" fmla="*/ 1612153 w 2852878"/>
              <a:gd name="connsiteY17" fmla="*/ 177132 h 354264"/>
              <a:gd name="connsiteX18" fmla="*/ 1552980 w 2852878"/>
              <a:gd name="connsiteY18" fmla="*/ 117959 h 354264"/>
              <a:gd name="connsiteX19" fmla="*/ 618986 w 2852878"/>
              <a:gd name="connsiteY19" fmla="*/ 117959 h 354264"/>
              <a:gd name="connsiteX20" fmla="*/ 617069 w 2852878"/>
              <a:gd name="connsiteY20" fmla="*/ 118346 h 354264"/>
              <a:gd name="connsiteX21" fmla="*/ 59173 w 2852878"/>
              <a:gd name="connsiteY21" fmla="*/ 118346 h 354264"/>
              <a:gd name="connsiteX22" fmla="*/ 0 w 2852878"/>
              <a:gd name="connsiteY22" fmla="*/ 59173 h 354264"/>
              <a:gd name="connsiteX23" fmla="*/ 59173 w 2852878"/>
              <a:gd name="connsiteY23" fmla="*/ 0 h 35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2878" h="354264">
                <a:moveTo>
                  <a:pt x="59173" y="0"/>
                </a:moveTo>
                <a:lnTo>
                  <a:pt x="2665888" y="0"/>
                </a:lnTo>
                <a:cubicBezTo>
                  <a:pt x="2698568" y="0"/>
                  <a:pt x="2725061" y="26493"/>
                  <a:pt x="2725061" y="59173"/>
                </a:cubicBezTo>
                <a:cubicBezTo>
                  <a:pt x="2725061" y="83683"/>
                  <a:pt x="2710159" y="104713"/>
                  <a:pt x="2688921" y="113696"/>
                </a:cubicBezTo>
                <a:lnTo>
                  <a:pt x="2667805" y="117959"/>
                </a:lnTo>
                <a:lnTo>
                  <a:pt x="2173724" y="117959"/>
                </a:lnTo>
                <a:cubicBezTo>
                  <a:pt x="2141044" y="117959"/>
                  <a:pt x="2114551" y="144452"/>
                  <a:pt x="2114551" y="177132"/>
                </a:cubicBezTo>
                <a:cubicBezTo>
                  <a:pt x="2114551" y="209812"/>
                  <a:pt x="2141044" y="236305"/>
                  <a:pt x="2173724" y="236305"/>
                </a:cubicBezTo>
                <a:lnTo>
                  <a:pt x="2795622" y="236305"/>
                </a:lnTo>
                <a:lnTo>
                  <a:pt x="2816738" y="240568"/>
                </a:lnTo>
                <a:cubicBezTo>
                  <a:pt x="2837976" y="249551"/>
                  <a:pt x="2852878" y="270581"/>
                  <a:pt x="2852878" y="295091"/>
                </a:cubicBezTo>
                <a:cubicBezTo>
                  <a:pt x="2852878" y="327771"/>
                  <a:pt x="2826385" y="354264"/>
                  <a:pt x="2793705" y="354264"/>
                </a:cubicBezTo>
                <a:lnTo>
                  <a:pt x="658552" y="354264"/>
                </a:lnTo>
                <a:cubicBezTo>
                  <a:pt x="625872" y="354264"/>
                  <a:pt x="599379" y="327771"/>
                  <a:pt x="599379" y="295091"/>
                </a:cubicBezTo>
                <a:cubicBezTo>
                  <a:pt x="599379" y="270581"/>
                  <a:pt x="614282" y="249551"/>
                  <a:pt x="635520" y="240568"/>
                </a:cubicBezTo>
                <a:lnTo>
                  <a:pt x="656635" y="236305"/>
                </a:lnTo>
                <a:lnTo>
                  <a:pt x="1552980" y="236305"/>
                </a:lnTo>
                <a:cubicBezTo>
                  <a:pt x="1585660" y="236305"/>
                  <a:pt x="1612153" y="209812"/>
                  <a:pt x="1612153" y="177132"/>
                </a:cubicBezTo>
                <a:cubicBezTo>
                  <a:pt x="1612153" y="144452"/>
                  <a:pt x="1585660" y="117959"/>
                  <a:pt x="1552980" y="117959"/>
                </a:cubicBezTo>
                <a:lnTo>
                  <a:pt x="618986" y="117959"/>
                </a:lnTo>
                <a:lnTo>
                  <a:pt x="617069" y="118346"/>
                </a:lnTo>
                <a:lnTo>
                  <a:pt x="59173" y="118346"/>
                </a:lnTo>
                <a:cubicBezTo>
                  <a:pt x="26493" y="118346"/>
                  <a:pt x="0" y="91853"/>
                  <a:pt x="0" y="59173"/>
                </a:cubicBezTo>
                <a:cubicBezTo>
                  <a:pt x="0" y="26493"/>
                  <a:pt x="26493" y="0"/>
                  <a:pt x="59173" y="0"/>
                </a:cubicBez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blipFill>
                <a:blip r:embed="rId4"/>
                <a:stretch>
                  <a:fillRect/>
                </a:stretch>
              </a:blipFill>
              <a:ea typeface="方正黑体简体" panose="03000509000000000000" pitchFamily="65" charset="-122"/>
            </a:endParaRPr>
          </a:p>
        </p:txBody>
      </p:sp>
      <p:sp>
        <p:nvSpPr>
          <p:cNvPr id="15" name="任意多边形 14"/>
          <p:cNvSpPr/>
          <p:nvPr/>
        </p:nvSpPr>
        <p:spPr>
          <a:xfrm>
            <a:off x="2852371" y="3238472"/>
            <a:ext cx="2145644" cy="357829"/>
          </a:xfrm>
          <a:custGeom>
            <a:avLst/>
            <a:gdLst>
              <a:gd name="connsiteX0" fmla="*/ 0 w 1279335"/>
              <a:gd name="connsiteY0" fmla="*/ 0 h 213355"/>
              <a:gd name="connsiteX1" fmla="*/ 1166721 w 1279335"/>
              <a:gd name="connsiteY1" fmla="*/ 0 h 213355"/>
              <a:gd name="connsiteX2" fmla="*/ 1202358 w 1279335"/>
              <a:gd name="connsiteY2" fmla="*/ 35637 h 213355"/>
              <a:gd name="connsiteX3" fmla="*/ 1180592 w 1279335"/>
              <a:gd name="connsiteY3" fmla="*/ 68473 h 213355"/>
              <a:gd name="connsiteX4" fmla="*/ 1167875 w 1279335"/>
              <a:gd name="connsiteY4" fmla="*/ 71041 h 213355"/>
              <a:gd name="connsiteX5" fmla="*/ 870316 w 1279335"/>
              <a:gd name="connsiteY5" fmla="*/ 71041 h 213355"/>
              <a:gd name="connsiteX6" fmla="*/ 834679 w 1279335"/>
              <a:gd name="connsiteY6" fmla="*/ 106678 h 213355"/>
              <a:gd name="connsiteX7" fmla="*/ 870316 w 1279335"/>
              <a:gd name="connsiteY7" fmla="*/ 142314 h 213355"/>
              <a:gd name="connsiteX8" fmla="*/ 1244853 w 1279335"/>
              <a:gd name="connsiteY8" fmla="*/ 142314 h 213355"/>
              <a:gd name="connsiteX9" fmla="*/ 1257570 w 1279335"/>
              <a:gd name="connsiteY9" fmla="*/ 144882 h 213355"/>
              <a:gd name="connsiteX10" fmla="*/ 1279335 w 1279335"/>
              <a:gd name="connsiteY10" fmla="*/ 177718 h 213355"/>
              <a:gd name="connsiteX11" fmla="*/ 1243698 w 1279335"/>
              <a:gd name="connsiteY11" fmla="*/ 213355 h 213355"/>
              <a:gd name="connsiteX12" fmla="*/ 89610 w 1279335"/>
              <a:gd name="connsiteY12" fmla="*/ 213355 h 213355"/>
              <a:gd name="connsiteX13" fmla="*/ 55388 w 1279335"/>
              <a:gd name="connsiteY13" fmla="*/ 142314 h 213355"/>
              <a:gd name="connsiteX14" fmla="*/ 496474 w 1279335"/>
              <a:gd name="connsiteY14" fmla="*/ 142314 h 213355"/>
              <a:gd name="connsiteX15" fmla="*/ 532111 w 1279335"/>
              <a:gd name="connsiteY15" fmla="*/ 106678 h 213355"/>
              <a:gd name="connsiteX16" fmla="*/ 496474 w 1279335"/>
              <a:gd name="connsiteY16" fmla="*/ 71041 h 213355"/>
              <a:gd name="connsiteX17" fmla="*/ 26001 w 1279335"/>
              <a:gd name="connsiteY17" fmla="*/ 71041 h 213355"/>
              <a:gd name="connsiteX18" fmla="*/ 0 w 1279335"/>
              <a:gd name="connsiteY18" fmla="*/ 0 h 21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335" h="213355">
                <a:moveTo>
                  <a:pt x="0" y="0"/>
                </a:moveTo>
                <a:lnTo>
                  <a:pt x="1166721" y="0"/>
                </a:lnTo>
                <a:cubicBezTo>
                  <a:pt x="1186402" y="0"/>
                  <a:pt x="1202358" y="15955"/>
                  <a:pt x="1202358" y="35637"/>
                </a:cubicBezTo>
                <a:cubicBezTo>
                  <a:pt x="1202358" y="50398"/>
                  <a:pt x="1193383" y="63063"/>
                  <a:pt x="1180592" y="68473"/>
                </a:cubicBezTo>
                <a:lnTo>
                  <a:pt x="1167875" y="71041"/>
                </a:lnTo>
                <a:lnTo>
                  <a:pt x="870316" y="71041"/>
                </a:lnTo>
                <a:cubicBezTo>
                  <a:pt x="850635" y="71041"/>
                  <a:pt x="834679" y="86996"/>
                  <a:pt x="834679" y="106678"/>
                </a:cubicBezTo>
                <a:cubicBezTo>
                  <a:pt x="834679" y="126359"/>
                  <a:pt x="850635" y="142314"/>
                  <a:pt x="870316" y="142314"/>
                </a:cubicBezTo>
                <a:lnTo>
                  <a:pt x="1244853" y="142314"/>
                </a:lnTo>
                <a:lnTo>
                  <a:pt x="1257570" y="144882"/>
                </a:lnTo>
                <a:cubicBezTo>
                  <a:pt x="1270360" y="150292"/>
                  <a:pt x="1279335" y="162957"/>
                  <a:pt x="1279335" y="177718"/>
                </a:cubicBezTo>
                <a:cubicBezTo>
                  <a:pt x="1279335" y="197400"/>
                  <a:pt x="1263380" y="213355"/>
                  <a:pt x="1243698" y="213355"/>
                </a:cubicBezTo>
                <a:lnTo>
                  <a:pt x="89610" y="213355"/>
                </a:lnTo>
                <a:lnTo>
                  <a:pt x="55388" y="142314"/>
                </a:lnTo>
                <a:lnTo>
                  <a:pt x="496474" y="142314"/>
                </a:lnTo>
                <a:cubicBezTo>
                  <a:pt x="516156" y="142314"/>
                  <a:pt x="532111" y="126359"/>
                  <a:pt x="532111" y="106678"/>
                </a:cubicBezTo>
                <a:cubicBezTo>
                  <a:pt x="532111" y="86996"/>
                  <a:pt x="516156" y="71041"/>
                  <a:pt x="496474" y="71041"/>
                </a:cubicBezTo>
                <a:lnTo>
                  <a:pt x="26001" y="71041"/>
                </a:lnTo>
                <a:lnTo>
                  <a:pt x="0" y="0"/>
                </a:ln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sp>
        <p:nvSpPr>
          <p:cNvPr id="16" name="任意多边形 16"/>
          <p:cNvSpPr/>
          <p:nvPr/>
        </p:nvSpPr>
        <p:spPr>
          <a:xfrm>
            <a:off x="6731292" y="3461430"/>
            <a:ext cx="2172223" cy="269742"/>
          </a:xfrm>
          <a:custGeom>
            <a:avLst/>
            <a:gdLst>
              <a:gd name="connsiteX0" fmla="*/ 59173 w 2852878"/>
              <a:gd name="connsiteY0" fmla="*/ 0 h 354264"/>
              <a:gd name="connsiteX1" fmla="*/ 2665888 w 2852878"/>
              <a:gd name="connsiteY1" fmla="*/ 0 h 354264"/>
              <a:gd name="connsiteX2" fmla="*/ 2725061 w 2852878"/>
              <a:gd name="connsiteY2" fmla="*/ 59173 h 354264"/>
              <a:gd name="connsiteX3" fmla="*/ 2688921 w 2852878"/>
              <a:gd name="connsiteY3" fmla="*/ 113696 h 354264"/>
              <a:gd name="connsiteX4" fmla="*/ 2667805 w 2852878"/>
              <a:gd name="connsiteY4" fmla="*/ 117959 h 354264"/>
              <a:gd name="connsiteX5" fmla="*/ 2173724 w 2852878"/>
              <a:gd name="connsiteY5" fmla="*/ 117959 h 354264"/>
              <a:gd name="connsiteX6" fmla="*/ 2114551 w 2852878"/>
              <a:gd name="connsiteY6" fmla="*/ 177132 h 354264"/>
              <a:gd name="connsiteX7" fmla="*/ 2173724 w 2852878"/>
              <a:gd name="connsiteY7" fmla="*/ 236305 h 354264"/>
              <a:gd name="connsiteX8" fmla="*/ 2795622 w 2852878"/>
              <a:gd name="connsiteY8" fmla="*/ 236305 h 354264"/>
              <a:gd name="connsiteX9" fmla="*/ 2816738 w 2852878"/>
              <a:gd name="connsiteY9" fmla="*/ 240568 h 354264"/>
              <a:gd name="connsiteX10" fmla="*/ 2852878 w 2852878"/>
              <a:gd name="connsiteY10" fmla="*/ 295091 h 354264"/>
              <a:gd name="connsiteX11" fmla="*/ 2793705 w 2852878"/>
              <a:gd name="connsiteY11" fmla="*/ 354264 h 354264"/>
              <a:gd name="connsiteX12" fmla="*/ 658552 w 2852878"/>
              <a:gd name="connsiteY12" fmla="*/ 354264 h 354264"/>
              <a:gd name="connsiteX13" fmla="*/ 599379 w 2852878"/>
              <a:gd name="connsiteY13" fmla="*/ 295091 h 354264"/>
              <a:gd name="connsiteX14" fmla="*/ 635520 w 2852878"/>
              <a:gd name="connsiteY14" fmla="*/ 240568 h 354264"/>
              <a:gd name="connsiteX15" fmla="*/ 656635 w 2852878"/>
              <a:gd name="connsiteY15" fmla="*/ 236305 h 354264"/>
              <a:gd name="connsiteX16" fmla="*/ 1552980 w 2852878"/>
              <a:gd name="connsiteY16" fmla="*/ 236305 h 354264"/>
              <a:gd name="connsiteX17" fmla="*/ 1612153 w 2852878"/>
              <a:gd name="connsiteY17" fmla="*/ 177132 h 354264"/>
              <a:gd name="connsiteX18" fmla="*/ 1552980 w 2852878"/>
              <a:gd name="connsiteY18" fmla="*/ 117959 h 354264"/>
              <a:gd name="connsiteX19" fmla="*/ 618986 w 2852878"/>
              <a:gd name="connsiteY19" fmla="*/ 117959 h 354264"/>
              <a:gd name="connsiteX20" fmla="*/ 617069 w 2852878"/>
              <a:gd name="connsiteY20" fmla="*/ 118346 h 354264"/>
              <a:gd name="connsiteX21" fmla="*/ 59173 w 2852878"/>
              <a:gd name="connsiteY21" fmla="*/ 118346 h 354264"/>
              <a:gd name="connsiteX22" fmla="*/ 0 w 2852878"/>
              <a:gd name="connsiteY22" fmla="*/ 59173 h 354264"/>
              <a:gd name="connsiteX23" fmla="*/ 59173 w 2852878"/>
              <a:gd name="connsiteY23" fmla="*/ 0 h 35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2878" h="354264">
                <a:moveTo>
                  <a:pt x="59173" y="0"/>
                </a:moveTo>
                <a:lnTo>
                  <a:pt x="2665888" y="0"/>
                </a:lnTo>
                <a:cubicBezTo>
                  <a:pt x="2698568" y="0"/>
                  <a:pt x="2725061" y="26493"/>
                  <a:pt x="2725061" y="59173"/>
                </a:cubicBezTo>
                <a:cubicBezTo>
                  <a:pt x="2725061" y="83683"/>
                  <a:pt x="2710159" y="104713"/>
                  <a:pt x="2688921" y="113696"/>
                </a:cubicBezTo>
                <a:lnTo>
                  <a:pt x="2667805" y="117959"/>
                </a:lnTo>
                <a:lnTo>
                  <a:pt x="2173724" y="117959"/>
                </a:lnTo>
                <a:cubicBezTo>
                  <a:pt x="2141044" y="117959"/>
                  <a:pt x="2114551" y="144452"/>
                  <a:pt x="2114551" y="177132"/>
                </a:cubicBezTo>
                <a:cubicBezTo>
                  <a:pt x="2114551" y="209812"/>
                  <a:pt x="2141044" y="236305"/>
                  <a:pt x="2173724" y="236305"/>
                </a:cubicBezTo>
                <a:lnTo>
                  <a:pt x="2795622" y="236305"/>
                </a:lnTo>
                <a:lnTo>
                  <a:pt x="2816738" y="240568"/>
                </a:lnTo>
                <a:cubicBezTo>
                  <a:pt x="2837976" y="249551"/>
                  <a:pt x="2852878" y="270581"/>
                  <a:pt x="2852878" y="295091"/>
                </a:cubicBezTo>
                <a:cubicBezTo>
                  <a:pt x="2852878" y="327771"/>
                  <a:pt x="2826385" y="354264"/>
                  <a:pt x="2793705" y="354264"/>
                </a:cubicBezTo>
                <a:lnTo>
                  <a:pt x="658552" y="354264"/>
                </a:lnTo>
                <a:cubicBezTo>
                  <a:pt x="625872" y="354264"/>
                  <a:pt x="599379" y="327771"/>
                  <a:pt x="599379" y="295091"/>
                </a:cubicBezTo>
                <a:cubicBezTo>
                  <a:pt x="599379" y="270581"/>
                  <a:pt x="614282" y="249551"/>
                  <a:pt x="635520" y="240568"/>
                </a:cubicBezTo>
                <a:lnTo>
                  <a:pt x="656635" y="236305"/>
                </a:lnTo>
                <a:lnTo>
                  <a:pt x="1552980" y="236305"/>
                </a:lnTo>
                <a:cubicBezTo>
                  <a:pt x="1585660" y="236305"/>
                  <a:pt x="1612153" y="209812"/>
                  <a:pt x="1612153" y="177132"/>
                </a:cubicBezTo>
                <a:cubicBezTo>
                  <a:pt x="1612153" y="144452"/>
                  <a:pt x="1585660" y="117959"/>
                  <a:pt x="1552980" y="117959"/>
                </a:cubicBezTo>
                <a:lnTo>
                  <a:pt x="618986" y="117959"/>
                </a:lnTo>
                <a:lnTo>
                  <a:pt x="617069" y="118346"/>
                </a:lnTo>
                <a:lnTo>
                  <a:pt x="59173" y="118346"/>
                </a:lnTo>
                <a:cubicBezTo>
                  <a:pt x="26493" y="118346"/>
                  <a:pt x="0" y="91853"/>
                  <a:pt x="0" y="59173"/>
                </a:cubicBezTo>
                <a:cubicBezTo>
                  <a:pt x="0" y="26493"/>
                  <a:pt x="26493" y="0"/>
                  <a:pt x="59173" y="0"/>
                </a:cubicBez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sp>
        <p:nvSpPr>
          <p:cNvPr id="17" name="任意多边形 70"/>
          <p:cNvSpPr/>
          <p:nvPr/>
        </p:nvSpPr>
        <p:spPr>
          <a:xfrm>
            <a:off x="6096000" y="2820035"/>
            <a:ext cx="2881588" cy="357829"/>
          </a:xfrm>
          <a:custGeom>
            <a:avLst/>
            <a:gdLst>
              <a:gd name="connsiteX0" fmla="*/ 59173 w 2852878"/>
              <a:gd name="connsiteY0" fmla="*/ 0 h 354264"/>
              <a:gd name="connsiteX1" fmla="*/ 2665888 w 2852878"/>
              <a:gd name="connsiteY1" fmla="*/ 0 h 354264"/>
              <a:gd name="connsiteX2" fmla="*/ 2725061 w 2852878"/>
              <a:gd name="connsiteY2" fmla="*/ 59173 h 354264"/>
              <a:gd name="connsiteX3" fmla="*/ 2688921 w 2852878"/>
              <a:gd name="connsiteY3" fmla="*/ 113696 h 354264"/>
              <a:gd name="connsiteX4" fmla="*/ 2667805 w 2852878"/>
              <a:gd name="connsiteY4" fmla="*/ 117959 h 354264"/>
              <a:gd name="connsiteX5" fmla="*/ 2173724 w 2852878"/>
              <a:gd name="connsiteY5" fmla="*/ 117959 h 354264"/>
              <a:gd name="connsiteX6" fmla="*/ 2114551 w 2852878"/>
              <a:gd name="connsiteY6" fmla="*/ 177132 h 354264"/>
              <a:gd name="connsiteX7" fmla="*/ 2173724 w 2852878"/>
              <a:gd name="connsiteY7" fmla="*/ 236305 h 354264"/>
              <a:gd name="connsiteX8" fmla="*/ 2795622 w 2852878"/>
              <a:gd name="connsiteY8" fmla="*/ 236305 h 354264"/>
              <a:gd name="connsiteX9" fmla="*/ 2816738 w 2852878"/>
              <a:gd name="connsiteY9" fmla="*/ 240568 h 354264"/>
              <a:gd name="connsiteX10" fmla="*/ 2852878 w 2852878"/>
              <a:gd name="connsiteY10" fmla="*/ 295091 h 354264"/>
              <a:gd name="connsiteX11" fmla="*/ 2793705 w 2852878"/>
              <a:gd name="connsiteY11" fmla="*/ 354264 h 354264"/>
              <a:gd name="connsiteX12" fmla="*/ 658552 w 2852878"/>
              <a:gd name="connsiteY12" fmla="*/ 354264 h 354264"/>
              <a:gd name="connsiteX13" fmla="*/ 599379 w 2852878"/>
              <a:gd name="connsiteY13" fmla="*/ 295091 h 354264"/>
              <a:gd name="connsiteX14" fmla="*/ 635520 w 2852878"/>
              <a:gd name="connsiteY14" fmla="*/ 240568 h 354264"/>
              <a:gd name="connsiteX15" fmla="*/ 656635 w 2852878"/>
              <a:gd name="connsiteY15" fmla="*/ 236305 h 354264"/>
              <a:gd name="connsiteX16" fmla="*/ 1552980 w 2852878"/>
              <a:gd name="connsiteY16" fmla="*/ 236305 h 354264"/>
              <a:gd name="connsiteX17" fmla="*/ 1612153 w 2852878"/>
              <a:gd name="connsiteY17" fmla="*/ 177132 h 354264"/>
              <a:gd name="connsiteX18" fmla="*/ 1552980 w 2852878"/>
              <a:gd name="connsiteY18" fmla="*/ 117959 h 354264"/>
              <a:gd name="connsiteX19" fmla="*/ 618986 w 2852878"/>
              <a:gd name="connsiteY19" fmla="*/ 117959 h 354264"/>
              <a:gd name="connsiteX20" fmla="*/ 617069 w 2852878"/>
              <a:gd name="connsiteY20" fmla="*/ 118346 h 354264"/>
              <a:gd name="connsiteX21" fmla="*/ 59173 w 2852878"/>
              <a:gd name="connsiteY21" fmla="*/ 118346 h 354264"/>
              <a:gd name="connsiteX22" fmla="*/ 0 w 2852878"/>
              <a:gd name="connsiteY22" fmla="*/ 59173 h 354264"/>
              <a:gd name="connsiteX23" fmla="*/ 59173 w 2852878"/>
              <a:gd name="connsiteY23" fmla="*/ 0 h 35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2878" h="354264">
                <a:moveTo>
                  <a:pt x="59173" y="0"/>
                </a:moveTo>
                <a:lnTo>
                  <a:pt x="2665888" y="0"/>
                </a:lnTo>
                <a:cubicBezTo>
                  <a:pt x="2698568" y="0"/>
                  <a:pt x="2725061" y="26493"/>
                  <a:pt x="2725061" y="59173"/>
                </a:cubicBezTo>
                <a:cubicBezTo>
                  <a:pt x="2725061" y="83683"/>
                  <a:pt x="2710159" y="104713"/>
                  <a:pt x="2688921" y="113696"/>
                </a:cubicBezTo>
                <a:lnTo>
                  <a:pt x="2667805" y="117959"/>
                </a:lnTo>
                <a:lnTo>
                  <a:pt x="2173724" y="117959"/>
                </a:lnTo>
                <a:cubicBezTo>
                  <a:pt x="2141044" y="117959"/>
                  <a:pt x="2114551" y="144452"/>
                  <a:pt x="2114551" y="177132"/>
                </a:cubicBezTo>
                <a:cubicBezTo>
                  <a:pt x="2114551" y="209812"/>
                  <a:pt x="2141044" y="236305"/>
                  <a:pt x="2173724" y="236305"/>
                </a:cubicBezTo>
                <a:lnTo>
                  <a:pt x="2795622" y="236305"/>
                </a:lnTo>
                <a:lnTo>
                  <a:pt x="2816738" y="240568"/>
                </a:lnTo>
                <a:cubicBezTo>
                  <a:pt x="2837976" y="249551"/>
                  <a:pt x="2852878" y="270581"/>
                  <a:pt x="2852878" y="295091"/>
                </a:cubicBezTo>
                <a:cubicBezTo>
                  <a:pt x="2852878" y="327771"/>
                  <a:pt x="2826385" y="354264"/>
                  <a:pt x="2793705" y="354264"/>
                </a:cubicBezTo>
                <a:lnTo>
                  <a:pt x="658552" y="354264"/>
                </a:lnTo>
                <a:cubicBezTo>
                  <a:pt x="625872" y="354264"/>
                  <a:pt x="599379" y="327771"/>
                  <a:pt x="599379" y="295091"/>
                </a:cubicBezTo>
                <a:cubicBezTo>
                  <a:pt x="599379" y="270581"/>
                  <a:pt x="614282" y="249551"/>
                  <a:pt x="635520" y="240568"/>
                </a:cubicBezTo>
                <a:lnTo>
                  <a:pt x="656635" y="236305"/>
                </a:lnTo>
                <a:lnTo>
                  <a:pt x="1552980" y="236305"/>
                </a:lnTo>
                <a:cubicBezTo>
                  <a:pt x="1585660" y="236305"/>
                  <a:pt x="1612153" y="209812"/>
                  <a:pt x="1612153" y="177132"/>
                </a:cubicBezTo>
                <a:cubicBezTo>
                  <a:pt x="1612153" y="144452"/>
                  <a:pt x="1585660" y="117959"/>
                  <a:pt x="1552980" y="117959"/>
                </a:cubicBezTo>
                <a:lnTo>
                  <a:pt x="618986" y="117959"/>
                </a:lnTo>
                <a:lnTo>
                  <a:pt x="617069" y="118346"/>
                </a:lnTo>
                <a:lnTo>
                  <a:pt x="59173" y="118346"/>
                </a:lnTo>
                <a:cubicBezTo>
                  <a:pt x="26493" y="118346"/>
                  <a:pt x="0" y="91853"/>
                  <a:pt x="0" y="59173"/>
                </a:cubicBezTo>
                <a:cubicBezTo>
                  <a:pt x="0" y="26493"/>
                  <a:pt x="26493" y="0"/>
                  <a:pt x="59173" y="0"/>
                </a:cubicBez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sp>
        <p:nvSpPr>
          <p:cNvPr id="18" name="任意多边形 71"/>
          <p:cNvSpPr/>
          <p:nvPr/>
        </p:nvSpPr>
        <p:spPr>
          <a:xfrm>
            <a:off x="7759472" y="3305731"/>
            <a:ext cx="2881588" cy="357829"/>
          </a:xfrm>
          <a:custGeom>
            <a:avLst/>
            <a:gdLst>
              <a:gd name="connsiteX0" fmla="*/ 59173 w 2852878"/>
              <a:gd name="connsiteY0" fmla="*/ 0 h 354264"/>
              <a:gd name="connsiteX1" fmla="*/ 2665888 w 2852878"/>
              <a:gd name="connsiteY1" fmla="*/ 0 h 354264"/>
              <a:gd name="connsiteX2" fmla="*/ 2725061 w 2852878"/>
              <a:gd name="connsiteY2" fmla="*/ 59173 h 354264"/>
              <a:gd name="connsiteX3" fmla="*/ 2688921 w 2852878"/>
              <a:gd name="connsiteY3" fmla="*/ 113696 h 354264"/>
              <a:gd name="connsiteX4" fmla="*/ 2667805 w 2852878"/>
              <a:gd name="connsiteY4" fmla="*/ 117959 h 354264"/>
              <a:gd name="connsiteX5" fmla="*/ 2173724 w 2852878"/>
              <a:gd name="connsiteY5" fmla="*/ 117959 h 354264"/>
              <a:gd name="connsiteX6" fmla="*/ 2114551 w 2852878"/>
              <a:gd name="connsiteY6" fmla="*/ 177132 h 354264"/>
              <a:gd name="connsiteX7" fmla="*/ 2173724 w 2852878"/>
              <a:gd name="connsiteY7" fmla="*/ 236305 h 354264"/>
              <a:gd name="connsiteX8" fmla="*/ 2795622 w 2852878"/>
              <a:gd name="connsiteY8" fmla="*/ 236305 h 354264"/>
              <a:gd name="connsiteX9" fmla="*/ 2816738 w 2852878"/>
              <a:gd name="connsiteY9" fmla="*/ 240568 h 354264"/>
              <a:gd name="connsiteX10" fmla="*/ 2852878 w 2852878"/>
              <a:gd name="connsiteY10" fmla="*/ 295091 h 354264"/>
              <a:gd name="connsiteX11" fmla="*/ 2793705 w 2852878"/>
              <a:gd name="connsiteY11" fmla="*/ 354264 h 354264"/>
              <a:gd name="connsiteX12" fmla="*/ 658552 w 2852878"/>
              <a:gd name="connsiteY12" fmla="*/ 354264 h 354264"/>
              <a:gd name="connsiteX13" fmla="*/ 599379 w 2852878"/>
              <a:gd name="connsiteY13" fmla="*/ 295091 h 354264"/>
              <a:gd name="connsiteX14" fmla="*/ 635520 w 2852878"/>
              <a:gd name="connsiteY14" fmla="*/ 240568 h 354264"/>
              <a:gd name="connsiteX15" fmla="*/ 656635 w 2852878"/>
              <a:gd name="connsiteY15" fmla="*/ 236305 h 354264"/>
              <a:gd name="connsiteX16" fmla="*/ 1552980 w 2852878"/>
              <a:gd name="connsiteY16" fmla="*/ 236305 h 354264"/>
              <a:gd name="connsiteX17" fmla="*/ 1612153 w 2852878"/>
              <a:gd name="connsiteY17" fmla="*/ 177132 h 354264"/>
              <a:gd name="connsiteX18" fmla="*/ 1552980 w 2852878"/>
              <a:gd name="connsiteY18" fmla="*/ 117959 h 354264"/>
              <a:gd name="connsiteX19" fmla="*/ 618986 w 2852878"/>
              <a:gd name="connsiteY19" fmla="*/ 117959 h 354264"/>
              <a:gd name="connsiteX20" fmla="*/ 617069 w 2852878"/>
              <a:gd name="connsiteY20" fmla="*/ 118346 h 354264"/>
              <a:gd name="connsiteX21" fmla="*/ 59173 w 2852878"/>
              <a:gd name="connsiteY21" fmla="*/ 118346 h 354264"/>
              <a:gd name="connsiteX22" fmla="*/ 0 w 2852878"/>
              <a:gd name="connsiteY22" fmla="*/ 59173 h 354264"/>
              <a:gd name="connsiteX23" fmla="*/ 59173 w 2852878"/>
              <a:gd name="connsiteY23" fmla="*/ 0 h 35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2878" h="354264">
                <a:moveTo>
                  <a:pt x="59173" y="0"/>
                </a:moveTo>
                <a:lnTo>
                  <a:pt x="2665888" y="0"/>
                </a:lnTo>
                <a:cubicBezTo>
                  <a:pt x="2698568" y="0"/>
                  <a:pt x="2725061" y="26493"/>
                  <a:pt x="2725061" y="59173"/>
                </a:cubicBezTo>
                <a:cubicBezTo>
                  <a:pt x="2725061" y="83683"/>
                  <a:pt x="2710159" y="104713"/>
                  <a:pt x="2688921" y="113696"/>
                </a:cubicBezTo>
                <a:lnTo>
                  <a:pt x="2667805" y="117959"/>
                </a:lnTo>
                <a:lnTo>
                  <a:pt x="2173724" y="117959"/>
                </a:lnTo>
                <a:cubicBezTo>
                  <a:pt x="2141044" y="117959"/>
                  <a:pt x="2114551" y="144452"/>
                  <a:pt x="2114551" y="177132"/>
                </a:cubicBezTo>
                <a:cubicBezTo>
                  <a:pt x="2114551" y="209812"/>
                  <a:pt x="2141044" y="236305"/>
                  <a:pt x="2173724" y="236305"/>
                </a:cubicBezTo>
                <a:lnTo>
                  <a:pt x="2795622" y="236305"/>
                </a:lnTo>
                <a:lnTo>
                  <a:pt x="2816738" y="240568"/>
                </a:lnTo>
                <a:cubicBezTo>
                  <a:pt x="2837976" y="249551"/>
                  <a:pt x="2852878" y="270581"/>
                  <a:pt x="2852878" y="295091"/>
                </a:cubicBezTo>
                <a:cubicBezTo>
                  <a:pt x="2852878" y="327771"/>
                  <a:pt x="2826385" y="354264"/>
                  <a:pt x="2793705" y="354264"/>
                </a:cubicBezTo>
                <a:lnTo>
                  <a:pt x="658552" y="354264"/>
                </a:lnTo>
                <a:cubicBezTo>
                  <a:pt x="625872" y="354264"/>
                  <a:pt x="599379" y="327771"/>
                  <a:pt x="599379" y="295091"/>
                </a:cubicBezTo>
                <a:cubicBezTo>
                  <a:pt x="599379" y="270581"/>
                  <a:pt x="614282" y="249551"/>
                  <a:pt x="635520" y="240568"/>
                </a:cubicBezTo>
                <a:lnTo>
                  <a:pt x="656635" y="236305"/>
                </a:lnTo>
                <a:lnTo>
                  <a:pt x="1552980" y="236305"/>
                </a:lnTo>
                <a:cubicBezTo>
                  <a:pt x="1585660" y="236305"/>
                  <a:pt x="1612153" y="209812"/>
                  <a:pt x="1612153" y="177132"/>
                </a:cubicBezTo>
                <a:cubicBezTo>
                  <a:pt x="1612153" y="144452"/>
                  <a:pt x="1585660" y="117959"/>
                  <a:pt x="1552980" y="117959"/>
                </a:cubicBezTo>
                <a:lnTo>
                  <a:pt x="618986" y="117959"/>
                </a:lnTo>
                <a:lnTo>
                  <a:pt x="617069" y="118346"/>
                </a:lnTo>
                <a:lnTo>
                  <a:pt x="59173" y="118346"/>
                </a:lnTo>
                <a:cubicBezTo>
                  <a:pt x="26493" y="118346"/>
                  <a:pt x="0" y="91853"/>
                  <a:pt x="0" y="59173"/>
                </a:cubicBezTo>
                <a:cubicBezTo>
                  <a:pt x="0" y="26493"/>
                  <a:pt x="26493" y="0"/>
                  <a:pt x="59173" y="0"/>
                </a:cubicBez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sp>
        <p:nvSpPr>
          <p:cNvPr id="19" name="任意多边形 72"/>
          <p:cNvSpPr/>
          <p:nvPr/>
        </p:nvSpPr>
        <p:spPr>
          <a:xfrm>
            <a:off x="9681095" y="3143288"/>
            <a:ext cx="2145644" cy="357829"/>
          </a:xfrm>
          <a:custGeom>
            <a:avLst/>
            <a:gdLst>
              <a:gd name="connsiteX0" fmla="*/ 0 w 1279335"/>
              <a:gd name="connsiteY0" fmla="*/ 0 h 213355"/>
              <a:gd name="connsiteX1" fmla="*/ 1166721 w 1279335"/>
              <a:gd name="connsiteY1" fmla="*/ 0 h 213355"/>
              <a:gd name="connsiteX2" fmla="*/ 1202358 w 1279335"/>
              <a:gd name="connsiteY2" fmla="*/ 35637 h 213355"/>
              <a:gd name="connsiteX3" fmla="*/ 1180592 w 1279335"/>
              <a:gd name="connsiteY3" fmla="*/ 68473 h 213355"/>
              <a:gd name="connsiteX4" fmla="*/ 1167875 w 1279335"/>
              <a:gd name="connsiteY4" fmla="*/ 71041 h 213355"/>
              <a:gd name="connsiteX5" fmla="*/ 870316 w 1279335"/>
              <a:gd name="connsiteY5" fmla="*/ 71041 h 213355"/>
              <a:gd name="connsiteX6" fmla="*/ 834679 w 1279335"/>
              <a:gd name="connsiteY6" fmla="*/ 106678 h 213355"/>
              <a:gd name="connsiteX7" fmla="*/ 870316 w 1279335"/>
              <a:gd name="connsiteY7" fmla="*/ 142314 h 213355"/>
              <a:gd name="connsiteX8" fmla="*/ 1244853 w 1279335"/>
              <a:gd name="connsiteY8" fmla="*/ 142314 h 213355"/>
              <a:gd name="connsiteX9" fmla="*/ 1257570 w 1279335"/>
              <a:gd name="connsiteY9" fmla="*/ 144882 h 213355"/>
              <a:gd name="connsiteX10" fmla="*/ 1279335 w 1279335"/>
              <a:gd name="connsiteY10" fmla="*/ 177718 h 213355"/>
              <a:gd name="connsiteX11" fmla="*/ 1243698 w 1279335"/>
              <a:gd name="connsiteY11" fmla="*/ 213355 h 213355"/>
              <a:gd name="connsiteX12" fmla="*/ 89610 w 1279335"/>
              <a:gd name="connsiteY12" fmla="*/ 213355 h 213355"/>
              <a:gd name="connsiteX13" fmla="*/ 55388 w 1279335"/>
              <a:gd name="connsiteY13" fmla="*/ 142314 h 213355"/>
              <a:gd name="connsiteX14" fmla="*/ 496474 w 1279335"/>
              <a:gd name="connsiteY14" fmla="*/ 142314 h 213355"/>
              <a:gd name="connsiteX15" fmla="*/ 532111 w 1279335"/>
              <a:gd name="connsiteY15" fmla="*/ 106678 h 213355"/>
              <a:gd name="connsiteX16" fmla="*/ 496474 w 1279335"/>
              <a:gd name="connsiteY16" fmla="*/ 71041 h 213355"/>
              <a:gd name="connsiteX17" fmla="*/ 26001 w 1279335"/>
              <a:gd name="connsiteY17" fmla="*/ 71041 h 213355"/>
              <a:gd name="connsiteX18" fmla="*/ 0 w 1279335"/>
              <a:gd name="connsiteY18" fmla="*/ 0 h 21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335" h="213355">
                <a:moveTo>
                  <a:pt x="0" y="0"/>
                </a:moveTo>
                <a:lnTo>
                  <a:pt x="1166721" y="0"/>
                </a:lnTo>
                <a:cubicBezTo>
                  <a:pt x="1186402" y="0"/>
                  <a:pt x="1202358" y="15955"/>
                  <a:pt x="1202358" y="35637"/>
                </a:cubicBezTo>
                <a:cubicBezTo>
                  <a:pt x="1202358" y="50398"/>
                  <a:pt x="1193383" y="63063"/>
                  <a:pt x="1180592" y="68473"/>
                </a:cubicBezTo>
                <a:lnTo>
                  <a:pt x="1167875" y="71041"/>
                </a:lnTo>
                <a:lnTo>
                  <a:pt x="870316" y="71041"/>
                </a:lnTo>
                <a:cubicBezTo>
                  <a:pt x="850635" y="71041"/>
                  <a:pt x="834679" y="86996"/>
                  <a:pt x="834679" y="106678"/>
                </a:cubicBezTo>
                <a:cubicBezTo>
                  <a:pt x="834679" y="126359"/>
                  <a:pt x="850635" y="142314"/>
                  <a:pt x="870316" y="142314"/>
                </a:cubicBezTo>
                <a:lnTo>
                  <a:pt x="1244853" y="142314"/>
                </a:lnTo>
                <a:lnTo>
                  <a:pt x="1257570" y="144882"/>
                </a:lnTo>
                <a:cubicBezTo>
                  <a:pt x="1270360" y="150292"/>
                  <a:pt x="1279335" y="162957"/>
                  <a:pt x="1279335" y="177718"/>
                </a:cubicBezTo>
                <a:cubicBezTo>
                  <a:pt x="1279335" y="197400"/>
                  <a:pt x="1263380" y="213355"/>
                  <a:pt x="1243698" y="213355"/>
                </a:cubicBezTo>
                <a:lnTo>
                  <a:pt x="89610" y="213355"/>
                </a:lnTo>
                <a:lnTo>
                  <a:pt x="55388" y="142314"/>
                </a:lnTo>
                <a:lnTo>
                  <a:pt x="496474" y="142314"/>
                </a:lnTo>
                <a:cubicBezTo>
                  <a:pt x="516156" y="142314"/>
                  <a:pt x="532111" y="126359"/>
                  <a:pt x="532111" y="106678"/>
                </a:cubicBezTo>
                <a:cubicBezTo>
                  <a:pt x="532111" y="86996"/>
                  <a:pt x="516156" y="71041"/>
                  <a:pt x="496474" y="71041"/>
                </a:cubicBezTo>
                <a:lnTo>
                  <a:pt x="26001" y="71041"/>
                </a:lnTo>
                <a:lnTo>
                  <a:pt x="0" y="0"/>
                </a:lnTo>
                <a:close/>
              </a:path>
            </a:pathLst>
          </a:custGeom>
          <a:gradFill>
            <a:gsLst>
              <a:gs pos="17000">
                <a:srgbClr val="B48335"/>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4"/>
                <a:stretch>
                  <a:fillRect/>
                </a:stretch>
              </a:blipFill>
              <a:ea typeface="方正黑体简体" panose="03000509000000000000" pitchFamily="65" charset="-122"/>
            </a:endParaRPr>
          </a:p>
        </p:txBody>
      </p:sp>
      <p:grpSp>
        <p:nvGrpSpPr>
          <p:cNvPr id="20" name="组合 19"/>
          <p:cNvGrpSpPr/>
          <p:nvPr/>
        </p:nvGrpSpPr>
        <p:grpSpPr>
          <a:xfrm>
            <a:off x="4496082" y="1738450"/>
            <a:ext cx="2811726" cy="927165"/>
            <a:chOff x="4490993" y="1617525"/>
            <a:chExt cx="2066557" cy="681446"/>
          </a:xfrm>
          <a:blipFill>
            <a:blip r:embed="rId4"/>
            <a:stretch>
              <a:fillRect/>
            </a:stretch>
          </a:blipFill>
        </p:grpSpPr>
        <p:sp>
          <p:nvSpPr>
            <p:cNvPr id="21" name="任意多边形 7"/>
            <p:cNvSpPr/>
            <p:nvPr/>
          </p:nvSpPr>
          <p:spPr>
            <a:xfrm>
              <a:off x="6282996" y="2082383"/>
              <a:ext cx="274554" cy="167985"/>
            </a:xfrm>
            <a:custGeom>
              <a:avLst/>
              <a:gdLst>
                <a:gd name="connsiteX0" fmla="*/ 312813 w 333881"/>
                <a:gd name="connsiteY0" fmla="*/ 0 h 204284"/>
                <a:gd name="connsiteX1" fmla="*/ 328882 w 333881"/>
                <a:gd name="connsiteY1" fmla="*/ 105285 h 204284"/>
                <a:gd name="connsiteX2" fmla="*/ 333881 w 333881"/>
                <a:gd name="connsiteY2" fmla="*/ 204284 h 204284"/>
                <a:gd name="connsiteX3" fmla="*/ 2144 w 333881"/>
                <a:gd name="connsiteY3" fmla="*/ 204284 h 204284"/>
                <a:gd name="connsiteX4" fmla="*/ 1340 w 333881"/>
                <a:gd name="connsiteY4" fmla="*/ 203251 h 204284"/>
                <a:gd name="connsiteX5" fmla="*/ 172968 w 333881"/>
                <a:gd name="connsiteY5" fmla="*/ 69434 h 204284"/>
                <a:gd name="connsiteX6" fmla="*/ 240223 w 333881"/>
                <a:gd name="connsiteY6" fmla="*/ 33761 h 204284"/>
                <a:gd name="connsiteX7" fmla="*/ 312813 w 333881"/>
                <a:gd name="connsiteY7" fmla="*/ 0 h 204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881" h="204284">
                  <a:moveTo>
                    <a:pt x="312813" y="0"/>
                  </a:moveTo>
                  <a:lnTo>
                    <a:pt x="328882" y="105285"/>
                  </a:lnTo>
                  <a:lnTo>
                    <a:pt x="333881" y="204284"/>
                  </a:lnTo>
                  <a:lnTo>
                    <a:pt x="2144" y="204284"/>
                  </a:lnTo>
                  <a:lnTo>
                    <a:pt x="1340" y="203251"/>
                  </a:lnTo>
                  <a:cubicBezTo>
                    <a:pt x="-13898" y="167824"/>
                    <a:pt x="104443" y="105524"/>
                    <a:pt x="172968" y="69434"/>
                  </a:cubicBezTo>
                  <a:cubicBezTo>
                    <a:pt x="192735" y="59024"/>
                    <a:pt x="215317" y="46567"/>
                    <a:pt x="240223" y="33761"/>
                  </a:cubicBezTo>
                  <a:lnTo>
                    <a:pt x="312813" y="0"/>
                  </a:lnTo>
                  <a:close/>
                </a:path>
              </a:pathLst>
            </a:custGeom>
            <a:grpFill/>
            <a:ln>
              <a:noFill/>
            </a:ln>
            <a:effectLst>
              <a:outerShdw blurRad="50800" dist="38100" dir="8100000" algn="t" rotWithShape="0">
                <a:prstClr val="black">
                  <a:alpha val="24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sp>
          <p:nvSpPr>
            <p:cNvPr id="26" name="任意多边形 8"/>
            <p:cNvSpPr/>
            <p:nvPr/>
          </p:nvSpPr>
          <p:spPr>
            <a:xfrm>
              <a:off x="5894407" y="1918427"/>
              <a:ext cx="599811" cy="356243"/>
            </a:xfrm>
            <a:custGeom>
              <a:avLst/>
              <a:gdLst>
                <a:gd name="connsiteX0" fmla="*/ 2015725 w 4545783"/>
                <a:gd name="connsiteY0" fmla="*/ 144 h 1479159"/>
                <a:gd name="connsiteX1" fmla="*/ 2124411 w 4545783"/>
                <a:gd name="connsiteY1" fmla="*/ 8202 h 1479159"/>
                <a:gd name="connsiteX2" fmla="*/ 4176880 w 4545783"/>
                <a:gd name="connsiteY2" fmla="*/ 1141550 h 1479159"/>
                <a:gd name="connsiteX3" fmla="*/ 4502956 w 4545783"/>
                <a:gd name="connsiteY3" fmla="*/ 1428040 h 1479159"/>
                <a:gd name="connsiteX4" fmla="*/ 4545783 w 4545783"/>
                <a:gd name="connsiteY4" fmla="*/ 1479159 h 1479159"/>
                <a:gd name="connsiteX5" fmla="*/ 8410 w 4545783"/>
                <a:gd name="connsiteY5" fmla="*/ 1479159 h 1479159"/>
                <a:gd name="connsiteX6" fmla="*/ 5256 w 4545783"/>
                <a:gd name="connsiteY6" fmla="*/ 1473030 h 1479159"/>
                <a:gd name="connsiteX7" fmla="*/ 678565 w 4545783"/>
                <a:gd name="connsiteY7" fmla="*/ 679194 h 1479159"/>
                <a:gd name="connsiteX8" fmla="*/ 2015725 w 4545783"/>
                <a:gd name="connsiteY8" fmla="*/ 144 h 1479159"/>
                <a:gd name="connsiteX0-1" fmla="*/ 678565 w 4545783"/>
                <a:gd name="connsiteY0-2" fmla="*/ 678924 h 1478889"/>
                <a:gd name="connsiteX1-3" fmla="*/ 2124411 w 4545783"/>
                <a:gd name="connsiteY1-4" fmla="*/ 7932 h 1478889"/>
                <a:gd name="connsiteX2-5" fmla="*/ 4176880 w 4545783"/>
                <a:gd name="connsiteY2-6" fmla="*/ 1141280 h 1478889"/>
                <a:gd name="connsiteX3-7" fmla="*/ 4502956 w 4545783"/>
                <a:gd name="connsiteY3-8" fmla="*/ 1427770 h 1478889"/>
                <a:gd name="connsiteX4-9" fmla="*/ 4545783 w 4545783"/>
                <a:gd name="connsiteY4-10" fmla="*/ 1478889 h 1478889"/>
                <a:gd name="connsiteX5-11" fmla="*/ 8410 w 4545783"/>
                <a:gd name="connsiteY5-12" fmla="*/ 1478889 h 1478889"/>
                <a:gd name="connsiteX6-13" fmla="*/ 5256 w 4545783"/>
                <a:gd name="connsiteY6-14" fmla="*/ 1472760 h 1478889"/>
                <a:gd name="connsiteX7-15" fmla="*/ 678565 w 4545783"/>
                <a:gd name="connsiteY7-16" fmla="*/ 678924 h 1478889"/>
                <a:gd name="connsiteX0-17" fmla="*/ 678565 w 4545783"/>
                <a:gd name="connsiteY0-18" fmla="*/ 609663 h 1409628"/>
                <a:gd name="connsiteX1-19" fmla="*/ 2660006 w 4545783"/>
                <a:gd name="connsiteY1-20" fmla="*/ 9052 h 1409628"/>
                <a:gd name="connsiteX2-21" fmla="*/ 4176880 w 4545783"/>
                <a:gd name="connsiteY2-22" fmla="*/ 1072019 h 1409628"/>
                <a:gd name="connsiteX3-23" fmla="*/ 4502956 w 4545783"/>
                <a:gd name="connsiteY3-24" fmla="*/ 1358509 h 1409628"/>
                <a:gd name="connsiteX4-25" fmla="*/ 4545783 w 4545783"/>
                <a:gd name="connsiteY4-26" fmla="*/ 1409628 h 1409628"/>
                <a:gd name="connsiteX5-27" fmla="*/ 8410 w 4545783"/>
                <a:gd name="connsiteY5-28" fmla="*/ 1409628 h 1409628"/>
                <a:gd name="connsiteX6-29" fmla="*/ 5256 w 4545783"/>
                <a:gd name="connsiteY6-30" fmla="*/ 1403499 h 1409628"/>
                <a:gd name="connsiteX7-31" fmla="*/ 678565 w 4545783"/>
                <a:gd name="connsiteY7-32" fmla="*/ 609663 h 1409628"/>
                <a:gd name="connsiteX0-33" fmla="*/ 678565 w 4545783"/>
                <a:gd name="connsiteY0-34" fmla="*/ 609659 h 1409624"/>
                <a:gd name="connsiteX1-35" fmla="*/ 2510537 w 4545783"/>
                <a:gd name="connsiteY1-36" fmla="*/ 9048 h 1409624"/>
                <a:gd name="connsiteX2-37" fmla="*/ 4176880 w 4545783"/>
                <a:gd name="connsiteY2-38" fmla="*/ 1072015 h 1409624"/>
                <a:gd name="connsiteX3-39" fmla="*/ 4502956 w 4545783"/>
                <a:gd name="connsiteY3-40" fmla="*/ 1358505 h 1409624"/>
                <a:gd name="connsiteX4-41" fmla="*/ 4545783 w 4545783"/>
                <a:gd name="connsiteY4-42" fmla="*/ 1409624 h 1409624"/>
                <a:gd name="connsiteX5-43" fmla="*/ 8410 w 4545783"/>
                <a:gd name="connsiteY5-44" fmla="*/ 1409624 h 1409624"/>
                <a:gd name="connsiteX6-45" fmla="*/ 5256 w 4545783"/>
                <a:gd name="connsiteY6-46" fmla="*/ 1403495 h 1409624"/>
                <a:gd name="connsiteX7-47" fmla="*/ 678565 w 4545783"/>
                <a:gd name="connsiteY7-48" fmla="*/ 609659 h 1409624"/>
                <a:gd name="connsiteX0-49" fmla="*/ 678565 w 4545783"/>
                <a:gd name="connsiteY0-50" fmla="*/ 601139 h 1401104"/>
                <a:gd name="connsiteX1-51" fmla="*/ 2510537 w 4545783"/>
                <a:gd name="connsiteY1-52" fmla="*/ 528 h 1401104"/>
                <a:gd name="connsiteX2-53" fmla="*/ 3803209 w 4545783"/>
                <a:gd name="connsiteY2-54" fmla="*/ 699859 h 1401104"/>
                <a:gd name="connsiteX3-55" fmla="*/ 4502956 w 4545783"/>
                <a:gd name="connsiteY3-56" fmla="*/ 1349985 h 1401104"/>
                <a:gd name="connsiteX4-57" fmla="*/ 4545783 w 4545783"/>
                <a:gd name="connsiteY4-58" fmla="*/ 1401104 h 1401104"/>
                <a:gd name="connsiteX5-59" fmla="*/ 8410 w 4545783"/>
                <a:gd name="connsiteY5-60" fmla="*/ 1401104 h 1401104"/>
                <a:gd name="connsiteX6-61" fmla="*/ 5256 w 4545783"/>
                <a:gd name="connsiteY6-62" fmla="*/ 1394975 h 1401104"/>
                <a:gd name="connsiteX7-63" fmla="*/ 678565 w 4545783"/>
                <a:gd name="connsiteY7-64" fmla="*/ 601139 h 1401104"/>
                <a:gd name="connsiteX0-65" fmla="*/ 678565 w 4545783"/>
                <a:gd name="connsiteY0-66" fmla="*/ 605233 h 1405198"/>
                <a:gd name="connsiteX1-67" fmla="*/ 2510537 w 4545783"/>
                <a:gd name="connsiteY1-68" fmla="*/ 4622 h 1405198"/>
                <a:gd name="connsiteX2-69" fmla="*/ 3790753 w 4545783"/>
                <a:gd name="connsiteY2-70" fmla="*/ 528001 h 1405198"/>
                <a:gd name="connsiteX3-71" fmla="*/ 4502956 w 4545783"/>
                <a:gd name="connsiteY3-72" fmla="*/ 1354079 h 1405198"/>
                <a:gd name="connsiteX4-73" fmla="*/ 4545783 w 4545783"/>
                <a:gd name="connsiteY4-74" fmla="*/ 1405198 h 1405198"/>
                <a:gd name="connsiteX5-75" fmla="*/ 8410 w 4545783"/>
                <a:gd name="connsiteY5-76" fmla="*/ 1405198 h 1405198"/>
                <a:gd name="connsiteX6-77" fmla="*/ 5256 w 4545783"/>
                <a:gd name="connsiteY6-78" fmla="*/ 1399069 h 1405198"/>
                <a:gd name="connsiteX7-79" fmla="*/ 678565 w 4545783"/>
                <a:gd name="connsiteY7-80" fmla="*/ 605233 h 1405198"/>
                <a:gd name="connsiteX0-81" fmla="*/ 678565 w 4545783"/>
                <a:gd name="connsiteY0-82" fmla="*/ 672717 h 1472682"/>
                <a:gd name="connsiteX1-83" fmla="*/ 2473170 w 4545783"/>
                <a:gd name="connsiteY1-84" fmla="*/ 1725 h 1472682"/>
                <a:gd name="connsiteX2-85" fmla="*/ 3790753 w 4545783"/>
                <a:gd name="connsiteY2-86" fmla="*/ 595485 h 1472682"/>
                <a:gd name="connsiteX3-87" fmla="*/ 4502956 w 4545783"/>
                <a:gd name="connsiteY3-88" fmla="*/ 1421563 h 1472682"/>
                <a:gd name="connsiteX4-89" fmla="*/ 4545783 w 4545783"/>
                <a:gd name="connsiteY4-90" fmla="*/ 1472682 h 1472682"/>
                <a:gd name="connsiteX5-91" fmla="*/ 8410 w 4545783"/>
                <a:gd name="connsiteY5-92" fmla="*/ 1472682 h 1472682"/>
                <a:gd name="connsiteX6-93" fmla="*/ 5256 w 4545783"/>
                <a:gd name="connsiteY6-94" fmla="*/ 1466553 h 1472682"/>
                <a:gd name="connsiteX7-95" fmla="*/ 678565 w 4545783"/>
                <a:gd name="connsiteY7-96" fmla="*/ 672717 h 1472682"/>
                <a:gd name="connsiteX0-97" fmla="*/ 678565 w 4545783"/>
                <a:gd name="connsiteY0-98" fmla="*/ 671694 h 1471659"/>
                <a:gd name="connsiteX1-99" fmla="*/ 2473170 w 4545783"/>
                <a:gd name="connsiteY1-100" fmla="*/ 702 h 1471659"/>
                <a:gd name="connsiteX2-101" fmla="*/ 3790753 w 4545783"/>
                <a:gd name="connsiteY2-102" fmla="*/ 594462 h 1471659"/>
                <a:gd name="connsiteX3-103" fmla="*/ 4502956 w 4545783"/>
                <a:gd name="connsiteY3-104" fmla="*/ 1420540 h 1471659"/>
                <a:gd name="connsiteX4-105" fmla="*/ 4545783 w 4545783"/>
                <a:gd name="connsiteY4-106" fmla="*/ 1471659 h 1471659"/>
                <a:gd name="connsiteX5-107" fmla="*/ 8410 w 4545783"/>
                <a:gd name="connsiteY5-108" fmla="*/ 1471659 h 1471659"/>
                <a:gd name="connsiteX6-109" fmla="*/ 5256 w 4545783"/>
                <a:gd name="connsiteY6-110" fmla="*/ 1465530 h 1471659"/>
                <a:gd name="connsiteX7-111" fmla="*/ 678565 w 4545783"/>
                <a:gd name="connsiteY7-112" fmla="*/ 671694 h 1471659"/>
                <a:gd name="connsiteX0-113" fmla="*/ 678565 w 4545783"/>
                <a:gd name="connsiteY0-114" fmla="*/ 671694 h 1471659"/>
                <a:gd name="connsiteX1-115" fmla="*/ 2473170 w 4545783"/>
                <a:gd name="connsiteY1-116" fmla="*/ 702 h 1471659"/>
                <a:gd name="connsiteX2-117" fmla="*/ 3790753 w 4545783"/>
                <a:gd name="connsiteY2-118" fmla="*/ 594462 h 1471659"/>
                <a:gd name="connsiteX3-119" fmla="*/ 4502956 w 4545783"/>
                <a:gd name="connsiteY3-120" fmla="*/ 1420540 h 1471659"/>
                <a:gd name="connsiteX4-121" fmla="*/ 4545783 w 4545783"/>
                <a:gd name="connsiteY4-122" fmla="*/ 1471659 h 1471659"/>
                <a:gd name="connsiteX5-123" fmla="*/ 8410 w 4545783"/>
                <a:gd name="connsiteY5-124" fmla="*/ 1471659 h 1471659"/>
                <a:gd name="connsiteX6-125" fmla="*/ 5256 w 4545783"/>
                <a:gd name="connsiteY6-126" fmla="*/ 1465530 h 1471659"/>
                <a:gd name="connsiteX7-127" fmla="*/ 678565 w 4545783"/>
                <a:gd name="connsiteY7-128" fmla="*/ 671694 h 1471659"/>
                <a:gd name="connsiteX0-129" fmla="*/ 678565 w 4545783"/>
                <a:gd name="connsiteY0-130" fmla="*/ 671694 h 1471659"/>
                <a:gd name="connsiteX1-131" fmla="*/ 2473170 w 4545783"/>
                <a:gd name="connsiteY1-132" fmla="*/ 702 h 1471659"/>
                <a:gd name="connsiteX2-133" fmla="*/ 3790753 w 4545783"/>
                <a:gd name="connsiteY2-134" fmla="*/ 594462 h 1471659"/>
                <a:gd name="connsiteX3-135" fmla="*/ 4502956 w 4545783"/>
                <a:gd name="connsiteY3-136" fmla="*/ 1420540 h 1471659"/>
                <a:gd name="connsiteX4-137" fmla="*/ 4545783 w 4545783"/>
                <a:gd name="connsiteY4-138" fmla="*/ 1471659 h 1471659"/>
                <a:gd name="connsiteX5-139" fmla="*/ 8410 w 4545783"/>
                <a:gd name="connsiteY5-140" fmla="*/ 1471659 h 1471659"/>
                <a:gd name="connsiteX6-141" fmla="*/ 5256 w 4545783"/>
                <a:gd name="connsiteY6-142" fmla="*/ 1465530 h 1471659"/>
                <a:gd name="connsiteX7-143" fmla="*/ 678565 w 4545783"/>
                <a:gd name="connsiteY7-144" fmla="*/ 671694 h 147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545783" h="1471659">
                  <a:moveTo>
                    <a:pt x="678565" y="671694"/>
                  </a:moveTo>
                  <a:cubicBezTo>
                    <a:pt x="1031757" y="427556"/>
                    <a:pt x="1954730" y="-20107"/>
                    <a:pt x="2473170" y="702"/>
                  </a:cubicBezTo>
                  <a:cubicBezTo>
                    <a:pt x="3029234" y="23021"/>
                    <a:pt x="3386692" y="292071"/>
                    <a:pt x="3790753" y="594462"/>
                  </a:cubicBezTo>
                  <a:cubicBezTo>
                    <a:pt x="3939181" y="712622"/>
                    <a:pt x="4431709" y="1346264"/>
                    <a:pt x="4502956" y="1420540"/>
                  </a:cubicBezTo>
                  <a:lnTo>
                    <a:pt x="4545783" y="1471659"/>
                  </a:lnTo>
                  <a:lnTo>
                    <a:pt x="8410" y="1471659"/>
                  </a:lnTo>
                  <a:lnTo>
                    <a:pt x="5256" y="1465530"/>
                  </a:lnTo>
                  <a:cubicBezTo>
                    <a:pt x="-54525" y="1255367"/>
                    <a:pt x="409736" y="885786"/>
                    <a:pt x="678565" y="671694"/>
                  </a:cubicBezTo>
                  <a:close/>
                </a:path>
              </a:pathLst>
            </a:custGeom>
            <a:grpFill/>
            <a:ln>
              <a:noFill/>
            </a:ln>
            <a:effectLst>
              <a:outerShdw blurRad="50800" dist="38100" dir="8100000" algn="t" rotWithShape="0">
                <a:prstClr val="black">
                  <a:alpha val="24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sp>
          <p:nvSpPr>
            <p:cNvPr id="27" name="任意多边形 9"/>
            <p:cNvSpPr/>
            <p:nvPr/>
          </p:nvSpPr>
          <p:spPr>
            <a:xfrm>
              <a:off x="5300393" y="1617525"/>
              <a:ext cx="952838" cy="681446"/>
            </a:xfrm>
            <a:custGeom>
              <a:avLst/>
              <a:gdLst>
                <a:gd name="connsiteX0" fmla="*/ 2015725 w 4545783"/>
                <a:gd name="connsiteY0" fmla="*/ 144 h 1479159"/>
                <a:gd name="connsiteX1" fmla="*/ 2124411 w 4545783"/>
                <a:gd name="connsiteY1" fmla="*/ 8202 h 1479159"/>
                <a:gd name="connsiteX2" fmla="*/ 4176880 w 4545783"/>
                <a:gd name="connsiteY2" fmla="*/ 1141550 h 1479159"/>
                <a:gd name="connsiteX3" fmla="*/ 4502956 w 4545783"/>
                <a:gd name="connsiteY3" fmla="*/ 1428040 h 1479159"/>
                <a:gd name="connsiteX4" fmla="*/ 4545783 w 4545783"/>
                <a:gd name="connsiteY4" fmla="*/ 1479159 h 1479159"/>
                <a:gd name="connsiteX5" fmla="*/ 8410 w 4545783"/>
                <a:gd name="connsiteY5" fmla="*/ 1479159 h 1479159"/>
                <a:gd name="connsiteX6" fmla="*/ 5256 w 4545783"/>
                <a:gd name="connsiteY6" fmla="*/ 1473030 h 1479159"/>
                <a:gd name="connsiteX7" fmla="*/ 678565 w 4545783"/>
                <a:gd name="connsiteY7" fmla="*/ 679194 h 1479159"/>
                <a:gd name="connsiteX8" fmla="*/ 2015725 w 4545783"/>
                <a:gd name="connsiteY8" fmla="*/ 144 h 147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5783" h="1479159">
                  <a:moveTo>
                    <a:pt x="2015725" y="144"/>
                  </a:moveTo>
                  <a:cubicBezTo>
                    <a:pt x="2051730" y="764"/>
                    <a:pt x="2087971" y="3386"/>
                    <a:pt x="2124411" y="8202"/>
                  </a:cubicBezTo>
                  <a:cubicBezTo>
                    <a:pt x="2707462" y="85262"/>
                    <a:pt x="3224767" y="581095"/>
                    <a:pt x="4176880" y="1141550"/>
                  </a:cubicBezTo>
                  <a:cubicBezTo>
                    <a:pt x="4325308" y="1259710"/>
                    <a:pt x="4431709" y="1353764"/>
                    <a:pt x="4502956" y="1428040"/>
                  </a:cubicBezTo>
                  <a:lnTo>
                    <a:pt x="4545783" y="1479159"/>
                  </a:lnTo>
                  <a:lnTo>
                    <a:pt x="8410" y="1479159"/>
                  </a:lnTo>
                  <a:lnTo>
                    <a:pt x="5256" y="1473030"/>
                  </a:lnTo>
                  <a:cubicBezTo>
                    <a:pt x="-54525" y="1262867"/>
                    <a:pt x="409736" y="893286"/>
                    <a:pt x="678565" y="679194"/>
                  </a:cubicBezTo>
                  <a:cubicBezTo>
                    <a:pt x="988752" y="432164"/>
                    <a:pt x="1475655" y="-9152"/>
                    <a:pt x="2015725" y="144"/>
                  </a:cubicBezTo>
                  <a:close/>
                </a:path>
              </a:pathLst>
            </a:custGeom>
            <a:grpFill/>
            <a:ln>
              <a:noFill/>
            </a:ln>
            <a:effectLst>
              <a:outerShdw blurRad="50800" dist="38100" dir="8100000" algn="t" rotWithShape="0">
                <a:prstClr val="black">
                  <a:alpha val="24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sp>
          <p:nvSpPr>
            <p:cNvPr id="28" name="任意多边形 10"/>
            <p:cNvSpPr/>
            <p:nvPr/>
          </p:nvSpPr>
          <p:spPr>
            <a:xfrm>
              <a:off x="4637167" y="1918427"/>
              <a:ext cx="952838" cy="331942"/>
            </a:xfrm>
            <a:custGeom>
              <a:avLst/>
              <a:gdLst>
                <a:gd name="connsiteX0" fmla="*/ 2015725 w 4545783"/>
                <a:gd name="connsiteY0" fmla="*/ 144 h 1479159"/>
                <a:gd name="connsiteX1" fmla="*/ 2124411 w 4545783"/>
                <a:gd name="connsiteY1" fmla="*/ 8202 h 1479159"/>
                <a:gd name="connsiteX2" fmla="*/ 4176880 w 4545783"/>
                <a:gd name="connsiteY2" fmla="*/ 1141550 h 1479159"/>
                <a:gd name="connsiteX3" fmla="*/ 4502956 w 4545783"/>
                <a:gd name="connsiteY3" fmla="*/ 1428040 h 1479159"/>
                <a:gd name="connsiteX4" fmla="*/ 4545783 w 4545783"/>
                <a:gd name="connsiteY4" fmla="*/ 1479159 h 1479159"/>
                <a:gd name="connsiteX5" fmla="*/ 8410 w 4545783"/>
                <a:gd name="connsiteY5" fmla="*/ 1479159 h 1479159"/>
                <a:gd name="connsiteX6" fmla="*/ 5256 w 4545783"/>
                <a:gd name="connsiteY6" fmla="*/ 1473030 h 1479159"/>
                <a:gd name="connsiteX7" fmla="*/ 678565 w 4545783"/>
                <a:gd name="connsiteY7" fmla="*/ 679194 h 1479159"/>
                <a:gd name="connsiteX8" fmla="*/ 2015725 w 4545783"/>
                <a:gd name="connsiteY8" fmla="*/ 144 h 147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45783" h="1479159">
                  <a:moveTo>
                    <a:pt x="2015725" y="144"/>
                  </a:moveTo>
                  <a:cubicBezTo>
                    <a:pt x="2051730" y="764"/>
                    <a:pt x="2087971" y="3386"/>
                    <a:pt x="2124411" y="8202"/>
                  </a:cubicBezTo>
                  <a:cubicBezTo>
                    <a:pt x="2707462" y="85262"/>
                    <a:pt x="3224767" y="581095"/>
                    <a:pt x="4176880" y="1141550"/>
                  </a:cubicBezTo>
                  <a:cubicBezTo>
                    <a:pt x="4325308" y="1259710"/>
                    <a:pt x="4431709" y="1353764"/>
                    <a:pt x="4502956" y="1428040"/>
                  </a:cubicBezTo>
                  <a:lnTo>
                    <a:pt x="4545783" y="1479159"/>
                  </a:lnTo>
                  <a:lnTo>
                    <a:pt x="8410" y="1479159"/>
                  </a:lnTo>
                  <a:lnTo>
                    <a:pt x="5256" y="1473030"/>
                  </a:lnTo>
                  <a:cubicBezTo>
                    <a:pt x="-54525" y="1262867"/>
                    <a:pt x="409736" y="893286"/>
                    <a:pt x="678565" y="679194"/>
                  </a:cubicBezTo>
                  <a:cubicBezTo>
                    <a:pt x="988752" y="432164"/>
                    <a:pt x="1475655" y="-9152"/>
                    <a:pt x="2015725" y="144"/>
                  </a:cubicBezTo>
                  <a:close/>
                </a:path>
              </a:pathLst>
            </a:custGeom>
            <a:grpFill/>
            <a:ln>
              <a:noFill/>
            </a:ln>
            <a:effectLst>
              <a:outerShdw blurRad="50800" dist="38100" dir="8100000" algn="t" rotWithShape="0">
                <a:prstClr val="black">
                  <a:alpha val="24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sp>
          <p:nvSpPr>
            <p:cNvPr id="29" name="任意多边形 11"/>
            <p:cNvSpPr/>
            <p:nvPr/>
          </p:nvSpPr>
          <p:spPr>
            <a:xfrm>
              <a:off x="4490993" y="2045332"/>
              <a:ext cx="504998" cy="229338"/>
            </a:xfrm>
            <a:custGeom>
              <a:avLst/>
              <a:gdLst>
                <a:gd name="connsiteX0" fmla="*/ 281547 w 614120"/>
                <a:gd name="connsiteY0" fmla="*/ 133 h 278894"/>
                <a:gd name="connsiteX1" fmla="*/ 492967 w 614120"/>
                <a:gd name="connsiteY1" fmla="*/ 112657 h 278894"/>
                <a:gd name="connsiteX2" fmla="*/ 607248 w 614120"/>
                <a:gd name="connsiteY2" fmla="*/ 269207 h 278894"/>
                <a:gd name="connsiteX3" fmla="*/ 614120 w 614120"/>
                <a:gd name="connsiteY3" fmla="*/ 278894 h 278894"/>
                <a:gd name="connsiteX4" fmla="*/ 0 w 614120"/>
                <a:gd name="connsiteY4" fmla="*/ 278894 h 278894"/>
                <a:gd name="connsiteX5" fmla="*/ 6491 w 614120"/>
                <a:gd name="connsiteY5" fmla="*/ 150342 h 278894"/>
                <a:gd name="connsiteX6" fmla="*/ 12130 w 614120"/>
                <a:gd name="connsiteY6" fmla="*/ 113394 h 278894"/>
                <a:gd name="connsiteX7" fmla="*/ 18815 w 614120"/>
                <a:gd name="connsiteY7" fmla="*/ 108384 h 278894"/>
                <a:gd name="connsiteX8" fmla="*/ 281547 w 614120"/>
                <a:gd name="connsiteY8" fmla="*/ 133 h 278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120" h="278894">
                  <a:moveTo>
                    <a:pt x="281547" y="133"/>
                  </a:moveTo>
                  <a:cubicBezTo>
                    <a:pt x="370773" y="4363"/>
                    <a:pt x="428131" y="55350"/>
                    <a:pt x="492967" y="112657"/>
                  </a:cubicBezTo>
                  <a:cubicBezTo>
                    <a:pt x="516784" y="135049"/>
                    <a:pt x="595816" y="255131"/>
                    <a:pt x="607248" y="269207"/>
                  </a:cubicBezTo>
                  <a:lnTo>
                    <a:pt x="614120" y="278894"/>
                  </a:lnTo>
                  <a:lnTo>
                    <a:pt x="0" y="278894"/>
                  </a:lnTo>
                  <a:cubicBezTo>
                    <a:pt x="0" y="235495"/>
                    <a:pt x="2199" y="192609"/>
                    <a:pt x="6491" y="150342"/>
                  </a:cubicBezTo>
                  <a:lnTo>
                    <a:pt x="12130" y="113394"/>
                  </a:lnTo>
                  <a:lnTo>
                    <a:pt x="18815" y="108384"/>
                  </a:lnTo>
                  <a:cubicBezTo>
                    <a:pt x="86267" y="61204"/>
                    <a:pt x="208756" y="-3317"/>
                    <a:pt x="281547" y="133"/>
                  </a:cubicBezTo>
                  <a:close/>
                </a:path>
              </a:pathLst>
            </a:custGeom>
            <a:grpFill/>
            <a:ln>
              <a:noFill/>
            </a:ln>
            <a:effectLst>
              <a:outerShdw blurRad="50800" dist="38100" dir="8100000" algn="t" rotWithShape="0">
                <a:prstClr val="black">
                  <a:alpha val="24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grpSp>
      <p:pic>
        <p:nvPicPr>
          <p:cNvPr id="35" name="图片 34"/>
          <p:cNvPicPr>
            <a:picLocks noChangeAspect="1"/>
          </p:cNvPicPr>
          <p:nvPr/>
        </p:nvPicPr>
        <p:blipFill>
          <a:blip r:embed="rId5">
            <a:duotone>
              <a:schemeClr val="accent2">
                <a:shade val="45000"/>
                <a:satMod val="135000"/>
              </a:schemeClr>
              <a:prstClr val="white"/>
            </a:duotone>
          </a:blip>
          <a:stretch>
            <a:fillRect/>
          </a:stretch>
        </p:blipFill>
        <p:spPr>
          <a:xfrm>
            <a:off x="6766765" y="3238472"/>
            <a:ext cx="226726" cy="222543"/>
          </a:xfrm>
          <a:prstGeom prst="rect">
            <a:avLst/>
          </a:prstGeom>
          <a:noFill/>
        </p:spPr>
      </p:pic>
      <p:sp>
        <p:nvSpPr>
          <p:cNvPr id="36" name="任意多边形 444"/>
          <p:cNvSpPr/>
          <p:nvPr/>
        </p:nvSpPr>
        <p:spPr bwMode="auto">
          <a:xfrm rot="20933214">
            <a:off x="8424097" y="3791955"/>
            <a:ext cx="194527" cy="184434"/>
          </a:xfrm>
          <a:custGeom>
            <a:avLst/>
            <a:gdLst>
              <a:gd name="connsiteX0" fmla="*/ 1484795 w 2797015"/>
              <a:gd name="connsiteY0" fmla="*/ 886671 h 2651904"/>
              <a:gd name="connsiteX1" fmla="*/ 959227 w 2797015"/>
              <a:gd name="connsiteY1" fmla="*/ 1239664 h 2651904"/>
              <a:gd name="connsiteX2" fmla="*/ 1312219 w 2797015"/>
              <a:gd name="connsiteY2" fmla="*/ 1765232 h 2651904"/>
              <a:gd name="connsiteX3" fmla="*/ 1837788 w 2797015"/>
              <a:gd name="connsiteY3" fmla="*/ 1412240 h 2651904"/>
              <a:gd name="connsiteX4" fmla="*/ 1484795 w 2797015"/>
              <a:gd name="connsiteY4" fmla="*/ 886671 h 2651904"/>
              <a:gd name="connsiteX5" fmla="*/ 1981391 w 2797015"/>
              <a:gd name="connsiteY5" fmla="*/ 15434 h 2651904"/>
              <a:gd name="connsiteX6" fmla="*/ 2408247 w 2797015"/>
              <a:gd name="connsiteY6" fmla="*/ 395301 h 2651904"/>
              <a:gd name="connsiteX7" fmla="*/ 2319005 w 2797015"/>
              <a:gd name="connsiteY7" fmla="*/ 912258 h 2651904"/>
              <a:gd name="connsiteX8" fmla="*/ 2685367 w 2797015"/>
              <a:gd name="connsiteY8" fmla="*/ 1136727 h 2651904"/>
              <a:gd name="connsiteX9" fmla="*/ 2553852 w 2797015"/>
              <a:gd name="connsiteY9" fmla="*/ 1932569 h 2651904"/>
              <a:gd name="connsiteX10" fmla="*/ 2016049 w 2797015"/>
              <a:gd name="connsiteY10" fmla="*/ 2011925 h 2651904"/>
              <a:gd name="connsiteX11" fmla="*/ 1908018 w 2797015"/>
              <a:gd name="connsiteY11" fmla="*/ 2415514 h 2651904"/>
              <a:gd name="connsiteX12" fmla="*/ 1083698 w 2797015"/>
              <a:gd name="connsiteY12" fmla="*/ 2542487 h 2651904"/>
              <a:gd name="connsiteX13" fmla="*/ 839456 w 2797015"/>
              <a:gd name="connsiteY13" fmla="*/ 2086748 h 2651904"/>
              <a:gd name="connsiteX14" fmla="*/ 804227 w 2797015"/>
              <a:gd name="connsiteY14" fmla="*/ 2086749 h 2651904"/>
              <a:gd name="connsiteX15" fmla="*/ 407333 w 2797015"/>
              <a:gd name="connsiteY15" fmla="*/ 2098084 h 2651904"/>
              <a:gd name="connsiteX16" fmla="*/ 29227 w 2797015"/>
              <a:gd name="connsiteY16" fmla="*/ 1379333 h 2651904"/>
              <a:gd name="connsiteX17" fmla="*/ 400288 w 2797015"/>
              <a:gd name="connsiteY17" fmla="*/ 1016558 h 2651904"/>
              <a:gd name="connsiteX18" fmla="*/ 393244 w 2797015"/>
              <a:gd name="connsiteY18" fmla="*/ 996151 h 2651904"/>
              <a:gd name="connsiteX19" fmla="*/ 397940 w 2797015"/>
              <a:gd name="connsiteY19" fmla="*/ 993883 h 2651904"/>
              <a:gd name="connsiteX20" fmla="*/ 257029 w 2797015"/>
              <a:gd name="connsiteY20" fmla="*/ 622037 h 2651904"/>
              <a:gd name="connsiteX21" fmla="*/ 846500 w 2797015"/>
              <a:gd name="connsiteY21" fmla="*/ 52930 h 2651904"/>
              <a:gd name="connsiteX22" fmla="*/ 1330289 w 2797015"/>
              <a:gd name="connsiteY22" fmla="*/ 295539 h 2651904"/>
              <a:gd name="connsiteX23" fmla="*/ 1663776 w 2797015"/>
              <a:gd name="connsiteY23" fmla="*/ 27989 h 2651904"/>
              <a:gd name="connsiteX24" fmla="*/ 1896680 w 2797015"/>
              <a:gd name="connsiteY24" fmla="*/ 2164 h 2651904"/>
              <a:gd name="connsiteX25" fmla="*/ 1981391 w 2797015"/>
              <a:gd name="connsiteY25" fmla="*/ 15434 h 2651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97015" h="2651904">
                <a:moveTo>
                  <a:pt x="1484795" y="886671"/>
                </a:moveTo>
                <a:cubicBezTo>
                  <a:pt x="1242187" y="839016"/>
                  <a:pt x="1006882" y="997056"/>
                  <a:pt x="959227" y="1239664"/>
                </a:cubicBezTo>
                <a:cubicBezTo>
                  <a:pt x="911571" y="1482272"/>
                  <a:pt x="1069612" y="1717577"/>
                  <a:pt x="1312219" y="1765232"/>
                </a:cubicBezTo>
                <a:cubicBezTo>
                  <a:pt x="1554827" y="1812888"/>
                  <a:pt x="1790132" y="1654848"/>
                  <a:pt x="1837788" y="1412240"/>
                </a:cubicBezTo>
                <a:cubicBezTo>
                  <a:pt x="1885443" y="1169632"/>
                  <a:pt x="1727403" y="934327"/>
                  <a:pt x="1484795" y="886671"/>
                </a:cubicBezTo>
                <a:close/>
                <a:moveTo>
                  <a:pt x="1981391" y="15434"/>
                </a:moveTo>
                <a:cubicBezTo>
                  <a:pt x="2175573" y="60095"/>
                  <a:pt x="2341975" y="198891"/>
                  <a:pt x="2408247" y="395301"/>
                </a:cubicBezTo>
                <a:cubicBezTo>
                  <a:pt x="2469308" y="576689"/>
                  <a:pt x="2429384" y="769415"/>
                  <a:pt x="2319005" y="912258"/>
                </a:cubicBezTo>
                <a:cubicBezTo>
                  <a:pt x="2459913" y="939467"/>
                  <a:pt x="2593776" y="1014290"/>
                  <a:pt x="2685367" y="1136727"/>
                </a:cubicBezTo>
                <a:cubicBezTo>
                  <a:pt x="2875595" y="1390671"/>
                  <a:pt x="2816882" y="1748912"/>
                  <a:pt x="2553852" y="1932569"/>
                </a:cubicBezTo>
                <a:cubicBezTo>
                  <a:pt x="2391807" y="2045935"/>
                  <a:pt x="2192186" y="2068609"/>
                  <a:pt x="2016049" y="2011925"/>
                </a:cubicBezTo>
                <a:cubicBezTo>
                  <a:pt x="2034837" y="2150234"/>
                  <a:pt x="1999609" y="2295345"/>
                  <a:pt x="1908018" y="2415514"/>
                </a:cubicBezTo>
                <a:cubicBezTo>
                  <a:pt x="1715442" y="2671725"/>
                  <a:pt x="1346729" y="2728409"/>
                  <a:pt x="1083698" y="2542487"/>
                </a:cubicBezTo>
                <a:cubicBezTo>
                  <a:pt x="926350" y="2431387"/>
                  <a:pt x="841804" y="2261335"/>
                  <a:pt x="839456" y="2086748"/>
                </a:cubicBezTo>
                <a:cubicBezTo>
                  <a:pt x="839456" y="2086748"/>
                  <a:pt x="839456" y="2086748"/>
                  <a:pt x="804227" y="2086749"/>
                </a:cubicBezTo>
                <a:cubicBezTo>
                  <a:pt x="682107" y="2134361"/>
                  <a:pt x="543545" y="2141165"/>
                  <a:pt x="407333" y="2098084"/>
                </a:cubicBezTo>
                <a:cubicBezTo>
                  <a:pt x="97333" y="2000589"/>
                  <a:pt x="-71759" y="1678625"/>
                  <a:pt x="29227" y="1379333"/>
                </a:cubicBezTo>
                <a:cubicBezTo>
                  <a:pt x="87940" y="1202480"/>
                  <a:pt x="231196" y="1070974"/>
                  <a:pt x="400288" y="1016558"/>
                </a:cubicBezTo>
                <a:cubicBezTo>
                  <a:pt x="400288" y="1016558"/>
                  <a:pt x="400288" y="1016558"/>
                  <a:pt x="393244" y="996151"/>
                </a:cubicBezTo>
                <a:cubicBezTo>
                  <a:pt x="393244" y="996151"/>
                  <a:pt x="393244" y="996151"/>
                  <a:pt x="397940" y="993883"/>
                </a:cubicBezTo>
                <a:cubicBezTo>
                  <a:pt x="311046" y="894118"/>
                  <a:pt x="257029" y="764881"/>
                  <a:pt x="257029" y="622037"/>
                </a:cubicBezTo>
                <a:cubicBezTo>
                  <a:pt x="257029" y="306875"/>
                  <a:pt x="520060" y="52931"/>
                  <a:pt x="846500" y="52930"/>
                </a:cubicBezTo>
                <a:cubicBezTo>
                  <a:pt x="1046122" y="52930"/>
                  <a:pt x="1222261" y="148161"/>
                  <a:pt x="1330289" y="295539"/>
                </a:cubicBezTo>
                <a:cubicBezTo>
                  <a:pt x="1400745" y="173100"/>
                  <a:pt x="1515821" y="75605"/>
                  <a:pt x="1663776" y="27989"/>
                </a:cubicBezTo>
                <a:cubicBezTo>
                  <a:pt x="1741275" y="3616"/>
                  <a:pt x="1820243" y="-4318"/>
                  <a:pt x="1896680" y="2164"/>
                </a:cubicBezTo>
                <a:cubicBezTo>
                  <a:pt x="1925343" y="4595"/>
                  <a:pt x="1953651" y="9054"/>
                  <a:pt x="1981391" y="15434"/>
                </a:cubicBezTo>
                <a:close/>
              </a:path>
            </a:pathLst>
          </a:custGeom>
          <a:blipFill>
            <a:blip r:embed="rId4"/>
            <a:stretch>
              <a:fillRect/>
            </a:stretch>
          </a:blipFill>
          <a:ln>
            <a:noFill/>
          </a:ln>
          <a:effectLst>
            <a:outerShdw blurRad="50800" dist="63500" dir="9600000" algn="t" rotWithShape="0">
              <a:prstClr val="black">
                <a:alpha val="30000"/>
              </a:prstClr>
            </a:outerShdw>
          </a:effectLst>
        </p:spPr>
        <p:txBody>
          <a:bodyPr vert="horz" wrap="square" lIns="91440" tIns="45720" rIns="91440" bIns="45720" numCol="1" anchor="t" anchorCtr="0" compatLnSpc="1">
            <a:noAutofit/>
          </a:bodyPr>
          <a:lstStyle/>
          <a:p>
            <a:endParaRPr lang="zh-CN" altLang="en-US">
              <a:ea typeface="方正黑体简体" panose="03000509000000000000" pitchFamily="65" charset="-122"/>
            </a:endParaRPr>
          </a:p>
        </p:txBody>
      </p:sp>
      <p:sp>
        <p:nvSpPr>
          <p:cNvPr id="37" name="PA_库_矩形 18"/>
          <p:cNvSpPr/>
          <p:nvPr>
            <p:custDataLst>
              <p:tags r:id="rId1"/>
            </p:custDataLst>
          </p:nvPr>
        </p:nvSpPr>
        <p:spPr>
          <a:xfrm>
            <a:off x="2848701" y="3441998"/>
            <a:ext cx="6578724" cy="2677656"/>
          </a:xfrm>
          <a:prstGeom prst="rect">
            <a:avLst/>
          </a:prstGeom>
          <a:noFill/>
        </p:spPr>
        <p:txBody>
          <a:bodyPr vert="eaVert" wrap="square" rtlCol="0">
            <a:spAutoFit/>
          </a:bodyPr>
          <a:lstStyle/>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庭院深深深几许</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云窗雾阁春迟</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为谁憔悴损芳姿 </a:t>
            </a:r>
            <a:br>
              <a:rPr lang="zh-CN" altLang="en-US" sz="1200" dirty="0">
                <a:solidFill>
                  <a:schemeClr val="bg1">
                    <a:lumMod val="75000"/>
                  </a:schemeClr>
                </a:solidFill>
                <a:latin typeface="Arial" panose="020B0604020202020204" pitchFamily="34" charset="0"/>
                <a:ea typeface="方正黑体简体" panose="03000509000000000000" pitchFamily="65" charset="-122"/>
              </a:rPr>
            </a:br>
            <a:r>
              <a:rPr lang="zh-CN" altLang="en-US" sz="1200" dirty="0">
                <a:solidFill>
                  <a:schemeClr val="bg1">
                    <a:lumMod val="75000"/>
                  </a:schemeClr>
                </a:solidFill>
                <a:latin typeface="Arial" panose="020B0604020202020204" pitchFamily="34" charset="0"/>
                <a:ea typeface="方正黑体简体" panose="03000509000000000000" pitchFamily="65" charset="-122"/>
              </a:rPr>
              <a:t>夜来清梦好</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应是发南枝 </a:t>
            </a:r>
            <a:br>
              <a:rPr lang="zh-CN" altLang="en-US" sz="1200" dirty="0">
                <a:solidFill>
                  <a:schemeClr val="bg1">
                    <a:lumMod val="75000"/>
                  </a:schemeClr>
                </a:solidFill>
                <a:latin typeface="Arial" panose="020B0604020202020204" pitchFamily="34" charset="0"/>
                <a:ea typeface="方正黑体简体" panose="03000509000000000000" pitchFamily="65" charset="-122"/>
              </a:rPr>
            </a:br>
            <a:r>
              <a:rPr lang="zh-CN" altLang="en-US" sz="1200" dirty="0">
                <a:solidFill>
                  <a:schemeClr val="bg1">
                    <a:lumMod val="75000"/>
                  </a:schemeClr>
                </a:solidFill>
                <a:latin typeface="Arial" panose="020B0604020202020204" pitchFamily="34" charset="0"/>
                <a:ea typeface="方正黑体简体" panose="03000509000000000000" pitchFamily="65" charset="-122"/>
              </a:rPr>
              <a:t>玉瘦檀轻无限恨</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南楼羌管休吹 </a:t>
            </a:r>
            <a:br>
              <a:rPr lang="zh-CN" altLang="en-US" sz="1200" dirty="0">
                <a:solidFill>
                  <a:schemeClr val="bg1">
                    <a:lumMod val="75000"/>
                  </a:schemeClr>
                </a:solidFill>
                <a:latin typeface="Arial" panose="020B0604020202020204" pitchFamily="34" charset="0"/>
                <a:ea typeface="方正黑体简体" panose="03000509000000000000" pitchFamily="65" charset="-122"/>
              </a:rPr>
            </a:br>
            <a:r>
              <a:rPr lang="zh-CN" altLang="en-US" sz="1200" dirty="0">
                <a:solidFill>
                  <a:schemeClr val="bg1">
                    <a:lumMod val="75000"/>
                  </a:schemeClr>
                </a:solidFill>
                <a:latin typeface="Arial" panose="020B0604020202020204" pitchFamily="34" charset="0"/>
                <a:ea typeface="方正黑体简体" panose="03000509000000000000" pitchFamily="65" charset="-122"/>
              </a:rPr>
              <a:t>浓香吹尽有谁知</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暖风迟日也</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别到杏花肥  </a:t>
            </a: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绣被五更春睡好</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罗帏不觉纱窗晓 </a:t>
            </a: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为谁成早秀</a:t>
            </a:r>
            <a:endParaRPr lang="en-US" altLang="zh-CN" sz="1200" dirty="0">
              <a:solidFill>
                <a:schemeClr val="bg1">
                  <a:lumMod val="75000"/>
                </a:schemeClr>
              </a:solidFill>
              <a:latin typeface="Arial" panose="020B0604020202020204" pitchFamily="34" charset="0"/>
              <a:ea typeface="方正黑体简体" panose="03000509000000000000" pitchFamily="65" charset="-122"/>
            </a:endParaRPr>
          </a:p>
          <a:p>
            <a:pPr algn="ctr">
              <a:lnSpc>
                <a:spcPct val="250000"/>
              </a:lnSpc>
            </a:pPr>
            <a:r>
              <a:rPr lang="zh-CN" altLang="en-US" sz="1200" dirty="0">
                <a:solidFill>
                  <a:schemeClr val="bg1">
                    <a:lumMod val="75000"/>
                  </a:schemeClr>
                </a:solidFill>
                <a:latin typeface="Arial" panose="020B0604020202020204" pitchFamily="34" charset="0"/>
                <a:ea typeface="方正黑体简体" panose="03000509000000000000" pitchFamily="65" charset="-122"/>
              </a:rPr>
              <a:t>不待作年芳 </a:t>
            </a:r>
          </a:p>
        </p:txBody>
      </p:sp>
    </p:spTree>
  </p:cSld>
  <p:clrMapOvr>
    <a:masterClrMapping/>
  </p:clrMapOvr>
  <p:transition spd="slow" advClick="0" advTm="2000">
    <p:randomBar dir="vert"/>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ppt_x"/>
                                          </p:val>
                                        </p:tav>
                                        <p:tav tm="100000">
                                          <p:val>
                                            <p:strVal val="#ppt_x"/>
                                          </p:val>
                                        </p:tav>
                                      </p:tavLst>
                                    </p:anim>
                                    <p:anim calcmode="lin" valueType="num">
                                      <p:cBhvr additive="base">
                                        <p:cTn id="8" dur="1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64056" y="2922679"/>
            <a:ext cx="4295446" cy="453457"/>
          </a:xfrm>
          <a:prstGeom prst="rect">
            <a:avLst/>
          </a:prstGeom>
        </p:spPr>
        <p:txBody>
          <a:bodyPr wrap="square">
            <a:spAutoFit/>
          </a:bodyPr>
          <a:lstStyle/>
          <a:p>
            <a:pPr>
              <a:lnSpc>
                <a:spcPct val="130000"/>
              </a:lnSpc>
            </a:pPr>
            <a:r>
              <a:rPr lang="zh-CN" altLang="en-US" sz="2000" dirty="0">
                <a:solidFill>
                  <a:srgbClr val="CFA55B"/>
                </a:solidFill>
                <a:latin typeface="方正黑体简体" panose="03000509000000000000" pitchFamily="65" charset="-122"/>
                <a:ea typeface="方正黑体简体" panose="03000509000000000000" pitchFamily="65" charset="-122"/>
              </a:rPr>
              <a:t>添加文本信息</a:t>
            </a:r>
            <a:endParaRPr lang="en-US" altLang="zh-CN" sz="2000" dirty="0">
              <a:solidFill>
                <a:srgbClr val="CFA55B"/>
              </a:solidFill>
              <a:latin typeface="方正黑体简体" panose="03000509000000000000" pitchFamily="65" charset="-122"/>
              <a:ea typeface="方正黑体简体" panose="03000509000000000000" pitchFamily="65" charset="-122"/>
            </a:endParaRPr>
          </a:p>
        </p:txBody>
      </p:sp>
      <p:sp>
        <p:nvSpPr>
          <p:cNvPr id="12" name="矩形 11"/>
          <p:cNvSpPr/>
          <p:nvPr/>
        </p:nvSpPr>
        <p:spPr>
          <a:xfrm>
            <a:off x="3370121" y="3308628"/>
            <a:ext cx="6096000" cy="1025665"/>
          </a:xfrm>
          <a:prstGeom prst="rect">
            <a:avLst/>
          </a:prstGeom>
        </p:spPr>
        <p:txBody>
          <a:bodyPr wrap="square">
            <a:spAutoFit/>
          </a:bodyPr>
          <a:lstStyle/>
          <a:p>
            <a:pPr>
              <a:lnSpc>
                <a:spcPct val="150000"/>
              </a:lnSpc>
            </a:pPr>
            <a:r>
              <a:rPr lang="zh-CN" altLang="en-US" sz="1400" dirty="0">
                <a:solidFill>
                  <a:schemeClr val="bg1">
                    <a:lumMod val="95000"/>
                  </a:schemeClr>
                </a:solidFill>
                <a:latin typeface="方正黑体简体" panose="03000509000000000000" pitchFamily="65" charset="-122"/>
                <a:ea typeface="方正黑体简体" panose="03000509000000000000" pitchFamily="65" charset="-122"/>
              </a:rPr>
              <a:t>标题数字等都可以通过点击和重新输入进行更改</a:t>
            </a:r>
            <a:endParaRPr lang="en-US" altLang="zh-CN" sz="1400" dirty="0">
              <a:solidFill>
                <a:schemeClr val="bg1">
                  <a:lumMod val="95000"/>
                </a:schemeClr>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lumMod val="95000"/>
                  </a:schemeClr>
                </a:solidFill>
                <a:latin typeface="方正黑体简体" panose="03000509000000000000" pitchFamily="65" charset="-122"/>
                <a:ea typeface="方正黑体简体" panose="03000509000000000000" pitchFamily="65" charset="-122"/>
              </a:rPr>
              <a:t>顶部“开始”面板中可以对字体、字号、颜色、行距等进行修改。</a:t>
            </a:r>
            <a:endParaRPr lang="en-US" altLang="zh-CN" sz="1400" dirty="0">
              <a:solidFill>
                <a:schemeClr val="bg1">
                  <a:lumMod val="95000"/>
                </a:schemeClr>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lumMod val="95000"/>
                  </a:schemeClr>
                </a:solidFill>
                <a:latin typeface="方正黑体简体" panose="03000509000000000000" pitchFamily="65" charset="-122"/>
                <a:ea typeface="方正黑体简体" panose="03000509000000000000" pitchFamily="65" charset="-122"/>
              </a:rPr>
              <a:t>建议正文</a:t>
            </a:r>
            <a:r>
              <a:rPr lang="en-US" altLang="zh-CN" sz="1400" dirty="0">
                <a:solidFill>
                  <a:schemeClr val="bg1">
                    <a:lumMod val="95000"/>
                  </a:schemeClr>
                </a:solidFill>
                <a:latin typeface="方正黑体简体" panose="03000509000000000000" pitchFamily="65" charset="-122"/>
                <a:ea typeface="方正黑体简体" panose="03000509000000000000" pitchFamily="65" charset="-122"/>
              </a:rPr>
              <a:t>14</a:t>
            </a:r>
            <a:r>
              <a:rPr lang="zh-CN" altLang="en-US" sz="1400" dirty="0">
                <a:solidFill>
                  <a:schemeClr val="bg1">
                    <a:lumMod val="95000"/>
                  </a:schemeClr>
                </a:solidFill>
                <a:latin typeface="方正黑体简体" panose="03000509000000000000" pitchFamily="65" charset="-122"/>
                <a:ea typeface="方正黑体简体" panose="03000509000000000000" pitchFamily="65" charset="-122"/>
              </a:rPr>
              <a:t>号字，</a:t>
            </a:r>
            <a:r>
              <a:rPr lang="en-US" altLang="zh-CN" sz="1400" dirty="0">
                <a:solidFill>
                  <a:schemeClr val="bg1">
                    <a:lumMod val="95000"/>
                  </a:schemeClr>
                </a:solidFill>
                <a:latin typeface="方正黑体简体" panose="03000509000000000000" pitchFamily="65" charset="-122"/>
                <a:ea typeface="方正黑体简体" panose="03000509000000000000" pitchFamily="65" charset="-122"/>
              </a:rPr>
              <a:t>1.3</a:t>
            </a:r>
            <a:r>
              <a:rPr lang="zh-CN" altLang="en-US" sz="1400" dirty="0">
                <a:solidFill>
                  <a:schemeClr val="bg1">
                    <a:lumMod val="95000"/>
                  </a:schemeClr>
                </a:solidFill>
                <a:latin typeface="方正黑体简体" panose="03000509000000000000" pitchFamily="65" charset="-122"/>
                <a:ea typeface="方正黑体简体" panose="03000509000000000000" pitchFamily="65" charset="-122"/>
              </a:rPr>
              <a:t>倍字间距。</a:t>
            </a:r>
          </a:p>
        </p:txBody>
      </p:sp>
      <p:sp>
        <p:nvSpPr>
          <p:cNvPr id="13" name="矩形 12"/>
          <p:cNvSpPr/>
          <p:nvPr/>
        </p:nvSpPr>
        <p:spPr>
          <a:xfrm>
            <a:off x="3797029" y="4426433"/>
            <a:ext cx="7496783" cy="626646"/>
          </a:xfrm>
          <a:prstGeom prst="rect">
            <a:avLst/>
          </a:prstGeom>
        </p:spPr>
        <p:txBody>
          <a:bodyPr wrap="square">
            <a:spAutoFit/>
          </a:bodyPr>
          <a:lstStyle/>
          <a:p>
            <a:pPr>
              <a:lnSpc>
                <a:spcPct val="130000"/>
              </a:lnSpc>
            </a:pPr>
            <a:r>
              <a:rPr lang="zh-CN" altLang="en-US" sz="1400" dirty="0">
                <a:solidFill>
                  <a:srgbClr val="211815"/>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400" dirty="0">
                <a:solidFill>
                  <a:srgbClr val="211815"/>
                </a:solidFill>
                <a:latin typeface="方正黑体简体" panose="03000509000000000000" pitchFamily="65" charset="-122"/>
                <a:ea typeface="方正黑体简体" panose="03000509000000000000" pitchFamily="65" charset="-122"/>
              </a:rPr>
              <a:t>14</a:t>
            </a:r>
            <a:r>
              <a:rPr lang="zh-CN" altLang="en-US" sz="1400" dirty="0">
                <a:solidFill>
                  <a:srgbClr val="211815"/>
                </a:solidFill>
                <a:latin typeface="方正黑体简体" panose="03000509000000000000" pitchFamily="65" charset="-122"/>
                <a:ea typeface="方正黑体简体" panose="03000509000000000000" pitchFamily="65" charset="-122"/>
              </a:rPr>
              <a:t>号字，</a:t>
            </a:r>
            <a:r>
              <a:rPr lang="en-US" altLang="zh-CN" sz="1400" dirty="0">
                <a:solidFill>
                  <a:srgbClr val="211815"/>
                </a:solidFill>
                <a:latin typeface="方正黑体简体" panose="03000509000000000000" pitchFamily="65" charset="-122"/>
                <a:ea typeface="方正黑体简体" panose="03000509000000000000" pitchFamily="65" charset="-122"/>
              </a:rPr>
              <a:t>1.3</a:t>
            </a:r>
            <a:r>
              <a:rPr lang="zh-CN" altLang="en-US" sz="1400" dirty="0">
                <a:solidFill>
                  <a:srgbClr val="211815"/>
                </a:solidFill>
                <a:latin typeface="方正黑体简体" panose="03000509000000000000" pitchFamily="65" charset="-122"/>
                <a:ea typeface="方正黑体简体" panose="03000509000000000000" pitchFamily="65" charset="-122"/>
              </a:rPr>
              <a:t>倍字间距。</a:t>
            </a:r>
          </a:p>
        </p:txBody>
      </p:sp>
      <p:sp>
        <p:nvSpPr>
          <p:cNvPr id="15" name="矩形 14"/>
          <p:cNvSpPr/>
          <p:nvPr/>
        </p:nvSpPr>
        <p:spPr>
          <a:xfrm>
            <a:off x="3797029" y="5037547"/>
            <a:ext cx="7496783" cy="755528"/>
          </a:xfrm>
          <a:prstGeom prst="rect">
            <a:avLst/>
          </a:prstGeom>
        </p:spPr>
        <p:txBody>
          <a:bodyPr wrap="square">
            <a:spAutoFit/>
          </a:bodyPr>
          <a:lstStyle/>
          <a:p>
            <a:pPr>
              <a:lnSpc>
                <a:spcPct val="150000"/>
              </a:lnSpc>
            </a:pPr>
            <a:r>
              <a:rPr lang="zh-CN" altLang="en-US" sz="1000" dirty="0">
                <a:solidFill>
                  <a:schemeClr val="bg1">
                    <a:lumMod val="85000"/>
                    <a:alpha val="25000"/>
                  </a:schemeClr>
                </a:solidFill>
                <a:latin typeface="Century Gothic" panose="020B0502020202020204" pitchFamily="34" charset="0"/>
                <a:ea typeface="方正黑体简体" panose="03000509000000000000" pitchFamily="65" charset="-122"/>
              </a:rPr>
              <a:t>CLICK HERE TO ADD TEXT INFORMATION. THE TITLE NUMBER AND SO ON CAN BE CHANGED BY CLICKING AND REENTERING, THE TOP "STARTS" AND THE BOARD CAN MODIFY THE FONT, FONT SIZE, COLOR, LINE DISTANCE, AND SO ON. 14 WORDS, 1.3 TIMES THE DISTANCE OF THE TEXT</a:t>
            </a:r>
          </a:p>
        </p:txBody>
      </p:sp>
      <p:grpSp>
        <p:nvGrpSpPr>
          <p:cNvPr id="7" name="组合 6"/>
          <p:cNvGrpSpPr/>
          <p:nvPr/>
        </p:nvGrpSpPr>
        <p:grpSpPr>
          <a:xfrm>
            <a:off x="9365275" y="3787651"/>
            <a:ext cx="1745740" cy="1019800"/>
            <a:chOff x="7625319" y="2597564"/>
            <a:chExt cx="2923953" cy="1708070"/>
          </a:xfrm>
        </p:grpSpPr>
        <p:sp>
          <p:nvSpPr>
            <p:cNvPr id="21" name="任意多边形: 形状 20"/>
            <p:cNvSpPr/>
            <p:nvPr/>
          </p:nvSpPr>
          <p:spPr>
            <a:xfrm>
              <a:off x="8322714" y="2597564"/>
              <a:ext cx="1225686" cy="1684587"/>
            </a:xfrm>
            <a:custGeom>
              <a:avLst/>
              <a:gdLst>
                <a:gd name="connsiteX0" fmla="*/ 612843 w 1225686"/>
                <a:gd name="connsiteY0" fmla="*/ 0 h 1684587"/>
                <a:gd name="connsiteX1" fmla="*/ 1225686 w 1225686"/>
                <a:gd name="connsiteY1" fmla="*/ 1386192 h 1684587"/>
                <a:gd name="connsiteX2" fmla="*/ 1213236 w 1225686"/>
                <a:gd name="connsiteY2" fmla="*/ 1665558 h 1684587"/>
                <a:gd name="connsiteX3" fmla="*/ 1210624 w 1225686"/>
                <a:gd name="connsiteY3" fmla="*/ 1684587 h 1684587"/>
                <a:gd name="connsiteX4" fmla="*/ 15063 w 1225686"/>
                <a:gd name="connsiteY4" fmla="*/ 1684587 h 1684587"/>
                <a:gd name="connsiteX5" fmla="*/ 12451 w 1225686"/>
                <a:gd name="connsiteY5" fmla="*/ 1665558 h 1684587"/>
                <a:gd name="connsiteX6" fmla="*/ 0 w 1225686"/>
                <a:gd name="connsiteY6" fmla="*/ 1386192 h 1684587"/>
                <a:gd name="connsiteX7" fmla="*/ 612843 w 1225686"/>
                <a:gd name="connsiteY7" fmla="*/ 0 h 1684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5686" h="1684587">
                  <a:moveTo>
                    <a:pt x="612843" y="0"/>
                  </a:moveTo>
                  <a:cubicBezTo>
                    <a:pt x="951307" y="0"/>
                    <a:pt x="1225686" y="620619"/>
                    <a:pt x="1225686" y="1386192"/>
                  </a:cubicBezTo>
                  <a:cubicBezTo>
                    <a:pt x="1225686" y="1481889"/>
                    <a:pt x="1221399" y="1575321"/>
                    <a:pt x="1213236" y="1665558"/>
                  </a:cubicBezTo>
                  <a:lnTo>
                    <a:pt x="1210624" y="1684587"/>
                  </a:lnTo>
                  <a:lnTo>
                    <a:pt x="15063" y="1684587"/>
                  </a:lnTo>
                  <a:lnTo>
                    <a:pt x="12451" y="1665558"/>
                  </a:lnTo>
                  <a:cubicBezTo>
                    <a:pt x="4287" y="1575321"/>
                    <a:pt x="0" y="1481889"/>
                    <a:pt x="0" y="1386192"/>
                  </a:cubicBezTo>
                  <a:cubicBezTo>
                    <a:pt x="0" y="620619"/>
                    <a:pt x="274379" y="0"/>
                    <a:pt x="612843" y="0"/>
                  </a:cubicBezTo>
                  <a:close/>
                </a:path>
              </a:pathLst>
            </a:custGeom>
            <a:gradFill>
              <a:gsLst>
                <a:gs pos="0">
                  <a:srgbClr val="CF2B32"/>
                </a:gs>
                <a:gs pos="100000">
                  <a:srgbClr val="CF2B3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9" name="任意多边形: 形状 18"/>
            <p:cNvSpPr/>
            <p:nvPr/>
          </p:nvSpPr>
          <p:spPr>
            <a:xfrm>
              <a:off x="8754096" y="3270321"/>
              <a:ext cx="1795176" cy="1011830"/>
            </a:xfrm>
            <a:custGeom>
              <a:avLst/>
              <a:gdLst>
                <a:gd name="connsiteX0" fmla="*/ 897588 w 1795176"/>
                <a:gd name="connsiteY0" fmla="*/ 0 h 1011830"/>
                <a:gd name="connsiteX1" fmla="*/ 1748286 w 1795176"/>
                <a:gd name="connsiteY1" fmla="*/ 798046 h 1011830"/>
                <a:gd name="connsiteX2" fmla="*/ 1795176 w 1795176"/>
                <a:gd name="connsiteY2" fmla="*/ 1011830 h 1011830"/>
                <a:gd name="connsiteX3" fmla="*/ 0 w 1795176"/>
                <a:gd name="connsiteY3" fmla="*/ 1011830 h 1011830"/>
                <a:gd name="connsiteX4" fmla="*/ 46890 w 1795176"/>
                <a:gd name="connsiteY4" fmla="*/ 798046 h 1011830"/>
                <a:gd name="connsiteX5" fmla="*/ 897588 w 1795176"/>
                <a:gd name="connsiteY5" fmla="*/ 0 h 101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95176" h="1011830">
                  <a:moveTo>
                    <a:pt x="897588" y="0"/>
                  </a:moveTo>
                  <a:cubicBezTo>
                    <a:pt x="1280012" y="0"/>
                    <a:pt x="1608129" y="329068"/>
                    <a:pt x="1748286" y="798046"/>
                  </a:cubicBezTo>
                  <a:lnTo>
                    <a:pt x="1795176" y="1011830"/>
                  </a:lnTo>
                  <a:lnTo>
                    <a:pt x="0" y="1011830"/>
                  </a:lnTo>
                  <a:lnTo>
                    <a:pt x="46890" y="798046"/>
                  </a:lnTo>
                  <a:cubicBezTo>
                    <a:pt x="187047" y="329068"/>
                    <a:pt x="515165" y="0"/>
                    <a:pt x="897588" y="0"/>
                  </a:cubicBezTo>
                  <a:close/>
                </a:path>
              </a:pathLst>
            </a:custGeom>
            <a:gradFill>
              <a:gsLst>
                <a:gs pos="0">
                  <a:srgbClr val="CF2B32"/>
                </a:gs>
                <a:gs pos="100000">
                  <a:srgbClr val="CF2B3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24" name="任意多边形: 形状 23"/>
            <p:cNvSpPr/>
            <p:nvPr/>
          </p:nvSpPr>
          <p:spPr>
            <a:xfrm>
              <a:off x="7625319" y="3643610"/>
              <a:ext cx="538265" cy="662024"/>
            </a:xfrm>
            <a:custGeom>
              <a:avLst/>
              <a:gdLst>
                <a:gd name="connsiteX0" fmla="*/ 612843 w 1225686"/>
                <a:gd name="connsiteY0" fmla="*/ 0 h 1684587"/>
                <a:gd name="connsiteX1" fmla="*/ 1225686 w 1225686"/>
                <a:gd name="connsiteY1" fmla="*/ 1386192 h 1684587"/>
                <a:gd name="connsiteX2" fmla="*/ 1213236 w 1225686"/>
                <a:gd name="connsiteY2" fmla="*/ 1665558 h 1684587"/>
                <a:gd name="connsiteX3" fmla="*/ 1210624 w 1225686"/>
                <a:gd name="connsiteY3" fmla="*/ 1684587 h 1684587"/>
                <a:gd name="connsiteX4" fmla="*/ 15063 w 1225686"/>
                <a:gd name="connsiteY4" fmla="*/ 1684587 h 1684587"/>
                <a:gd name="connsiteX5" fmla="*/ 12451 w 1225686"/>
                <a:gd name="connsiteY5" fmla="*/ 1665558 h 1684587"/>
                <a:gd name="connsiteX6" fmla="*/ 0 w 1225686"/>
                <a:gd name="connsiteY6" fmla="*/ 1386192 h 1684587"/>
                <a:gd name="connsiteX7" fmla="*/ 612843 w 1225686"/>
                <a:gd name="connsiteY7" fmla="*/ 0 h 1684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5686" h="1684587">
                  <a:moveTo>
                    <a:pt x="612843" y="0"/>
                  </a:moveTo>
                  <a:cubicBezTo>
                    <a:pt x="951307" y="0"/>
                    <a:pt x="1225686" y="620619"/>
                    <a:pt x="1225686" y="1386192"/>
                  </a:cubicBezTo>
                  <a:cubicBezTo>
                    <a:pt x="1225686" y="1481889"/>
                    <a:pt x="1221399" y="1575321"/>
                    <a:pt x="1213236" y="1665558"/>
                  </a:cubicBezTo>
                  <a:lnTo>
                    <a:pt x="1210624" y="1684587"/>
                  </a:lnTo>
                  <a:lnTo>
                    <a:pt x="15063" y="1684587"/>
                  </a:lnTo>
                  <a:lnTo>
                    <a:pt x="12451" y="1665558"/>
                  </a:lnTo>
                  <a:cubicBezTo>
                    <a:pt x="4287" y="1575321"/>
                    <a:pt x="0" y="1481889"/>
                    <a:pt x="0" y="1386192"/>
                  </a:cubicBezTo>
                  <a:cubicBezTo>
                    <a:pt x="0" y="620619"/>
                    <a:pt x="274379" y="0"/>
                    <a:pt x="612843" y="0"/>
                  </a:cubicBezTo>
                  <a:close/>
                </a:path>
              </a:pathLst>
            </a:custGeom>
            <a:gradFill>
              <a:gsLst>
                <a:gs pos="0">
                  <a:srgbClr val="CF2B32"/>
                </a:gs>
                <a:gs pos="100000">
                  <a:srgbClr val="CF2B3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grpSp>
      <p:sp>
        <p:nvSpPr>
          <p:cNvPr id="9" name="任意多边形: 形状 8"/>
          <p:cNvSpPr/>
          <p:nvPr/>
        </p:nvSpPr>
        <p:spPr>
          <a:xfrm>
            <a:off x="9033147" y="4160772"/>
            <a:ext cx="2077868" cy="398834"/>
          </a:xfrm>
          <a:custGeom>
            <a:avLst/>
            <a:gdLst>
              <a:gd name="connsiteX0" fmla="*/ 856356 w 2077868"/>
              <a:gd name="connsiteY0" fmla="*/ 0 h 398834"/>
              <a:gd name="connsiteX1" fmla="*/ 39233 w 2077868"/>
              <a:gd name="connsiteY1" fmla="*/ 107005 h 398834"/>
              <a:gd name="connsiteX2" fmla="*/ 1965309 w 2077868"/>
              <a:gd name="connsiteY2" fmla="*/ 145915 h 398834"/>
              <a:gd name="connsiteX3" fmla="*/ 1683207 w 2077868"/>
              <a:gd name="connsiteY3" fmla="*/ 398834 h 398834"/>
            </a:gdLst>
            <a:ahLst/>
            <a:cxnLst>
              <a:cxn ang="0">
                <a:pos x="connsiteX0" y="connsiteY0"/>
              </a:cxn>
              <a:cxn ang="0">
                <a:pos x="connsiteX1" y="connsiteY1"/>
              </a:cxn>
              <a:cxn ang="0">
                <a:pos x="connsiteX2" y="connsiteY2"/>
              </a:cxn>
              <a:cxn ang="0">
                <a:pos x="connsiteX3" y="connsiteY3"/>
              </a:cxn>
            </a:cxnLst>
            <a:rect l="l" t="t" r="r" b="b"/>
            <a:pathLst>
              <a:path w="2077868" h="398834">
                <a:moveTo>
                  <a:pt x="856356" y="0"/>
                </a:moveTo>
                <a:cubicBezTo>
                  <a:pt x="355382" y="41343"/>
                  <a:pt x="-145592" y="82686"/>
                  <a:pt x="39233" y="107005"/>
                </a:cubicBezTo>
                <a:cubicBezTo>
                  <a:pt x="224058" y="131324"/>
                  <a:pt x="1691313" y="97277"/>
                  <a:pt x="1965309" y="145915"/>
                </a:cubicBezTo>
                <a:cubicBezTo>
                  <a:pt x="2239305" y="194553"/>
                  <a:pt x="1961256" y="296693"/>
                  <a:pt x="1683207" y="398834"/>
                </a:cubicBezTo>
              </a:path>
            </a:pathLst>
          </a:custGeom>
          <a:noFill/>
          <a:ln>
            <a:gradFill>
              <a:gsLst>
                <a:gs pos="0">
                  <a:srgbClr val="CF2B32"/>
                </a:gs>
                <a:gs pos="56000">
                  <a:srgbClr val="CF2B32">
                    <a:alpha val="0"/>
                  </a:srgbClr>
                </a:gs>
                <a:gs pos="100000">
                  <a:srgbClr val="CF2B3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pic>
        <p:nvPicPr>
          <p:cNvPr id="11266" name="Picture 2" descr="http://img.hb.aicdn.com/0578006e75096b3fc207acdbe7d463080454de644465b7-Gph8r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834" y="1599097"/>
            <a:ext cx="3045631" cy="50740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2000">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0410" y="2754001"/>
            <a:ext cx="1144929" cy="3237163"/>
          </a:xfrm>
          <a:prstGeom prst="rect">
            <a:avLst/>
          </a:prstGeom>
        </p:spPr>
        <p:txBody>
          <a:bodyPr vert="eaVert" wrap="square">
            <a:spAutoFit/>
          </a:bodyPr>
          <a:lstStyle/>
          <a:p>
            <a:pPr>
              <a:lnSpc>
                <a:spcPct val="130000"/>
              </a:lnSpc>
            </a:pP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14</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号字，</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1.3</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倍字间距。</a:t>
            </a:r>
          </a:p>
        </p:txBody>
      </p:sp>
      <p:sp>
        <p:nvSpPr>
          <p:cNvPr id="9" name="文本框 8"/>
          <p:cNvSpPr txBox="1"/>
          <p:nvPr/>
        </p:nvSpPr>
        <p:spPr>
          <a:xfrm>
            <a:off x="6892707" y="2008274"/>
            <a:ext cx="923330" cy="646331"/>
          </a:xfrm>
          <a:prstGeom prst="rect">
            <a:avLst/>
          </a:prstGeom>
        </p:spPr>
        <p:txBody>
          <a:bodyPr vert="eaVert" wrap="square">
            <a:spAutoFit/>
          </a:bodyPr>
          <a:lstStyle>
            <a:defPPr>
              <a:defRPr lang="zh-CN"/>
            </a:defPPr>
            <a:lvl1pPr algn="dist">
              <a:defRPr sz="3600">
                <a:solidFill>
                  <a:srgbClr val="CEAB67"/>
                </a:solidFill>
                <a:latin typeface="苏新诗柳楷简" panose="02010600000101010101" pitchFamily="2" charset="-122"/>
                <a:ea typeface="苏新诗柳楷简" panose="02010600000101010101" pitchFamily="2" charset="-122"/>
              </a:defRPr>
            </a:lvl1pPr>
          </a:lstStyle>
          <a:p>
            <a:r>
              <a:rPr lang="zh-CN" altLang="en-US" sz="4800" dirty="0">
                <a:ea typeface="方正黑体简体" panose="03000509000000000000" pitchFamily="65" charset="-122"/>
              </a:rPr>
              <a:t>肆</a:t>
            </a:r>
          </a:p>
        </p:txBody>
      </p:sp>
      <p:sp>
        <p:nvSpPr>
          <p:cNvPr id="11" name="文本框 10"/>
          <p:cNvSpPr txBox="1"/>
          <p:nvPr/>
        </p:nvSpPr>
        <p:spPr>
          <a:xfrm>
            <a:off x="7155261" y="2654605"/>
            <a:ext cx="923330" cy="2460112"/>
          </a:xfrm>
          <a:prstGeom prst="rect">
            <a:avLst/>
          </a:prstGeom>
          <a:noFill/>
        </p:spPr>
        <p:txBody>
          <a:bodyPr vert="eaVert" wrap="square" rtlCol="0">
            <a:spAutoFit/>
          </a:bodyPr>
          <a:lstStyle>
            <a:defPPr>
              <a:defRPr lang="zh-CN"/>
            </a:defPPr>
            <a:lvl1pPr>
              <a:defRPr sz="2400" spc="200">
                <a:solidFill>
                  <a:schemeClr val="bg1">
                    <a:lumMod val="95000"/>
                  </a:schemeClr>
                </a:solidFill>
                <a:latin typeface="汉仪小隶书简" panose="02010609000101010101" pitchFamily="49" charset="-122"/>
                <a:ea typeface="汉仪小隶书简" panose="02010609000101010101" pitchFamily="49" charset="-122"/>
              </a:defRPr>
            </a:lvl1pPr>
          </a:lstStyle>
          <a:p>
            <a:r>
              <a:rPr lang="zh-CN" altLang="en-US" dirty="0">
                <a:latin typeface="方正黑体简体" panose="03000509000000000000" pitchFamily="65" charset="-122"/>
                <a:ea typeface="方正黑体简体" panose="03000509000000000000" pitchFamily="65" charset="-122"/>
                <a:sym typeface="+mn-ea"/>
              </a:rPr>
              <a:t>国学经典文化</a:t>
            </a:r>
            <a:endParaRPr lang="zh-CN" altLang="en-US" dirty="0">
              <a:solidFill>
                <a:schemeClr val="bg1">
                  <a:lumMod val="95000"/>
                </a:schemeClr>
              </a:solidFill>
              <a:latin typeface="方正黑体简体" panose="03000509000000000000" pitchFamily="65" charset="-122"/>
              <a:ea typeface="方正黑体简体" panose="03000509000000000000" pitchFamily="65" charset="-122"/>
            </a:endParaRPr>
          </a:p>
          <a:p>
            <a:endParaRPr lang="zh-CN" altLang="en-US" dirty="0">
              <a:ea typeface="方正黑体简体" panose="03000509000000000000" pitchFamily="65" charset="-122"/>
            </a:endParaRPr>
          </a:p>
        </p:txBody>
      </p:sp>
      <p:sp>
        <p:nvSpPr>
          <p:cNvPr id="12" name="矩形 11"/>
          <p:cNvSpPr/>
          <p:nvPr/>
        </p:nvSpPr>
        <p:spPr>
          <a:xfrm rot="5400000">
            <a:off x="7517097" y="4314907"/>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grpSp>
        <p:nvGrpSpPr>
          <p:cNvPr id="15" name="组合 14"/>
          <p:cNvGrpSpPr/>
          <p:nvPr/>
        </p:nvGrpSpPr>
        <p:grpSpPr>
          <a:xfrm>
            <a:off x="9280355" y="5492390"/>
            <a:ext cx="400110" cy="666315"/>
            <a:chOff x="8560652" y="4636356"/>
            <a:chExt cx="400110" cy="666315"/>
          </a:xfrm>
        </p:grpSpPr>
        <p:pic>
          <p:nvPicPr>
            <p:cNvPr id="13"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2921" y="1704901"/>
            <a:ext cx="657225" cy="1292662"/>
          </a:xfrm>
          <a:prstGeom prst="rect">
            <a:avLst/>
          </a:prstGeom>
          <a:noFill/>
        </p:spPr>
        <p:txBody>
          <a:bodyPr wrap="square" rtlCol="0">
            <a:spAutoFit/>
          </a:bodyPr>
          <a:lstStyle/>
          <a:p>
            <a:r>
              <a:rPr lang="zh-CN" altLang="en-US" sz="7800" dirty="0">
                <a:solidFill>
                  <a:srgbClr val="C8B07C"/>
                </a:solidFill>
                <a:latin typeface="方正黑体简体" panose="03000509000000000000" pitchFamily="65" charset="-122"/>
                <a:ea typeface="方正黑体简体" panose="03000509000000000000" pitchFamily="65" charset="-122"/>
              </a:rPr>
              <a:t>目</a:t>
            </a:r>
          </a:p>
        </p:txBody>
      </p:sp>
      <p:sp>
        <p:nvSpPr>
          <p:cNvPr id="4" name="矩形 3"/>
          <p:cNvSpPr/>
          <p:nvPr/>
        </p:nvSpPr>
        <p:spPr>
          <a:xfrm>
            <a:off x="1124966" y="2536999"/>
            <a:ext cx="1210588" cy="1323439"/>
          </a:xfrm>
          <a:prstGeom prst="rect">
            <a:avLst/>
          </a:prstGeom>
        </p:spPr>
        <p:txBody>
          <a:bodyPr wrap="none">
            <a:spAutoFit/>
          </a:bodyPr>
          <a:lstStyle/>
          <a:p>
            <a:r>
              <a:rPr lang="zh-CN" altLang="en-US" sz="8000" dirty="0">
                <a:solidFill>
                  <a:srgbClr val="C8B07C"/>
                </a:solidFill>
                <a:latin typeface="方正黑体简体" panose="03000509000000000000" pitchFamily="65" charset="-122"/>
                <a:ea typeface="方正黑体简体" panose="03000509000000000000" pitchFamily="65" charset="-122"/>
              </a:rPr>
              <a:t>录</a:t>
            </a:r>
          </a:p>
        </p:txBody>
      </p:sp>
      <p:sp>
        <p:nvSpPr>
          <p:cNvPr id="5" name="文本框 4"/>
          <p:cNvSpPr txBox="1"/>
          <p:nvPr/>
        </p:nvSpPr>
        <p:spPr>
          <a:xfrm>
            <a:off x="2331776" y="1591698"/>
            <a:ext cx="430887" cy="3120390"/>
          </a:xfrm>
          <a:prstGeom prst="rect">
            <a:avLst/>
          </a:prstGeom>
          <a:noFill/>
        </p:spPr>
        <p:txBody>
          <a:bodyPr vert="eaVert" wrap="square" rtlCol="0">
            <a:spAutoFit/>
          </a:bodyPr>
          <a:lstStyle/>
          <a:p>
            <a:pPr algn="dist"/>
            <a:r>
              <a:rPr lang="en-US" altLang="zh-CN" sz="1600" dirty="0">
                <a:solidFill>
                  <a:srgbClr val="CEAB67"/>
                </a:solidFill>
                <a:latin typeface="Century Gothic" panose="020B0502020202020204" pitchFamily="34" charset="0"/>
                <a:ea typeface="方正黑体简体" panose="03000509000000000000" pitchFamily="65" charset="-122"/>
              </a:rPr>
              <a:t>CONTENTS</a:t>
            </a:r>
            <a:endParaRPr lang="zh-CN" altLang="en-US" sz="1600" dirty="0">
              <a:solidFill>
                <a:srgbClr val="CEAB67"/>
              </a:solidFill>
              <a:latin typeface="Century Gothic" panose="020B0502020202020204" pitchFamily="34" charset="0"/>
              <a:ea typeface="方正黑体简体" panose="03000509000000000000" pitchFamily="65" charset="-122"/>
            </a:endParaRPr>
          </a:p>
        </p:txBody>
      </p:sp>
      <p:sp>
        <p:nvSpPr>
          <p:cNvPr id="6" name="文本框 5"/>
          <p:cNvSpPr txBox="1"/>
          <p:nvPr/>
        </p:nvSpPr>
        <p:spPr>
          <a:xfrm>
            <a:off x="3933139" y="3005697"/>
            <a:ext cx="553998" cy="2559895"/>
          </a:xfrm>
          <a:prstGeom prst="rect">
            <a:avLst/>
          </a:prstGeom>
          <a:noFill/>
        </p:spPr>
        <p:txBody>
          <a:bodyPr vert="eaVert" wrap="square" rtlCol="0">
            <a:spAutoFit/>
          </a:bodyPr>
          <a:lstStyle>
            <a:defPPr>
              <a:defRPr lang="zh-CN"/>
            </a:defPPr>
            <a:lvl1pPr>
              <a:defRPr sz="4400" spc="200">
                <a:solidFill>
                  <a:srgbClr val="FCF9F4"/>
                </a:solidFill>
                <a:latin typeface="汉仪细中圆简" panose="02010609000101010101" pitchFamily="49" charset="-122"/>
                <a:ea typeface="汉仪细中圆简" panose="02010609000101010101" pitchFamily="49" charset="-122"/>
              </a:defRPr>
            </a:lvl1pPr>
          </a:lstStyle>
          <a:p>
            <a:r>
              <a:rPr lang="zh-CN" altLang="en-US" sz="2400" dirty="0">
                <a:solidFill>
                  <a:schemeClr val="bg1">
                    <a:lumMod val="95000"/>
                  </a:schemeClr>
                </a:solidFill>
                <a:latin typeface="方正黑体简体" panose="03000509000000000000" pitchFamily="65" charset="-122"/>
                <a:ea typeface="方正黑体简体" panose="03000509000000000000" pitchFamily="65" charset="-122"/>
              </a:rPr>
              <a:t>国学经典文化</a:t>
            </a:r>
          </a:p>
        </p:txBody>
      </p:sp>
      <p:sp>
        <p:nvSpPr>
          <p:cNvPr id="7" name="矩形 6"/>
          <p:cNvSpPr/>
          <p:nvPr/>
        </p:nvSpPr>
        <p:spPr>
          <a:xfrm rot="5400000">
            <a:off x="7061834" y="4350806"/>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sp>
        <p:nvSpPr>
          <p:cNvPr id="8" name="文本框 7"/>
          <p:cNvSpPr txBox="1"/>
          <p:nvPr/>
        </p:nvSpPr>
        <p:spPr>
          <a:xfrm>
            <a:off x="4806130" y="3004434"/>
            <a:ext cx="923330" cy="2433436"/>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r>
              <a:rPr lang="zh-CN" altLang="en-US" sz="2400" dirty="0">
                <a:solidFill>
                  <a:schemeClr val="bg1">
                    <a:lumMod val="95000"/>
                  </a:schemeClr>
                </a:solidFill>
                <a:latin typeface="方正黑体简体" panose="03000509000000000000" pitchFamily="65" charset="-122"/>
                <a:ea typeface="方正黑体简体" panose="03000509000000000000" pitchFamily="65" charset="-122"/>
                <a:sym typeface="+mn-ea"/>
              </a:rPr>
              <a:t>国学经典文化</a:t>
            </a:r>
            <a:endParaRPr lang="zh-CN" altLang="en-US" sz="2400" dirty="0">
              <a:solidFill>
                <a:schemeClr val="bg1">
                  <a:lumMod val="95000"/>
                </a:schemeClr>
              </a:solidFill>
              <a:latin typeface="方正黑体简体" panose="03000509000000000000" pitchFamily="65" charset="-122"/>
              <a:ea typeface="方正黑体简体" panose="03000509000000000000" pitchFamily="65" charset="-122"/>
            </a:endParaRPr>
          </a:p>
          <a:p>
            <a:endParaRPr lang="zh-CN" altLang="en-US" sz="2400" dirty="0">
              <a:solidFill>
                <a:schemeClr val="bg1">
                  <a:lumMod val="95000"/>
                </a:schemeClr>
              </a:solidFill>
              <a:latin typeface="方正黑体简体" panose="03000509000000000000" pitchFamily="65" charset="-122"/>
              <a:ea typeface="方正黑体简体" panose="03000509000000000000" pitchFamily="65" charset="-122"/>
            </a:endParaRPr>
          </a:p>
        </p:txBody>
      </p:sp>
      <p:sp>
        <p:nvSpPr>
          <p:cNvPr id="10" name="文本框 9"/>
          <p:cNvSpPr txBox="1"/>
          <p:nvPr/>
        </p:nvSpPr>
        <p:spPr>
          <a:xfrm>
            <a:off x="6404083" y="3002887"/>
            <a:ext cx="553998" cy="2169343"/>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r>
              <a:rPr lang="zh-CN" altLang="en-US" sz="2400" dirty="0">
                <a:solidFill>
                  <a:schemeClr val="bg1">
                    <a:lumMod val="95000"/>
                  </a:schemeClr>
                </a:solidFill>
                <a:latin typeface="方正黑体简体" panose="03000509000000000000" pitchFamily="65" charset="-122"/>
                <a:ea typeface="方正黑体简体" panose="03000509000000000000" pitchFamily="65" charset="-122"/>
                <a:sym typeface="+mn-ea"/>
              </a:rPr>
              <a:t>国学经典文化</a:t>
            </a:r>
            <a:endParaRPr lang="zh-CN" altLang="en-US" sz="2400" dirty="0">
              <a:solidFill>
                <a:schemeClr val="bg1">
                  <a:lumMod val="95000"/>
                </a:schemeClr>
              </a:solidFill>
              <a:latin typeface="方正黑体简体" panose="03000509000000000000" pitchFamily="65" charset="-122"/>
              <a:ea typeface="方正黑体简体" panose="03000509000000000000" pitchFamily="65" charset="-122"/>
            </a:endParaRPr>
          </a:p>
        </p:txBody>
      </p:sp>
      <p:sp>
        <p:nvSpPr>
          <p:cNvPr id="12" name="文本框 11"/>
          <p:cNvSpPr txBox="1"/>
          <p:nvPr/>
        </p:nvSpPr>
        <p:spPr>
          <a:xfrm>
            <a:off x="7258332" y="3002887"/>
            <a:ext cx="923330" cy="2279340"/>
          </a:xfrm>
          <a:prstGeom prst="rect">
            <a:avLst/>
          </a:prstGeom>
          <a:noFill/>
        </p:spPr>
        <p:txBody>
          <a:bodyPr vert="eaVert" wrap="square" rtlCol="0">
            <a:spAutoFit/>
          </a:bodyPr>
          <a:lstStyle>
            <a:defPPr>
              <a:defRPr lang="zh-CN"/>
            </a:defPPr>
            <a:lvl1pPr>
              <a:defRPr sz="2800" spc="200">
                <a:solidFill>
                  <a:srgbClr val="354366"/>
                </a:solidFill>
                <a:latin typeface="苏新诗柳楷简" panose="02010600000101010101" pitchFamily="2" charset="-122"/>
                <a:ea typeface="苏新诗柳楷简" panose="02010600000101010101" pitchFamily="2" charset="-122"/>
              </a:defRPr>
            </a:lvl1pPr>
          </a:lstStyle>
          <a:p>
            <a:r>
              <a:rPr lang="zh-CN" altLang="en-US" sz="2400" dirty="0">
                <a:solidFill>
                  <a:schemeClr val="bg1">
                    <a:lumMod val="95000"/>
                  </a:schemeClr>
                </a:solidFill>
                <a:latin typeface="方正黑体简体" panose="03000509000000000000" pitchFamily="65" charset="-122"/>
                <a:ea typeface="方正黑体简体" panose="03000509000000000000" pitchFamily="65" charset="-122"/>
                <a:sym typeface="+mn-ea"/>
              </a:rPr>
              <a:t>国学经典文化</a:t>
            </a:r>
            <a:endParaRPr lang="zh-CN" altLang="en-US" sz="2400" dirty="0">
              <a:solidFill>
                <a:schemeClr val="bg1">
                  <a:lumMod val="95000"/>
                </a:schemeClr>
              </a:solidFill>
              <a:latin typeface="方正黑体简体" panose="03000509000000000000" pitchFamily="65" charset="-122"/>
              <a:ea typeface="方正黑体简体" panose="03000509000000000000" pitchFamily="65" charset="-122"/>
            </a:endParaRPr>
          </a:p>
          <a:p>
            <a:endParaRPr lang="zh-CN" altLang="en-US" sz="2400" dirty="0">
              <a:solidFill>
                <a:schemeClr val="bg1">
                  <a:lumMod val="95000"/>
                </a:schemeClr>
              </a:solidFill>
              <a:latin typeface="方正黑体简体" panose="03000509000000000000" pitchFamily="65" charset="-122"/>
              <a:ea typeface="方正黑体简体" panose="03000509000000000000" pitchFamily="65" charset="-122"/>
            </a:endParaRPr>
          </a:p>
        </p:txBody>
      </p:sp>
      <p:grpSp>
        <p:nvGrpSpPr>
          <p:cNvPr id="14" name="组合 13"/>
          <p:cNvGrpSpPr/>
          <p:nvPr/>
        </p:nvGrpSpPr>
        <p:grpSpPr>
          <a:xfrm>
            <a:off x="3855411" y="2002624"/>
            <a:ext cx="738664" cy="820274"/>
            <a:chOff x="6510441" y="1797594"/>
            <a:chExt cx="738664" cy="820274"/>
          </a:xfrm>
        </p:grpSpPr>
        <p:sp>
          <p:nvSpPr>
            <p:cNvPr id="15" name="椭圆 14"/>
            <p:cNvSpPr/>
            <p:nvPr/>
          </p:nvSpPr>
          <p:spPr>
            <a:xfrm flipV="1">
              <a:off x="6825773" y="2509868"/>
              <a:ext cx="108000" cy="108000"/>
            </a:xfrm>
            <a:prstGeom prst="ellipse">
              <a:avLst/>
            </a:prstGeom>
            <a:solidFill>
              <a:srgbClr val="CEAB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AB67"/>
                </a:solidFill>
                <a:ea typeface="方正黑体简体" panose="03000509000000000000" pitchFamily="65" charset="-122"/>
              </a:endParaRPr>
            </a:p>
          </p:txBody>
        </p:sp>
        <p:sp>
          <p:nvSpPr>
            <p:cNvPr id="16" name="矩形 15"/>
            <p:cNvSpPr/>
            <p:nvPr/>
          </p:nvSpPr>
          <p:spPr>
            <a:xfrm>
              <a:off x="6510441" y="1797594"/>
              <a:ext cx="738664" cy="697216"/>
            </a:xfrm>
            <a:prstGeom prst="rect">
              <a:avLst/>
            </a:prstGeom>
          </p:spPr>
          <p:txBody>
            <a:bodyPr vert="eaVert" wrap="square">
              <a:spAutoFit/>
            </a:bodyPr>
            <a:lstStyle/>
            <a:p>
              <a:pPr algn="dist"/>
              <a:r>
                <a:rPr lang="zh-CN" altLang="en-US" sz="3600" dirty="0">
                  <a:solidFill>
                    <a:srgbClr val="CEAB67"/>
                  </a:solidFill>
                  <a:latin typeface="方正黑体简体" panose="03000509000000000000" pitchFamily="65" charset="-122"/>
                  <a:ea typeface="方正黑体简体" panose="03000509000000000000" pitchFamily="65" charset="-122"/>
                </a:rPr>
                <a:t>壹</a:t>
              </a:r>
            </a:p>
          </p:txBody>
        </p:sp>
      </p:grpSp>
      <p:grpSp>
        <p:nvGrpSpPr>
          <p:cNvPr id="17" name="组合 16"/>
          <p:cNvGrpSpPr/>
          <p:nvPr/>
        </p:nvGrpSpPr>
        <p:grpSpPr>
          <a:xfrm>
            <a:off x="5046943" y="1991623"/>
            <a:ext cx="738664" cy="820274"/>
            <a:chOff x="6510441" y="1797594"/>
            <a:chExt cx="738664" cy="820274"/>
          </a:xfrm>
        </p:grpSpPr>
        <p:sp>
          <p:nvSpPr>
            <p:cNvPr id="18" name="椭圆 17"/>
            <p:cNvSpPr/>
            <p:nvPr/>
          </p:nvSpPr>
          <p:spPr>
            <a:xfrm flipV="1">
              <a:off x="6825773" y="2509868"/>
              <a:ext cx="108000" cy="108000"/>
            </a:xfrm>
            <a:prstGeom prst="ellipse">
              <a:avLst/>
            </a:prstGeom>
            <a:solidFill>
              <a:srgbClr val="CEAB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AB67"/>
                </a:solidFill>
                <a:ea typeface="方正黑体简体" panose="03000509000000000000" pitchFamily="65" charset="-122"/>
              </a:endParaRPr>
            </a:p>
          </p:txBody>
        </p:sp>
        <p:sp>
          <p:nvSpPr>
            <p:cNvPr id="19" name="矩形 18"/>
            <p:cNvSpPr/>
            <p:nvPr/>
          </p:nvSpPr>
          <p:spPr>
            <a:xfrm>
              <a:off x="6510441" y="1797594"/>
              <a:ext cx="738664" cy="697216"/>
            </a:xfrm>
            <a:prstGeom prst="rect">
              <a:avLst/>
            </a:prstGeom>
          </p:spPr>
          <p:txBody>
            <a:bodyPr vert="eaVert" wrap="square">
              <a:spAutoFit/>
            </a:bodyPr>
            <a:lstStyle/>
            <a:p>
              <a:pPr algn="dist"/>
              <a:r>
                <a:rPr lang="zh-CN" altLang="en-US" sz="3600" dirty="0">
                  <a:solidFill>
                    <a:srgbClr val="CEAB67"/>
                  </a:solidFill>
                  <a:latin typeface="方正黑体简体" panose="03000509000000000000" pitchFamily="65" charset="-122"/>
                  <a:ea typeface="方正黑体简体" panose="03000509000000000000" pitchFamily="65" charset="-122"/>
                </a:rPr>
                <a:t>贰</a:t>
              </a:r>
            </a:p>
          </p:txBody>
        </p:sp>
      </p:grpSp>
      <p:grpSp>
        <p:nvGrpSpPr>
          <p:cNvPr id="20" name="组合 19"/>
          <p:cNvGrpSpPr/>
          <p:nvPr/>
        </p:nvGrpSpPr>
        <p:grpSpPr>
          <a:xfrm>
            <a:off x="6238475" y="1980622"/>
            <a:ext cx="738664" cy="820274"/>
            <a:chOff x="6510441" y="1797594"/>
            <a:chExt cx="738664" cy="820274"/>
          </a:xfrm>
        </p:grpSpPr>
        <p:sp>
          <p:nvSpPr>
            <p:cNvPr id="21" name="椭圆 20"/>
            <p:cNvSpPr/>
            <p:nvPr/>
          </p:nvSpPr>
          <p:spPr>
            <a:xfrm flipV="1">
              <a:off x="6825773" y="2509868"/>
              <a:ext cx="108000" cy="108000"/>
            </a:xfrm>
            <a:prstGeom prst="ellipse">
              <a:avLst/>
            </a:prstGeom>
            <a:solidFill>
              <a:srgbClr val="CEAB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AB67"/>
                </a:solidFill>
                <a:ea typeface="方正黑体简体" panose="03000509000000000000" pitchFamily="65" charset="-122"/>
              </a:endParaRPr>
            </a:p>
          </p:txBody>
        </p:sp>
        <p:sp>
          <p:nvSpPr>
            <p:cNvPr id="22" name="矩形 21"/>
            <p:cNvSpPr/>
            <p:nvPr/>
          </p:nvSpPr>
          <p:spPr>
            <a:xfrm>
              <a:off x="6510441" y="1797594"/>
              <a:ext cx="738664" cy="697216"/>
            </a:xfrm>
            <a:prstGeom prst="rect">
              <a:avLst/>
            </a:prstGeom>
          </p:spPr>
          <p:txBody>
            <a:bodyPr vert="eaVert" wrap="square">
              <a:spAutoFit/>
            </a:bodyPr>
            <a:lstStyle/>
            <a:p>
              <a:pPr algn="dist"/>
              <a:r>
                <a:rPr lang="zh-CN" altLang="en-US" sz="3600" dirty="0">
                  <a:solidFill>
                    <a:srgbClr val="CEAB67"/>
                  </a:solidFill>
                  <a:latin typeface="方正黑体简体" panose="03000509000000000000" pitchFamily="65" charset="-122"/>
                  <a:ea typeface="方正黑体简体" panose="03000509000000000000" pitchFamily="65" charset="-122"/>
                </a:rPr>
                <a:t>叁</a:t>
              </a:r>
            </a:p>
          </p:txBody>
        </p:sp>
      </p:grpSp>
      <p:grpSp>
        <p:nvGrpSpPr>
          <p:cNvPr id="23" name="组合 22"/>
          <p:cNvGrpSpPr/>
          <p:nvPr/>
        </p:nvGrpSpPr>
        <p:grpSpPr>
          <a:xfrm>
            <a:off x="7430007" y="1969621"/>
            <a:ext cx="738664" cy="820274"/>
            <a:chOff x="6510441" y="1797594"/>
            <a:chExt cx="738664" cy="820274"/>
          </a:xfrm>
        </p:grpSpPr>
        <p:sp>
          <p:nvSpPr>
            <p:cNvPr id="24" name="椭圆 23"/>
            <p:cNvSpPr/>
            <p:nvPr/>
          </p:nvSpPr>
          <p:spPr>
            <a:xfrm flipV="1">
              <a:off x="6825773" y="2509868"/>
              <a:ext cx="108000" cy="108000"/>
            </a:xfrm>
            <a:prstGeom prst="ellipse">
              <a:avLst/>
            </a:prstGeom>
            <a:solidFill>
              <a:srgbClr val="CEAB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AB67"/>
                </a:solidFill>
                <a:ea typeface="方正黑体简体" panose="03000509000000000000" pitchFamily="65" charset="-122"/>
              </a:endParaRPr>
            </a:p>
          </p:txBody>
        </p:sp>
        <p:sp>
          <p:nvSpPr>
            <p:cNvPr id="25" name="矩形 24"/>
            <p:cNvSpPr/>
            <p:nvPr/>
          </p:nvSpPr>
          <p:spPr>
            <a:xfrm>
              <a:off x="6510441" y="1797594"/>
              <a:ext cx="738664" cy="697216"/>
            </a:xfrm>
            <a:prstGeom prst="rect">
              <a:avLst/>
            </a:prstGeom>
          </p:spPr>
          <p:txBody>
            <a:bodyPr vert="eaVert" wrap="square">
              <a:spAutoFit/>
            </a:bodyPr>
            <a:lstStyle/>
            <a:p>
              <a:pPr algn="dist"/>
              <a:r>
                <a:rPr lang="zh-CN" altLang="en-US" sz="3600" dirty="0">
                  <a:solidFill>
                    <a:srgbClr val="CEAB67"/>
                  </a:solidFill>
                  <a:latin typeface="方正黑体简体" panose="03000509000000000000" pitchFamily="65" charset="-122"/>
                  <a:ea typeface="方正黑体简体" panose="03000509000000000000" pitchFamily="65" charset="-122"/>
                </a:rPr>
                <a:t>肆</a:t>
              </a:r>
            </a:p>
          </p:txBody>
        </p:sp>
      </p:grpSp>
      <p:sp>
        <p:nvSpPr>
          <p:cNvPr id="2" name="矩形 1"/>
          <p:cNvSpPr/>
          <p:nvPr/>
        </p:nvSpPr>
        <p:spPr>
          <a:xfrm rot="5400000">
            <a:off x="4604384" y="4374301"/>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sp>
        <p:nvSpPr>
          <p:cNvPr id="26" name="矩形 25"/>
          <p:cNvSpPr/>
          <p:nvPr/>
        </p:nvSpPr>
        <p:spPr>
          <a:xfrm rot="5400000">
            <a:off x="5824219" y="4366046"/>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sp>
        <p:nvSpPr>
          <p:cNvPr id="27" name="矩形 26"/>
          <p:cNvSpPr/>
          <p:nvPr/>
        </p:nvSpPr>
        <p:spPr>
          <a:xfrm rot="5400000">
            <a:off x="3410584" y="4399701"/>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heel(1)">
                                      <p:cBhvr>
                                        <p:cTn id="16" dur="2000"/>
                                        <p:tgtEl>
                                          <p:spTgt spid="1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2000"/>
                                        <p:tgtEl>
                                          <p:spTgt spid="17"/>
                                        </p:tgtEl>
                                      </p:cBhvr>
                                    </p:animEffect>
                                  </p:childTnLst>
                                </p:cTn>
                              </p:par>
                              <p:par>
                                <p:cTn id="26" presetID="21" presetClass="entr" presetSubtype="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heel(1)">
                                      <p:cBhvr>
                                        <p:cTn id="28" dur="2000"/>
                                        <p:tgtEl>
                                          <p:spTgt spid="20"/>
                                        </p:tgtEl>
                                      </p:cBhvr>
                                    </p:animEffect>
                                  </p:childTnLst>
                                </p:cTn>
                              </p:par>
                              <p:par>
                                <p:cTn id="29" presetID="21" presetClass="entr" presetSubtype="1"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2000"/>
                                        <p:tgtEl>
                                          <p:spTgt spid="23"/>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2000"/>
                                        <p:tgtEl>
                                          <p:spTgt spid="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heel(1)">
                                      <p:cBhvr>
                                        <p:cTn id="37" dur="2000"/>
                                        <p:tgtEl>
                                          <p:spTgt spid="26"/>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heel(1)">
                                      <p:cBhvr>
                                        <p:cTn id="40"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2" grpId="0"/>
      <p:bldP spid="2"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98270" y="1428750"/>
            <a:ext cx="5415280" cy="4492625"/>
          </a:xfrm>
          <a:prstGeom prst="rect">
            <a:avLst/>
          </a:prstGeom>
          <a:noFill/>
          <a:ln w="3175">
            <a:solidFill>
              <a:srgbClr val="E5C0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grpSp>
        <p:nvGrpSpPr>
          <p:cNvPr id="6" name="组合 5"/>
          <p:cNvGrpSpPr/>
          <p:nvPr/>
        </p:nvGrpSpPr>
        <p:grpSpPr>
          <a:xfrm>
            <a:off x="1945306" y="1826959"/>
            <a:ext cx="2818189" cy="3696205"/>
            <a:chOff x="2974152" y="1905506"/>
            <a:chExt cx="2805399" cy="3696205"/>
          </a:xfrm>
        </p:grpSpPr>
        <p:sp>
          <p:nvSpPr>
            <p:cNvPr id="7" name="文本框 6"/>
            <p:cNvSpPr txBox="1"/>
            <p:nvPr/>
          </p:nvSpPr>
          <p:spPr>
            <a:xfrm>
              <a:off x="2974152" y="2367171"/>
              <a:ext cx="2805399" cy="3234540"/>
            </a:xfrm>
            <a:prstGeom prst="rect">
              <a:avLst/>
            </a:prstGeom>
            <a:noFill/>
          </p:spPr>
          <p:txBody>
            <a:bodyPr wrap="square" rtlCol="0">
              <a:spAutoFit/>
            </a:bodyPr>
            <a:lstStyle/>
            <a:p>
              <a:pPr>
                <a:lnSpc>
                  <a:spcPct val="250000"/>
                </a:lnSpc>
              </a:pPr>
              <a:r>
                <a:rPr lang="zh-CN" altLang="en-US" sz="1200" dirty="0">
                  <a:solidFill>
                    <a:schemeClr val="bg1"/>
                  </a:solidFill>
                  <a:latin typeface="方正黑体简体" panose="03000509000000000000" pitchFamily="65" charset="-122"/>
                  <a:ea typeface="方正黑体简体" panose="03000509000000000000" pitchFamily="65" charset="-122"/>
                  <a:cs typeface="+mn-ea"/>
                  <a:sym typeface="+mn-lt"/>
                </a:rPr>
                <a:t>请单击此处输入文本内容，请单击此处输入文本内容，请单击此处输入文本内容，请单击此处输入文本内容，</a:t>
              </a:r>
              <a:endParaRPr lang="en-US" altLang="zh-CN" sz="1200" dirty="0">
                <a:solidFill>
                  <a:schemeClr val="bg1"/>
                </a:solidFill>
                <a:latin typeface="方正黑体简体" panose="03000509000000000000" pitchFamily="65" charset="-122"/>
                <a:ea typeface="方正黑体简体" panose="03000509000000000000" pitchFamily="65" charset="-122"/>
                <a:cs typeface="+mn-ea"/>
                <a:sym typeface="+mn-lt"/>
              </a:endParaRPr>
            </a:p>
            <a:p>
              <a:pPr>
                <a:lnSpc>
                  <a:spcPct val="250000"/>
                </a:lnSpc>
              </a:pPr>
              <a:r>
                <a:rPr lang="zh-CN" altLang="en-US" sz="1200" dirty="0">
                  <a:solidFill>
                    <a:schemeClr val="bg1"/>
                  </a:solidFill>
                  <a:latin typeface="方正黑体简体" panose="03000509000000000000" pitchFamily="65" charset="-122"/>
                  <a:ea typeface="方正黑体简体" panose="03000509000000000000" pitchFamily="65" charset="-122"/>
                  <a:cs typeface="+mn-ea"/>
                  <a:sym typeface="+mn-lt"/>
                </a:rPr>
                <a:t>请单击此处输入文本内容，请单击此处输入文本内容，请单击此处输入文本内容，请单击此处输入文本内容，请单击此处输入文本内容</a:t>
              </a:r>
            </a:p>
          </p:txBody>
        </p:sp>
        <p:sp>
          <p:nvSpPr>
            <p:cNvPr id="8" name="文本框 7"/>
            <p:cNvSpPr txBox="1"/>
            <p:nvPr/>
          </p:nvSpPr>
          <p:spPr>
            <a:xfrm>
              <a:off x="2974153" y="1905506"/>
              <a:ext cx="2448678" cy="400110"/>
            </a:xfrm>
            <a:prstGeom prst="rect">
              <a:avLst/>
            </a:prstGeom>
            <a:noFill/>
          </p:spPr>
          <p:txBody>
            <a:bodyPr wrap="square" rtlCol="0">
              <a:spAutoFit/>
            </a:bodyPr>
            <a:lstStyle/>
            <a:p>
              <a:pPr algn="dist"/>
              <a:r>
                <a:rPr lang="zh-CN" altLang="en-US" sz="2000" b="1" dirty="0">
                  <a:solidFill>
                    <a:schemeClr val="bg1"/>
                  </a:solidFill>
                  <a:latin typeface="方正黑体简体" panose="03000509000000000000" pitchFamily="65" charset="-122"/>
                  <a:ea typeface="方正黑体简体" panose="03000509000000000000" pitchFamily="65" charset="-122"/>
                </a:rPr>
                <a:t>输入标题内容</a:t>
              </a:r>
            </a:p>
          </p:txBody>
        </p:sp>
      </p:grpSp>
      <p:pic>
        <p:nvPicPr>
          <p:cNvPr id="6146" name="Picture 2" descr="Meigetsu-in by Cact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2186" y="1584324"/>
            <a:ext cx="6267450" cy="4181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randombar(horizontal)">
                                      <p:cBhvr>
                                        <p:cTn id="12" dur="500"/>
                                        <p:tgtEl>
                                          <p:spTgt spid="6146"/>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7427133" y="2595679"/>
            <a:ext cx="2850204" cy="2850204"/>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28" name="矩形 27"/>
          <p:cNvSpPr/>
          <p:nvPr/>
        </p:nvSpPr>
        <p:spPr>
          <a:xfrm>
            <a:off x="843103" y="4181369"/>
            <a:ext cx="5148776" cy="1347548"/>
          </a:xfrm>
          <a:prstGeom prst="rect">
            <a:avLst/>
          </a:prstGeom>
        </p:spPr>
        <p:txBody>
          <a:bodyPr wrap="square">
            <a:spAutoFit/>
          </a:bodyPr>
          <a:lstStyle/>
          <a:p>
            <a:pPr>
              <a:lnSpc>
                <a:spcPct val="150000"/>
              </a:lnSpc>
            </a:pPr>
            <a:r>
              <a:rPr lang="zh-CN" altLang="en-US" sz="1400" dirty="0">
                <a:solidFill>
                  <a:srgbClr val="DACAA6"/>
                </a:solidFill>
                <a:latin typeface="方正黑体简体" panose="03000509000000000000" pitchFamily="65" charset="-122"/>
                <a:ea typeface="方正黑体简体" panose="03000509000000000000" pitchFamily="65" charset="-122"/>
              </a:rPr>
              <a:t>标题数字等都可以通过点击和重新输入进行更改</a:t>
            </a:r>
            <a:endParaRPr lang="en-US" altLang="zh-CN" sz="1400" dirty="0">
              <a:solidFill>
                <a:srgbClr val="DACAA6"/>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rgbClr val="DACAA6"/>
                </a:solidFill>
                <a:latin typeface="方正黑体简体" panose="03000509000000000000" pitchFamily="65" charset="-122"/>
                <a:ea typeface="方正黑体简体" panose="03000509000000000000" pitchFamily="65" charset="-122"/>
              </a:rPr>
              <a:t>顶部“开始”面板中可以对字体、字号、颜色、行距等进行修改</a:t>
            </a:r>
            <a:endParaRPr lang="en-US" altLang="zh-CN" sz="1400" dirty="0">
              <a:solidFill>
                <a:srgbClr val="DACAA6"/>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rgbClr val="DACAA6"/>
                </a:solidFill>
                <a:latin typeface="方正黑体简体" panose="03000509000000000000" pitchFamily="65" charset="-122"/>
                <a:ea typeface="方正黑体简体" panose="03000509000000000000" pitchFamily="65" charset="-122"/>
              </a:rPr>
              <a:t>建议正文</a:t>
            </a:r>
            <a:r>
              <a:rPr lang="en-US" altLang="zh-CN" sz="1400" dirty="0">
                <a:solidFill>
                  <a:srgbClr val="DACAA6"/>
                </a:solidFill>
                <a:latin typeface="方正黑体简体" panose="03000509000000000000" pitchFamily="65" charset="-122"/>
                <a:ea typeface="方正黑体简体" panose="03000509000000000000" pitchFamily="65" charset="-122"/>
              </a:rPr>
              <a:t>14</a:t>
            </a:r>
            <a:r>
              <a:rPr lang="zh-CN" altLang="en-US" sz="1400" dirty="0">
                <a:solidFill>
                  <a:srgbClr val="DACAA6"/>
                </a:solidFill>
                <a:latin typeface="方正黑体简体" panose="03000509000000000000" pitchFamily="65" charset="-122"/>
                <a:ea typeface="方正黑体简体" panose="03000509000000000000" pitchFamily="65" charset="-122"/>
              </a:rPr>
              <a:t>号字，</a:t>
            </a:r>
            <a:r>
              <a:rPr lang="en-US" altLang="zh-CN" sz="1400" dirty="0">
                <a:solidFill>
                  <a:srgbClr val="DACAA6"/>
                </a:solidFill>
                <a:latin typeface="方正黑体简体" panose="03000509000000000000" pitchFamily="65" charset="-122"/>
                <a:ea typeface="方正黑体简体" panose="03000509000000000000" pitchFamily="65" charset="-122"/>
              </a:rPr>
              <a:t>1.3</a:t>
            </a:r>
            <a:r>
              <a:rPr lang="zh-CN" altLang="en-US" sz="1400" dirty="0">
                <a:solidFill>
                  <a:srgbClr val="DACAA6"/>
                </a:solidFill>
                <a:latin typeface="方正黑体简体" panose="03000509000000000000" pitchFamily="65" charset="-122"/>
                <a:ea typeface="方正黑体简体" panose="03000509000000000000" pitchFamily="65" charset="-122"/>
              </a:rPr>
              <a:t>倍字间距</a:t>
            </a:r>
          </a:p>
        </p:txBody>
      </p:sp>
      <p:sp>
        <p:nvSpPr>
          <p:cNvPr id="29" name="矩形 28"/>
          <p:cNvSpPr/>
          <p:nvPr/>
        </p:nvSpPr>
        <p:spPr>
          <a:xfrm>
            <a:off x="843103" y="1923668"/>
            <a:ext cx="6359912" cy="1505925"/>
          </a:xfrm>
          <a:prstGeom prst="rect">
            <a:avLst/>
          </a:prstGeom>
        </p:spPr>
        <p:txBody>
          <a:bodyPr wrap="square">
            <a:spAutoFit/>
          </a:bodyPr>
          <a:lstStyle/>
          <a:p>
            <a:pPr>
              <a:lnSpc>
                <a:spcPct val="130000"/>
              </a:lnSpc>
            </a:pPr>
            <a:r>
              <a:rPr lang="zh-CN" altLang="en-US" sz="2400" dirty="0">
                <a:solidFill>
                  <a:srgbClr val="C8B07C"/>
                </a:solidFill>
                <a:latin typeface="方正黑体简体" panose="03000509000000000000" pitchFamily="65" charset="-122"/>
                <a:ea typeface="方正黑体简体" panose="03000509000000000000" pitchFamily="65" charset="-122"/>
              </a:rPr>
              <a:t>点击此处添加文本信息</a:t>
            </a:r>
            <a:endParaRPr lang="en-US" altLang="zh-CN" sz="2400" dirty="0">
              <a:solidFill>
                <a:srgbClr val="C8B07C"/>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a:t>
            </a:r>
            <a:endParaRPr lang="en-US" altLang="zh-CN" sz="1400" dirty="0">
              <a:solidFill>
                <a:schemeClr val="bg1"/>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顶部“开始”面板中可以对字体、字号、颜色、行距等进行修改。</a:t>
            </a:r>
            <a:endParaRPr lang="en-US" altLang="zh-CN" sz="1400" dirty="0">
              <a:solidFill>
                <a:schemeClr val="bg1"/>
              </a:solidFill>
              <a:latin typeface="方正黑体简体" panose="03000509000000000000" pitchFamily="65" charset="-122"/>
              <a:ea typeface="方正黑体简体" panose="03000509000000000000" pitchFamily="65" charset="-122"/>
            </a:endParaRPr>
          </a:p>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rPr>
              <a:t>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pic>
        <p:nvPicPr>
          <p:cNvPr id="9" name="图片 8" descr="图片包含 动物&#10;&#10;已生成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1879" y="-1349104"/>
            <a:ext cx="3818171" cy="7697925"/>
          </a:xfrm>
          <a:prstGeom prst="rect">
            <a:avLst/>
          </a:prstGeom>
        </p:spPr>
      </p:pic>
    </p:spTree>
  </p:cSld>
  <p:clrMapOvr>
    <a:masterClrMapping/>
  </p:clrMapOvr>
  <p:transition spd="slow" advClick="0" advTm="2000">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45016" y="2139434"/>
            <a:ext cx="492443" cy="1469633"/>
          </a:xfrm>
          <a:prstGeom prst="rect">
            <a:avLst/>
          </a:prstGeom>
        </p:spPr>
        <p:txBody>
          <a:bodyPr vert="eaVert" wrap="none">
            <a:spAutoFit/>
          </a:bodyPr>
          <a:lstStyle/>
          <a:p>
            <a:r>
              <a:rPr lang="zh-CN" altLang="en-US" sz="2000" spc="-210" dirty="0">
                <a:solidFill>
                  <a:srgbClr val="C8B07C"/>
                </a:solidFill>
                <a:latin typeface="方正黑体简体" panose="03000509000000000000" pitchFamily="65" charset="-122"/>
                <a:ea typeface="方正黑体简体" panose="03000509000000000000" pitchFamily="65" charset="-122"/>
              </a:rPr>
              <a:t>添加文本信息</a:t>
            </a:r>
            <a:endParaRPr lang="zh-CN" altLang="en-US" sz="2000" dirty="0">
              <a:solidFill>
                <a:srgbClr val="C8B07C"/>
              </a:solidFill>
              <a:latin typeface="方正黑体简体" panose="03000509000000000000" pitchFamily="65" charset="-122"/>
              <a:ea typeface="方正黑体简体" panose="03000509000000000000" pitchFamily="65" charset="-122"/>
            </a:endParaRPr>
          </a:p>
        </p:txBody>
      </p:sp>
      <p:sp>
        <p:nvSpPr>
          <p:cNvPr id="15" name="矩形 14"/>
          <p:cNvSpPr/>
          <p:nvPr/>
        </p:nvSpPr>
        <p:spPr>
          <a:xfrm>
            <a:off x="2108829" y="2631967"/>
            <a:ext cx="1024896" cy="2834447"/>
          </a:xfrm>
          <a:prstGeom prst="rect">
            <a:avLst/>
          </a:prstGeom>
        </p:spPr>
        <p:txBody>
          <a:bodyPr vert="eaVert" wrap="square">
            <a:spAutoFit/>
          </a:bodyPr>
          <a:lstStyle/>
          <a:p>
            <a:pPr>
              <a:lnSpc>
                <a:spcPct val="130000"/>
              </a:lnSpc>
            </a:pPr>
            <a:r>
              <a:rPr lang="zh-CN" altLang="en-US" sz="14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5" name="直接连接符 4"/>
          <p:cNvCxnSpPr/>
          <p:nvPr/>
        </p:nvCxnSpPr>
        <p:spPr>
          <a:xfrm>
            <a:off x="3133725" y="2228850"/>
            <a:ext cx="0" cy="2324100"/>
          </a:xfrm>
          <a:prstGeom prst="line">
            <a:avLst/>
          </a:prstGeom>
          <a:ln>
            <a:solidFill>
              <a:srgbClr val="C8B07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526391" y="2139434"/>
            <a:ext cx="492443" cy="1469633"/>
          </a:xfrm>
          <a:prstGeom prst="rect">
            <a:avLst/>
          </a:prstGeom>
        </p:spPr>
        <p:txBody>
          <a:bodyPr vert="eaVert" wrap="none">
            <a:spAutoFit/>
          </a:bodyPr>
          <a:lstStyle/>
          <a:p>
            <a:r>
              <a:rPr lang="zh-CN" altLang="en-US" sz="2000" spc="-210" dirty="0">
                <a:solidFill>
                  <a:srgbClr val="C8B07C"/>
                </a:solidFill>
                <a:latin typeface="方正黑体简体" panose="03000509000000000000" pitchFamily="65" charset="-122"/>
                <a:ea typeface="方正黑体简体" panose="03000509000000000000" pitchFamily="65" charset="-122"/>
              </a:rPr>
              <a:t>添加文本信息</a:t>
            </a:r>
            <a:endParaRPr lang="zh-CN" altLang="en-US" sz="2000" dirty="0">
              <a:solidFill>
                <a:srgbClr val="C8B07C"/>
              </a:solidFill>
              <a:latin typeface="方正黑体简体" panose="03000509000000000000" pitchFamily="65" charset="-122"/>
              <a:ea typeface="方正黑体简体" panose="03000509000000000000" pitchFamily="65" charset="-122"/>
            </a:endParaRPr>
          </a:p>
        </p:txBody>
      </p:sp>
      <p:sp>
        <p:nvSpPr>
          <p:cNvPr id="24" name="矩形 23"/>
          <p:cNvSpPr/>
          <p:nvPr/>
        </p:nvSpPr>
        <p:spPr>
          <a:xfrm>
            <a:off x="5490204" y="2631967"/>
            <a:ext cx="1024896" cy="2834447"/>
          </a:xfrm>
          <a:prstGeom prst="rect">
            <a:avLst/>
          </a:prstGeom>
        </p:spPr>
        <p:txBody>
          <a:bodyPr vert="eaVert" wrap="square">
            <a:spAutoFit/>
          </a:bodyPr>
          <a:lstStyle/>
          <a:p>
            <a:pPr>
              <a:lnSpc>
                <a:spcPct val="130000"/>
              </a:lnSpc>
            </a:pPr>
            <a:r>
              <a:rPr lang="zh-CN" altLang="en-US" sz="14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25" name="直接连接符 24"/>
          <p:cNvCxnSpPr/>
          <p:nvPr/>
        </p:nvCxnSpPr>
        <p:spPr>
          <a:xfrm>
            <a:off x="6515100" y="2228850"/>
            <a:ext cx="0" cy="2324100"/>
          </a:xfrm>
          <a:prstGeom prst="line">
            <a:avLst/>
          </a:prstGeom>
          <a:ln>
            <a:solidFill>
              <a:srgbClr val="C8B07C"/>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907766" y="2139434"/>
            <a:ext cx="492443" cy="1469633"/>
          </a:xfrm>
          <a:prstGeom prst="rect">
            <a:avLst/>
          </a:prstGeom>
        </p:spPr>
        <p:txBody>
          <a:bodyPr vert="eaVert" wrap="none">
            <a:spAutoFit/>
          </a:bodyPr>
          <a:lstStyle/>
          <a:p>
            <a:r>
              <a:rPr lang="zh-CN" altLang="en-US" sz="2000" spc="-210" dirty="0">
                <a:solidFill>
                  <a:srgbClr val="C8B07C"/>
                </a:solidFill>
                <a:latin typeface="方正黑体简体" panose="03000509000000000000" pitchFamily="65" charset="-122"/>
                <a:ea typeface="方正黑体简体" panose="03000509000000000000" pitchFamily="65" charset="-122"/>
              </a:rPr>
              <a:t>添加文本信息</a:t>
            </a:r>
            <a:endParaRPr lang="zh-CN" altLang="en-US" sz="2000" dirty="0">
              <a:solidFill>
                <a:srgbClr val="C8B07C"/>
              </a:solidFill>
              <a:latin typeface="方正黑体简体" panose="03000509000000000000" pitchFamily="65" charset="-122"/>
              <a:ea typeface="方正黑体简体" panose="03000509000000000000" pitchFamily="65" charset="-122"/>
            </a:endParaRPr>
          </a:p>
        </p:txBody>
      </p:sp>
      <p:sp>
        <p:nvSpPr>
          <p:cNvPr id="31" name="矩形 30"/>
          <p:cNvSpPr/>
          <p:nvPr/>
        </p:nvSpPr>
        <p:spPr>
          <a:xfrm>
            <a:off x="8871579" y="2631967"/>
            <a:ext cx="1024896" cy="2834447"/>
          </a:xfrm>
          <a:prstGeom prst="rect">
            <a:avLst/>
          </a:prstGeom>
        </p:spPr>
        <p:txBody>
          <a:bodyPr vert="eaVert" wrap="square">
            <a:spAutoFit/>
          </a:bodyPr>
          <a:lstStyle/>
          <a:p>
            <a:pPr>
              <a:lnSpc>
                <a:spcPct val="130000"/>
              </a:lnSpc>
            </a:pPr>
            <a:r>
              <a:rPr lang="zh-CN" altLang="en-US" sz="14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32" name="直接连接符 31"/>
          <p:cNvCxnSpPr/>
          <p:nvPr/>
        </p:nvCxnSpPr>
        <p:spPr>
          <a:xfrm>
            <a:off x="9896475" y="2228850"/>
            <a:ext cx="0" cy="2324100"/>
          </a:xfrm>
          <a:prstGeom prst="line">
            <a:avLst/>
          </a:prstGeom>
          <a:ln>
            <a:solidFill>
              <a:srgbClr val="C8B07C"/>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660236" y="4552950"/>
            <a:ext cx="400110" cy="666315"/>
            <a:chOff x="8560652" y="4636356"/>
            <a:chExt cx="400110" cy="666315"/>
          </a:xfrm>
        </p:grpSpPr>
        <p:pic>
          <p:nvPicPr>
            <p:cNvPr id="29"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36" name="文本框 35"/>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grpSp>
        <p:nvGrpSpPr>
          <p:cNvPr id="37" name="组合 36"/>
          <p:cNvGrpSpPr/>
          <p:nvPr/>
        </p:nvGrpSpPr>
        <p:grpSpPr>
          <a:xfrm>
            <a:off x="5183614" y="4568137"/>
            <a:ext cx="400110" cy="666315"/>
            <a:chOff x="8560652" y="4636356"/>
            <a:chExt cx="400110" cy="666315"/>
          </a:xfrm>
        </p:grpSpPr>
        <p:pic>
          <p:nvPicPr>
            <p:cNvPr id="38"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grpSp>
        <p:nvGrpSpPr>
          <p:cNvPr id="40" name="组合 39"/>
          <p:cNvGrpSpPr/>
          <p:nvPr/>
        </p:nvGrpSpPr>
        <p:grpSpPr>
          <a:xfrm>
            <a:off x="1894843" y="4568137"/>
            <a:ext cx="400110" cy="666315"/>
            <a:chOff x="8560652" y="4636356"/>
            <a:chExt cx="400110" cy="666315"/>
          </a:xfrm>
        </p:grpSpPr>
        <p:pic>
          <p:nvPicPr>
            <p:cNvPr id="41"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42" name="文本框 41"/>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785700" y="2963969"/>
            <a:ext cx="5784863" cy="550279"/>
          </a:xfrm>
          <a:prstGeom prst="rect">
            <a:avLst/>
          </a:prstGeom>
          <a:noFill/>
        </p:spPr>
        <p:txBody>
          <a:bodyPr vert="horz" wrap="square" rtlCol="0">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en-US" altLang="zh-CN" sz="1200" dirty="0">
              <a:solidFill>
                <a:schemeClr val="bg1"/>
              </a:solidFill>
              <a:latin typeface="方正黑体简体" panose="03000509000000000000" pitchFamily="65" charset="-122"/>
              <a:ea typeface="方正黑体简体" panose="03000509000000000000" pitchFamily="65" charset="-122"/>
            </a:endParaRPr>
          </a:p>
        </p:txBody>
      </p:sp>
      <p:sp>
        <p:nvSpPr>
          <p:cNvPr id="21" name="矩形 20"/>
          <p:cNvSpPr/>
          <p:nvPr/>
        </p:nvSpPr>
        <p:spPr>
          <a:xfrm>
            <a:off x="5785700" y="2607019"/>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22" name="文本框 21"/>
          <p:cNvSpPr txBox="1"/>
          <p:nvPr/>
        </p:nvSpPr>
        <p:spPr>
          <a:xfrm>
            <a:off x="5785700" y="4069153"/>
            <a:ext cx="5784863" cy="550279"/>
          </a:xfrm>
          <a:prstGeom prst="rect">
            <a:avLst/>
          </a:prstGeom>
          <a:noFill/>
        </p:spPr>
        <p:txBody>
          <a:bodyPr vert="horz" wrap="square" rtlCol="0">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en-US" altLang="zh-CN" sz="1200" dirty="0">
              <a:solidFill>
                <a:schemeClr val="bg1"/>
              </a:solidFill>
              <a:latin typeface="方正黑体简体" panose="03000509000000000000" pitchFamily="65" charset="-122"/>
              <a:ea typeface="方正黑体简体" panose="03000509000000000000" pitchFamily="65" charset="-122"/>
            </a:endParaRPr>
          </a:p>
        </p:txBody>
      </p:sp>
      <p:sp>
        <p:nvSpPr>
          <p:cNvPr id="23" name="矩形 22"/>
          <p:cNvSpPr/>
          <p:nvPr/>
        </p:nvSpPr>
        <p:spPr>
          <a:xfrm>
            <a:off x="5785700" y="3712203"/>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24" name="文本框 23"/>
          <p:cNvSpPr txBox="1"/>
          <p:nvPr/>
        </p:nvSpPr>
        <p:spPr>
          <a:xfrm>
            <a:off x="5785700" y="5174337"/>
            <a:ext cx="5784863" cy="550279"/>
          </a:xfrm>
          <a:prstGeom prst="rect">
            <a:avLst/>
          </a:prstGeom>
          <a:noFill/>
        </p:spPr>
        <p:txBody>
          <a:bodyPr vert="horz" wrap="square" rtlCol="0">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en-US" altLang="zh-CN" sz="1200" dirty="0">
              <a:solidFill>
                <a:schemeClr val="bg1"/>
              </a:solidFill>
              <a:latin typeface="方正黑体简体" panose="03000509000000000000" pitchFamily="65" charset="-122"/>
              <a:ea typeface="方正黑体简体" panose="03000509000000000000" pitchFamily="65" charset="-122"/>
            </a:endParaRPr>
          </a:p>
        </p:txBody>
      </p:sp>
      <p:sp>
        <p:nvSpPr>
          <p:cNvPr id="25" name="矩形 24"/>
          <p:cNvSpPr/>
          <p:nvPr/>
        </p:nvSpPr>
        <p:spPr>
          <a:xfrm>
            <a:off x="5785700" y="4817387"/>
            <a:ext cx="1723549" cy="400110"/>
          </a:xfrm>
          <a:prstGeom prst="rect">
            <a:avLst/>
          </a:prstGeom>
        </p:spPr>
        <p:txBody>
          <a:bodyPr vert="horz"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26" name="图文框 25"/>
          <p:cNvSpPr/>
          <p:nvPr/>
        </p:nvSpPr>
        <p:spPr>
          <a:xfrm>
            <a:off x="873173" y="1681595"/>
            <a:ext cx="3933825" cy="4352925"/>
          </a:xfrm>
          <a:prstGeom prst="frame">
            <a:avLst>
              <a:gd name="adj1" fmla="val 1846"/>
            </a:avLst>
          </a:prstGeom>
          <a:solidFill>
            <a:srgbClr val="C8B0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方正黑体简体" panose="03000509000000000000" pitchFamily="65" charset="-122"/>
            </a:endParaRPr>
          </a:p>
        </p:txBody>
      </p:sp>
      <p:sp>
        <p:nvSpPr>
          <p:cNvPr id="33" name="文本框 32"/>
          <p:cNvSpPr txBox="1"/>
          <p:nvPr/>
        </p:nvSpPr>
        <p:spPr>
          <a:xfrm>
            <a:off x="3461243" y="1976514"/>
            <a:ext cx="1144929" cy="3240983"/>
          </a:xfrm>
          <a:prstGeom prst="rect">
            <a:avLst/>
          </a:prstGeom>
          <a:noFill/>
        </p:spPr>
        <p:txBody>
          <a:bodyPr vert="eaVert" wrap="square" rtlCol="0">
            <a:spAutoFit/>
          </a:bodyPr>
          <a:lstStyle/>
          <a:p>
            <a:pP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12</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endParaRPr lang="en-US" altLang="zh-CN" sz="1200" dirty="0">
              <a:solidFill>
                <a:schemeClr val="bg1"/>
              </a:solidFill>
              <a:latin typeface="方正黑体简体" panose="03000509000000000000" pitchFamily="65" charset="-122"/>
              <a:ea typeface="方正黑体简体" panose="03000509000000000000" pitchFamily="65" charset="-122"/>
            </a:endParaRPr>
          </a:p>
        </p:txBody>
      </p:sp>
      <p:sp>
        <p:nvSpPr>
          <p:cNvPr id="34" name="矩形 33"/>
          <p:cNvSpPr/>
          <p:nvPr/>
        </p:nvSpPr>
        <p:spPr>
          <a:xfrm>
            <a:off x="1128325" y="4001779"/>
            <a:ext cx="492443" cy="1631216"/>
          </a:xfrm>
          <a:prstGeom prst="rect">
            <a:avLst/>
          </a:prstGeom>
        </p:spPr>
        <p:txBody>
          <a:bodyPr vert="eaVert" wrap="none">
            <a:spAutoFit/>
          </a:bodyPr>
          <a:lstStyle/>
          <a:p>
            <a:r>
              <a:rPr lang="zh-CN" altLang="en-US" sz="2000" dirty="0">
                <a:solidFill>
                  <a:srgbClr val="C8B07C"/>
                </a:solidFill>
                <a:latin typeface="方正黑体简体" panose="03000509000000000000" pitchFamily="65" charset="-122"/>
                <a:ea typeface="方正黑体简体" panose="03000509000000000000" pitchFamily="65" charset="-122"/>
              </a:rPr>
              <a:t>这里填写标题</a:t>
            </a:r>
          </a:p>
        </p:txBody>
      </p:sp>
      <p:pic>
        <p:nvPicPr>
          <p:cNvPr id="3" name="图片 2" descr="图片包含 鸟, 动物, 放飞&#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071" y="1728085"/>
            <a:ext cx="2683214" cy="4768456"/>
          </a:xfrm>
          <a:prstGeom prst="rect">
            <a:avLst/>
          </a:prstGeom>
        </p:spPr>
      </p:pic>
      <p:sp>
        <p:nvSpPr>
          <p:cNvPr id="17" name="椭圆 16"/>
          <p:cNvSpPr/>
          <p:nvPr/>
        </p:nvSpPr>
        <p:spPr>
          <a:xfrm>
            <a:off x="5438286" y="2732701"/>
            <a:ext cx="209248" cy="209248"/>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8" name="椭圆 17"/>
          <p:cNvSpPr/>
          <p:nvPr/>
        </p:nvSpPr>
        <p:spPr>
          <a:xfrm>
            <a:off x="5438286" y="3848895"/>
            <a:ext cx="209248" cy="209248"/>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9" name="椭圆 18"/>
          <p:cNvSpPr/>
          <p:nvPr/>
        </p:nvSpPr>
        <p:spPr>
          <a:xfrm>
            <a:off x="5438286" y="4965089"/>
            <a:ext cx="209248" cy="209248"/>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Tree>
  </p:cSld>
  <p:clrMapOvr>
    <a:masterClrMapping/>
  </p:clrMapOvr>
  <p:transition spd="slow" advClick="0" advTm="2000">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hb.aicdn.com/e8417dcb08fed8229290912df5a906e3246b5409c9ef-K6ZTWf"/>
          <p:cNvPicPr>
            <a:picLocks noChangeAspect="1" noChangeArrowheads="1"/>
          </p:cNvPicPr>
          <p:nvPr/>
        </p:nvPicPr>
        <p:blipFill rotWithShape="1">
          <a:blip r:embed="rId3">
            <a:extLst>
              <a:ext uri="{28A0092B-C50C-407E-A947-70E740481C1C}">
                <a14:useLocalDpi xmlns:a14="http://schemas.microsoft.com/office/drawing/2010/main" val="0"/>
              </a:ext>
            </a:extLst>
          </a:blip>
          <a:srcRect l="61034" t="50468"/>
          <a:stretch>
            <a:fillRect/>
          </a:stretch>
        </p:blipFill>
        <p:spPr bwMode="auto">
          <a:xfrm>
            <a:off x="8727733" y="1555329"/>
            <a:ext cx="3346563" cy="339690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p:cNvGrpSpPr/>
          <p:nvPr/>
        </p:nvGrpSpPr>
        <p:grpSpPr>
          <a:xfrm>
            <a:off x="7830766" y="735298"/>
            <a:ext cx="1782442" cy="5217489"/>
            <a:chOff x="7826278" y="1018855"/>
            <a:chExt cx="1539348" cy="4505915"/>
          </a:xfrm>
        </p:grpSpPr>
        <p:cxnSp>
          <p:nvCxnSpPr>
            <p:cNvPr id="6" name="直接连接符 5"/>
            <p:cNvCxnSpPr/>
            <p:nvPr/>
          </p:nvCxnSpPr>
          <p:spPr>
            <a:xfrm>
              <a:off x="8600914" y="1018855"/>
              <a:ext cx="0" cy="384372"/>
            </a:xfrm>
            <a:prstGeom prst="line">
              <a:avLst/>
            </a:prstGeom>
            <a:ln w="22225">
              <a:solidFill>
                <a:srgbClr val="DACAA6"/>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600914" y="5111266"/>
              <a:ext cx="0" cy="413504"/>
            </a:xfrm>
            <a:prstGeom prst="line">
              <a:avLst/>
            </a:prstGeom>
            <a:ln w="22225">
              <a:solidFill>
                <a:srgbClr val="DACAA6"/>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456620" y="4387877"/>
              <a:ext cx="345542" cy="575441"/>
              <a:chOff x="5928408" y="5349286"/>
              <a:chExt cx="345542" cy="575441"/>
            </a:xfrm>
          </p:grpSpPr>
          <p:pic>
            <p:nvPicPr>
              <p:cNvPr id="9" name="Picture 2" descr="http://img.hb.aicdn.com/d98ef4dba908d1f59aa73d1a83ba91cf6efd2c5d5118-H0KGb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0081" y="5349286"/>
                <a:ext cx="331838" cy="575441"/>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5928408" y="5435999"/>
                <a:ext cx="345542" cy="402016"/>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
          <p:nvSpPr>
            <p:cNvPr id="11" name="文本框 10"/>
            <p:cNvSpPr txBox="1"/>
            <p:nvPr/>
          </p:nvSpPr>
          <p:spPr>
            <a:xfrm>
              <a:off x="8249300" y="1769540"/>
              <a:ext cx="744243" cy="2335947"/>
            </a:xfrm>
            <a:prstGeom prst="rect">
              <a:avLst/>
            </a:prstGeom>
            <a:noFill/>
          </p:spPr>
          <p:txBody>
            <a:bodyPr vert="eaVert" wrap="square" rtlCol="0">
              <a:spAutoFit/>
            </a:bodyPr>
            <a:lstStyle/>
            <a:p>
              <a:pPr algn="dist"/>
              <a:r>
                <a:rPr lang="zh-CN" altLang="en-US" sz="4400" dirty="0">
                  <a:solidFill>
                    <a:srgbClr val="DACAA6"/>
                  </a:solidFill>
                  <a:latin typeface="方正黑体简体" panose="03000509000000000000" pitchFamily="65" charset="-122"/>
                  <a:ea typeface="方正黑体简体" panose="03000509000000000000" pitchFamily="65" charset="-122"/>
                </a:rPr>
                <a:t>谢谢观看</a:t>
              </a:r>
            </a:p>
          </p:txBody>
        </p:sp>
        <p:sp>
          <p:nvSpPr>
            <p:cNvPr id="13" name="椭圆 12"/>
            <p:cNvSpPr/>
            <p:nvPr/>
          </p:nvSpPr>
          <p:spPr>
            <a:xfrm>
              <a:off x="7826278" y="2910231"/>
              <a:ext cx="423565" cy="423565"/>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中</a:t>
              </a:r>
            </a:p>
          </p:txBody>
        </p:sp>
        <p:sp>
          <p:nvSpPr>
            <p:cNvPr id="14" name="椭圆 13"/>
            <p:cNvSpPr/>
            <p:nvPr/>
          </p:nvSpPr>
          <p:spPr>
            <a:xfrm>
              <a:off x="7826278" y="3372905"/>
              <a:ext cx="423565" cy="423565"/>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国</a:t>
              </a:r>
            </a:p>
          </p:txBody>
        </p:sp>
        <p:sp>
          <p:nvSpPr>
            <p:cNvPr id="15" name="椭圆 14"/>
            <p:cNvSpPr/>
            <p:nvPr/>
          </p:nvSpPr>
          <p:spPr>
            <a:xfrm>
              <a:off x="7826278" y="3835579"/>
              <a:ext cx="423565" cy="423565"/>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古</a:t>
              </a:r>
            </a:p>
          </p:txBody>
        </p:sp>
        <p:sp>
          <p:nvSpPr>
            <p:cNvPr id="16" name="椭圆 15"/>
            <p:cNvSpPr/>
            <p:nvPr/>
          </p:nvSpPr>
          <p:spPr>
            <a:xfrm>
              <a:off x="7826278" y="4298253"/>
              <a:ext cx="423565" cy="423565"/>
            </a:xfrm>
            <a:prstGeom prst="ellipse">
              <a:avLst/>
            </a:prstGeom>
            <a:noFill/>
            <a:ln w="9525">
              <a:solidFill>
                <a:srgbClr val="8D827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dirty="0">
                  <a:solidFill>
                    <a:srgbClr val="8D8278"/>
                  </a:solidFill>
                  <a:latin typeface="方正黑体简体" panose="03000509000000000000" pitchFamily="65" charset="-122"/>
                  <a:ea typeface="方正黑体简体" panose="03000509000000000000" pitchFamily="65" charset="-122"/>
                </a:rPr>
                <a:t>风</a:t>
              </a:r>
            </a:p>
          </p:txBody>
        </p:sp>
        <p:sp>
          <p:nvSpPr>
            <p:cNvPr id="17" name="矩形 16"/>
            <p:cNvSpPr/>
            <p:nvPr/>
          </p:nvSpPr>
          <p:spPr>
            <a:xfrm>
              <a:off x="8993504" y="1575015"/>
              <a:ext cx="372122" cy="2028949"/>
            </a:xfrm>
            <a:prstGeom prst="rect">
              <a:avLst/>
            </a:prstGeom>
          </p:spPr>
          <p:txBody>
            <a:bodyPr vert="eaVert" wrap="none">
              <a:spAutoFit/>
            </a:bodyPr>
            <a:lstStyle/>
            <a:p>
              <a:r>
                <a:rPr lang="zh-CN" altLang="en-US" sz="1600" dirty="0">
                  <a:solidFill>
                    <a:srgbClr val="8D8278"/>
                  </a:solidFill>
                  <a:latin typeface="方正黑体简体" panose="03000509000000000000" pitchFamily="65" charset="-122"/>
                  <a:ea typeface="方正黑体简体" panose="03000509000000000000" pitchFamily="65" charset="-122"/>
                </a:rPr>
                <a:t>当时月明在，曾照彩云归</a:t>
              </a:r>
            </a:p>
          </p:txBody>
        </p:sp>
      </p:grpSp>
    </p:spTree>
  </p:cSld>
  <p:clrMapOvr>
    <a:masterClrMapping/>
  </p:clrMapOvr>
  <p:transition spd="slow" advClick="0" advTm="2000">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0410" y="2754001"/>
            <a:ext cx="1144929" cy="3237163"/>
          </a:xfrm>
          <a:prstGeom prst="rect">
            <a:avLst/>
          </a:prstGeom>
        </p:spPr>
        <p:txBody>
          <a:bodyPr vert="eaVert" wrap="square">
            <a:spAutoFit/>
          </a:bodyPr>
          <a:lstStyle/>
          <a:p>
            <a:pPr>
              <a:lnSpc>
                <a:spcPct val="130000"/>
              </a:lnSpc>
            </a:pP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14</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号字，</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1.3</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倍字间距。</a:t>
            </a:r>
          </a:p>
        </p:txBody>
      </p:sp>
      <p:sp>
        <p:nvSpPr>
          <p:cNvPr id="9" name="文本框 8"/>
          <p:cNvSpPr txBox="1"/>
          <p:nvPr/>
        </p:nvSpPr>
        <p:spPr>
          <a:xfrm>
            <a:off x="6892707" y="2008274"/>
            <a:ext cx="923330" cy="646331"/>
          </a:xfrm>
          <a:prstGeom prst="rect">
            <a:avLst/>
          </a:prstGeom>
        </p:spPr>
        <p:txBody>
          <a:bodyPr vert="eaVert" wrap="square">
            <a:spAutoFit/>
          </a:bodyPr>
          <a:lstStyle>
            <a:defPPr>
              <a:defRPr lang="zh-CN"/>
            </a:defPPr>
            <a:lvl1pPr algn="dist">
              <a:defRPr sz="3600">
                <a:solidFill>
                  <a:srgbClr val="CEAB67"/>
                </a:solidFill>
                <a:latin typeface="苏新诗柳楷简" panose="02010600000101010101" pitchFamily="2" charset="-122"/>
                <a:ea typeface="苏新诗柳楷简" panose="02010600000101010101" pitchFamily="2" charset="-122"/>
              </a:defRPr>
            </a:lvl1pPr>
          </a:lstStyle>
          <a:p>
            <a:r>
              <a:rPr lang="zh-CN" altLang="en-US" sz="4800" dirty="0">
                <a:ea typeface="方正黑体简体" panose="03000509000000000000" pitchFamily="65" charset="-122"/>
              </a:rPr>
              <a:t>壹</a:t>
            </a:r>
          </a:p>
        </p:txBody>
      </p:sp>
      <p:sp>
        <p:nvSpPr>
          <p:cNvPr id="11" name="文本框 10"/>
          <p:cNvSpPr txBox="1"/>
          <p:nvPr/>
        </p:nvSpPr>
        <p:spPr>
          <a:xfrm>
            <a:off x="7524593" y="2654605"/>
            <a:ext cx="553998" cy="2460112"/>
          </a:xfrm>
          <a:prstGeom prst="rect">
            <a:avLst/>
          </a:prstGeom>
          <a:noFill/>
        </p:spPr>
        <p:txBody>
          <a:bodyPr vert="eaVert" wrap="square" rtlCol="0">
            <a:spAutoFit/>
          </a:bodyPr>
          <a:lstStyle>
            <a:defPPr>
              <a:defRPr lang="zh-CN"/>
            </a:defPPr>
            <a:lvl1pPr>
              <a:defRPr sz="2400" spc="200">
                <a:solidFill>
                  <a:schemeClr val="bg1">
                    <a:lumMod val="95000"/>
                  </a:schemeClr>
                </a:solidFill>
                <a:latin typeface="汉仪小隶书简" panose="02010609000101010101" pitchFamily="49" charset="-122"/>
                <a:ea typeface="汉仪小隶书简" panose="02010609000101010101" pitchFamily="49" charset="-122"/>
              </a:defRPr>
            </a:lvl1pPr>
          </a:lstStyle>
          <a:p>
            <a:r>
              <a:rPr lang="zh-CN" altLang="en-US" dirty="0">
                <a:latin typeface="方正黑体简体" panose="03000509000000000000" pitchFamily="65" charset="-122"/>
                <a:ea typeface="方正黑体简体" panose="03000509000000000000" pitchFamily="65" charset="-122"/>
                <a:sym typeface="+mn-ea"/>
              </a:rPr>
              <a:t>国学经典文化</a:t>
            </a:r>
            <a:endParaRPr lang="zh-CN" altLang="en-US" dirty="0">
              <a:ea typeface="方正黑体简体" panose="03000509000000000000" pitchFamily="65" charset="-122"/>
            </a:endParaRPr>
          </a:p>
        </p:txBody>
      </p:sp>
      <p:sp>
        <p:nvSpPr>
          <p:cNvPr id="12" name="矩形 11"/>
          <p:cNvSpPr/>
          <p:nvPr/>
        </p:nvSpPr>
        <p:spPr>
          <a:xfrm rot="5400000">
            <a:off x="7517097" y="4314907"/>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grpSp>
        <p:nvGrpSpPr>
          <p:cNvPr id="15" name="组合 14"/>
          <p:cNvGrpSpPr/>
          <p:nvPr/>
        </p:nvGrpSpPr>
        <p:grpSpPr>
          <a:xfrm>
            <a:off x="9280355" y="5492390"/>
            <a:ext cx="400110" cy="666315"/>
            <a:chOff x="8560652" y="4636356"/>
            <a:chExt cx="400110" cy="666315"/>
          </a:xfrm>
        </p:grpSpPr>
        <p:pic>
          <p:nvPicPr>
            <p:cNvPr id="13"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785003" y="2357754"/>
            <a:ext cx="2850204" cy="2850204"/>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2" name="矩形 1"/>
          <p:cNvSpPr/>
          <p:nvPr/>
        </p:nvSpPr>
        <p:spPr>
          <a:xfrm>
            <a:off x="3433367" y="2579532"/>
            <a:ext cx="492443" cy="3170099"/>
          </a:xfrm>
          <a:prstGeom prst="rect">
            <a:avLst/>
          </a:prstGeom>
        </p:spPr>
        <p:txBody>
          <a:bodyPr vert="eaVert" wrap="none">
            <a:spAutoFit/>
          </a:bodyPr>
          <a:lstStyle/>
          <a:p>
            <a:r>
              <a:rPr lang="en-US" altLang="zh-CN" sz="2000" dirty="0">
                <a:solidFill>
                  <a:srgbClr val="C8B07C"/>
                </a:solidFill>
                <a:latin typeface="方正黑体简体" panose="03000509000000000000" pitchFamily="65" charset="-122"/>
                <a:ea typeface="方正黑体简体" panose="03000509000000000000" pitchFamily="65" charset="-122"/>
              </a:rPr>
              <a:t>【</a:t>
            </a:r>
            <a:r>
              <a:rPr lang="zh-CN" altLang="en-US" sz="2000" dirty="0">
                <a:solidFill>
                  <a:srgbClr val="C8B07C"/>
                </a:solidFill>
                <a:latin typeface="方正黑体简体" panose="03000509000000000000" pitchFamily="65" charset="-122"/>
                <a:ea typeface="方正黑体简体" panose="03000509000000000000" pitchFamily="65" charset="-122"/>
              </a:rPr>
              <a:t>点击此处添加文本信息</a:t>
            </a:r>
            <a:r>
              <a:rPr lang="en-US" altLang="zh-CN" sz="2000" dirty="0">
                <a:solidFill>
                  <a:srgbClr val="C8B07C"/>
                </a:solidFill>
                <a:latin typeface="方正黑体简体" panose="03000509000000000000" pitchFamily="65" charset="-122"/>
                <a:ea typeface="方正黑体简体" panose="03000509000000000000" pitchFamily="65" charset="-122"/>
              </a:rPr>
              <a:t>】</a:t>
            </a:r>
            <a:endParaRPr lang="zh-CN" altLang="en-US" sz="2000" dirty="0">
              <a:solidFill>
                <a:srgbClr val="C8B07C"/>
              </a:solidFill>
              <a:latin typeface="方正黑体简体" panose="03000509000000000000" pitchFamily="65" charset="-122"/>
              <a:ea typeface="方正黑体简体" panose="03000509000000000000" pitchFamily="65" charset="-122"/>
            </a:endParaRPr>
          </a:p>
        </p:txBody>
      </p:sp>
      <p:sp>
        <p:nvSpPr>
          <p:cNvPr id="3" name="矩形 2"/>
          <p:cNvSpPr/>
          <p:nvPr/>
        </p:nvSpPr>
        <p:spPr>
          <a:xfrm>
            <a:off x="1808507" y="3211829"/>
            <a:ext cx="1585049" cy="3170099"/>
          </a:xfrm>
          <a:prstGeom prst="rect">
            <a:avLst/>
          </a:prstGeom>
        </p:spPr>
        <p:txBody>
          <a:bodyPr vert="eaVert" wrap="square">
            <a:spAutoFit/>
          </a:bodyPr>
          <a:lstStyle/>
          <a:p>
            <a:pPr>
              <a:lnSpc>
                <a:spcPct val="130000"/>
              </a:lnSpc>
            </a:pPr>
            <a:r>
              <a:rPr lang="zh-CN" altLang="en-US" sz="14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4" name="矩形 3"/>
          <p:cNvSpPr/>
          <p:nvPr/>
        </p:nvSpPr>
        <p:spPr>
          <a:xfrm>
            <a:off x="8212471" y="1227388"/>
            <a:ext cx="492443" cy="3170099"/>
          </a:xfrm>
          <a:prstGeom prst="rect">
            <a:avLst/>
          </a:prstGeom>
        </p:spPr>
        <p:txBody>
          <a:bodyPr vert="eaVert" wrap="none">
            <a:spAutoFit/>
          </a:bodyPr>
          <a:lstStyle/>
          <a:p>
            <a:r>
              <a:rPr lang="en-US" altLang="zh-CN" sz="2000" dirty="0">
                <a:solidFill>
                  <a:srgbClr val="C8B07C"/>
                </a:solidFill>
                <a:latin typeface="方正黑体简体" panose="03000509000000000000" pitchFamily="65" charset="-122"/>
                <a:ea typeface="方正黑体简体" panose="03000509000000000000" pitchFamily="65" charset="-122"/>
              </a:rPr>
              <a:t>【</a:t>
            </a:r>
            <a:r>
              <a:rPr lang="zh-CN" altLang="en-US" sz="2000" dirty="0">
                <a:solidFill>
                  <a:srgbClr val="C8B07C"/>
                </a:solidFill>
                <a:latin typeface="方正黑体简体" panose="03000509000000000000" pitchFamily="65" charset="-122"/>
                <a:ea typeface="方正黑体简体" panose="03000509000000000000" pitchFamily="65" charset="-122"/>
              </a:rPr>
              <a:t>点击此处添加文本信息</a:t>
            </a:r>
            <a:r>
              <a:rPr lang="en-US" altLang="zh-CN" sz="2000" dirty="0">
                <a:solidFill>
                  <a:srgbClr val="C8B07C"/>
                </a:solidFill>
                <a:latin typeface="方正黑体简体" panose="03000509000000000000" pitchFamily="65" charset="-122"/>
                <a:ea typeface="方正黑体简体" panose="03000509000000000000" pitchFamily="65" charset="-122"/>
              </a:rPr>
              <a:t>】</a:t>
            </a:r>
            <a:endParaRPr lang="zh-CN" altLang="en-US" sz="2000" dirty="0">
              <a:solidFill>
                <a:srgbClr val="C8B07C"/>
              </a:solidFill>
              <a:latin typeface="方正黑体简体" panose="03000509000000000000" pitchFamily="65" charset="-122"/>
              <a:ea typeface="方正黑体简体" panose="03000509000000000000" pitchFamily="65" charset="-122"/>
            </a:endParaRPr>
          </a:p>
        </p:txBody>
      </p:sp>
      <p:sp>
        <p:nvSpPr>
          <p:cNvPr id="5" name="矩形 4"/>
          <p:cNvSpPr/>
          <p:nvPr/>
        </p:nvSpPr>
        <p:spPr>
          <a:xfrm>
            <a:off x="8798444" y="1227387"/>
            <a:ext cx="1585049" cy="3170099"/>
          </a:xfrm>
          <a:prstGeom prst="rect">
            <a:avLst/>
          </a:prstGeom>
        </p:spPr>
        <p:txBody>
          <a:bodyPr vert="eaVert" wrap="square">
            <a:spAutoFit/>
          </a:bodyPr>
          <a:lstStyle/>
          <a:p>
            <a:pPr>
              <a:lnSpc>
                <a:spcPct val="130000"/>
              </a:lnSpc>
            </a:pPr>
            <a:r>
              <a:rPr lang="zh-CN" altLang="en-US" sz="14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solidFill>
                <a:latin typeface="方正黑体简体" panose="03000509000000000000" pitchFamily="65" charset="-122"/>
                <a:ea typeface="方正黑体简体" panose="03000509000000000000" pitchFamily="65" charset="-122"/>
              </a:rPr>
              <a:t>14</a:t>
            </a:r>
            <a:r>
              <a:rPr lang="zh-CN" altLang="en-US" sz="1400" dirty="0">
                <a:solidFill>
                  <a:schemeClr val="bg1"/>
                </a:solidFill>
                <a:latin typeface="方正黑体简体" panose="03000509000000000000" pitchFamily="65" charset="-122"/>
                <a:ea typeface="方正黑体简体" panose="03000509000000000000" pitchFamily="65" charset="-122"/>
              </a:rPr>
              <a:t>号字，</a:t>
            </a:r>
            <a:r>
              <a:rPr lang="en-US" altLang="zh-CN" sz="1400" dirty="0">
                <a:solidFill>
                  <a:schemeClr val="bg1"/>
                </a:solidFill>
                <a:latin typeface="方正黑体简体" panose="03000509000000000000" pitchFamily="65" charset="-122"/>
                <a:ea typeface="方正黑体简体" panose="03000509000000000000" pitchFamily="65" charset="-122"/>
              </a:rPr>
              <a:t>1.3</a:t>
            </a:r>
            <a:r>
              <a:rPr lang="zh-CN" altLang="en-US" sz="1400" dirty="0">
                <a:solidFill>
                  <a:schemeClr val="bg1"/>
                </a:solidFill>
                <a:latin typeface="方正黑体简体" panose="03000509000000000000" pitchFamily="65" charset="-122"/>
                <a:ea typeface="方正黑体简体" panose="03000509000000000000" pitchFamily="65" charset="-122"/>
              </a:rPr>
              <a:t>倍字间距。</a:t>
            </a:r>
          </a:p>
        </p:txBody>
      </p:sp>
      <p:pic>
        <p:nvPicPr>
          <p:cNvPr id="7" name="图片 6" descr="图片包含 鸟, 动物, 放飞&#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6485" y="593387"/>
            <a:ext cx="3859003" cy="6858000"/>
          </a:xfrm>
          <a:prstGeom prst="rect">
            <a:avLst/>
          </a:prstGeom>
        </p:spPr>
      </p:pic>
    </p:spTree>
  </p:cSld>
  <p:clrMapOvr>
    <a:masterClrMapping/>
  </p:clrMapOvr>
  <p:transition spd="slow" advClick="0" advTm="2000">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2750067">
            <a:off x="1896168" y="2256100"/>
            <a:ext cx="1139644" cy="1139644"/>
          </a:xfrm>
          <a:prstGeom prst="rect">
            <a:avLst/>
          </a:prstGeom>
        </p:spPr>
      </p:pic>
      <p:sp>
        <p:nvSpPr>
          <p:cNvPr id="3" name="矩形 2"/>
          <p:cNvSpPr/>
          <p:nvPr/>
        </p:nvSpPr>
        <p:spPr>
          <a:xfrm>
            <a:off x="1853486" y="2044302"/>
            <a:ext cx="1418269" cy="1323439"/>
          </a:xfrm>
          <a:prstGeom prst="rect">
            <a:avLst/>
          </a:prstGeom>
          <a:noFill/>
        </p:spPr>
        <p:txBody>
          <a:bodyPr wrap="square" rtlCol="0">
            <a:spAutoFit/>
          </a:bodyPr>
          <a:lstStyle/>
          <a:p>
            <a:r>
              <a:rPr lang="zh-CN" altLang="en-US" sz="8000" dirty="0">
                <a:ln w="15875">
                  <a:noFill/>
                </a:ln>
                <a:solidFill>
                  <a:srgbClr val="C8B07C"/>
                </a:solidFill>
                <a:latin typeface="方正黑体简体" panose="03000509000000000000" pitchFamily="65" charset="-122"/>
                <a:ea typeface="方正黑体简体" panose="03000509000000000000" pitchFamily="65" charset="-122"/>
              </a:rPr>
              <a:t>壹</a:t>
            </a:r>
          </a:p>
        </p:txBody>
      </p:sp>
      <p:sp>
        <p:nvSpPr>
          <p:cNvPr id="4" name="矩形 3"/>
          <p:cNvSpPr/>
          <p:nvPr/>
        </p:nvSpPr>
        <p:spPr>
          <a:xfrm>
            <a:off x="958863" y="4134794"/>
            <a:ext cx="2827350" cy="1030410"/>
          </a:xfrm>
          <a:prstGeom prst="rect">
            <a:avLst/>
          </a:prstGeom>
        </p:spPr>
        <p:txBody>
          <a:bodyPr vert="horz" wrap="square">
            <a:spAutoFit/>
          </a:bodyPr>
          <a:lstStyle/>
          <a:p>
            <a:pPr algn="ct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p>
        </p:txBody>
      </p:sp>
      <p:pic>
        <p:nvPicPr>
          <p:cNvPr id="5" name="图片 4"/>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2750067">
            <a:off x="5526177" y="2304895"/>
            <a:ext cx="1139644" cy="1139644"/>
          </a:xfrm>
          <a:prstGeom prst="rect">
            <a:avLst/>
          </a:prstGeom>
        </p:spPr>
      </p:pic>
      <p:sp>
        <p:nvSpPr>
          <p:cNvPr id="6" name="矩形 5"/>
          <p:cNvSpPr/>
          <p:nvPr/>
        </p:nvSpPr>
        <p:spPr>
          <a:xfrm>
            <a:off x="5483496" y="2093097"/>
            <a:ext cx="1251892" cy="1323439"/>
          </a:xfrm>
          <a:prstGeom prst="rect">
            <a:avLst/>
          </a:prstGeom>
          <a:noFill/>
        </p:spPr>
        <p:txBody>
          <a:bodyPr wrap="square" rtlCol="0">
            <a:spAutoFit/>
          </a:bodyPr>
          <a:lstStyle/>
          <a:p>
            <a:r>
              <a:rPr lang="zh-CN" altLang="en-US" sz="8000" dirty="0">
                <a:ln w="15875">
                  <a:noFill/>
                </a:ln>
                <a:solidFill>
                  <a:srgbClr val="C8B07C"/>
                </a:solidFill>
                <a:latin typeface="方正黑体简体" panose="03000509000000000000" pitchFamily="65" charset="-122"/>
                <a:ea typeface="方正黑体简体" panose="03000509000000000000" pitchFamily="65" charset="-122"/>
              </a:rPr>
              <a:t>贰</a:t>
            </a:r>
          </a:p>
        </p:txBody>
      </p:sp>
      <p:pic>
        <p:nvPicPr>
          <p:cNvPr id="7" name="图片 6"/>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2750067">
            <a:off x="8945443" y="2331472"/>
            <a:ext cx="1139644" cy="1139644"/>
          </a:xfrm>
          <a:prstGeom prst="rect">
            <a:avLst/>
          </a:prstGeom>
        </p:spPr>
      </p:pic>
      <p:sp>
        <p:nvSpPr>
          <p:cNvPr id="8" name="矩形 7"/>
          <p:cNvSpPr/>
          <p:nvPr/>
        </p:nvSpPr>
        <p:spPr>
          <a:xfrm>
            <a:off x="8902762" y="2119674"/>
            <a:ext cx="1279930" cy="1323439"/>
          </a:xfrm>
          <a:prstGeom prst="rect">
            <a:avLst/>
          </a:prstGeom>
          <a:noFill/>
        </p:spPr>
        <p:txBody>
          <a:bodyPr wrap="square" rtlCol="0">
            <a:spAutoFit/>
          </a:bodyPr>
          <a:lstStyle/>
          <a:p>
            <a:r>
              <a:rPr lang="zh-CN" altLang="en-US" sz="8000" dirty="0">
                <a:ln w="15875">
                  <a:noFill/>
                </a:ln>
                <a:solidFill>
                  <a:srgbClr val="C8B07C"/>
                </a:solidFill>
                <a:latin typeface="方正黑体简体" panose="03000509000000000000" pitchFamily="65" charset="-122"/>
                <a:ea typeface="方正黑体简体" panose="03000509000000000000" pitchFamily="65" charset="-122"/>
              </a:rPr>
              <a:t>叁</a:t>
            </a:r>
          </a:p>
        </p:txBody>
      </p:sp>
      <p:sp>
        <p:nvSpPr>
          <p:cNvPr id="9" name="矩形 8"/>
          <p:cNvSpPr/>
          <p:nvPr/>
        </p:nvSpPr>
        <p:spPr>
          <a:xfrm>
            <a:off x="1735009" y="3651983"/>
            <a:ext cx="1702677" cy="369332"/>
          </a:xfrm>
          <a:prstGeom prst="rect">
            <a:avLst/>
          </a:prstGeom>
          <a:noFill/>
          <a:ln w="3175">
            <a:noFill/>
          </a:ln>
        </p:spPr>
        <p:txBody>
          <a:bodyPr vert="horz" wrap="square" rtlCol="0">
            <a:spAutoFit/>
          </a:bodyPr>
          <a:lstStyle/>
          <a:p>
            <a:r>
              <a:rPr lang="zh-CN" altLang="en-US"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10" name="矩形 9"/>
          <p:cNvSpPr/>
          <p:nvPr/>
        </p:nvSpPr>
        <p:spPr>
          <a:xfrm>
            <a:off x="5290234" y="3651983"/>
            <a:ext cx="1702677" cy="369332"/>
          </a:xfrm>
          <a:prstGeom prst="rect">
            <a:avLst/>
          </a:prstGeom>
          <a:noFill/>
          <a:ln w="3175">
            <a:noFill/>
          </a:ln>
        </p:spPr>
        <p:txBody>
          <a:bodyPr vert="horz" wrap="square" rtlCol="0">
            <a:spAutoFit/>
          </a:bodyPr>
          <a:lstStyle/>
          <a:p>
            <a:r>
              <a:rPr lang="zh-CN" altLang="en-US" dirty="0">
                <a:solidFill>
                  <a:srgbClr val="C8B07C"/>
                </a:solidFill>
                <a:latin typeface="方正黑体简体" panose="03000509000000000000" pitchFamily="65" charset="-122"/>
                <a:ea typeface="方正黑体简体" panose="03000509000000000000" pitchFamily="65" charset="-122"/>
              </a:rPr>
              <a:t>这里填写标题</a:t>
            </a:r>
          </a:p>
        </p:txBody>
      </p:sp>
      <p:sp>
        <p:nvSpPr>
          <p:cNvPr id="11" name="矩形 10"/>
          <p:cNvSpPr/>
          <p:nvPr/>
        </p:nvSpPr>
        <p:spPr>
          <a:xfrm>
            <a:off x="8809234" y="3671390"/>
            <a:ext cx="1702677" cy="369332"/>
          </a:xfrm>
          <a:prstGeom prst="rect">
            <a:avLst/>
          </a:prstGeom>
          <a:noFill/>
          <a:ln w="3175">
            <a:noFill/>
          </a:ln>
        </p:spPr>
        <p:txBody>
          <a:bodyPr vert="horz" wrap="square" rtlCol="0">
            <a:spAutoFit/>
          </a:bodyPr>
          <a:lstStyle/>
          <a:p>
            <a:r>
              <a:rPr lang="zh-CN" altLang="en-US" dirty="0">
                <a:solidFill>
                  <a:srgbClr val="C8B07C"/>
                </a:solidFill>
                <a:latin typeface="方正黑体简体" panose="03000509000000000000" pitchFamily="65" charset="-122"/>
                <a:ea typeface="方正黑体简体" panose="03000509000000000000" pitchFamily="65" charset="-122"/>
              </a:rPr>
              <a:t>这里填写标题</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7785" y="2231664"/>
            <a:ext cx="1548024" cy="653266"/>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937" y="2983009"/>
            <a:ext cx="1548024" cy="653266"/>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21504" y="2349987"/>
            <a:ext cx="1548024" cy="653266"/>
          </a:xfrm>
          <a:prstGeom prst="rect">
            <a:avLst/>
          </a:prstGeom>
        </p:spPr>
      </p:pic>
      <p:cxnSp>
        <p:nvCxnSpPr>
          <p:cNvPr id="15" name="直接连接符 14"/>
          <p:cNvCxnSpPr/>
          <p:nvPr/>
        </p:nvCxnSpPr>
        <p:spPr>
          <a:xfrm flipH="1">
            <a:off x="4377973" y="1882781"/>
            <a:ext cx="0" cy="2925763"/>
          </a:xfrm>
          <a:prstGeom prst="line">
            <a:avLst/>
          </a:prstGeom>
          <a:ln>
            <a:gradFill flip="none" rotWithShape="1">
              <a:gsLst>
                <a:gs pos="0">
                  <a:srgbClr val="DACAA6">
                    <a:alpha val="0"/>
                  </a:srgbClr>
                </a:gs>
                <a:gs pos="99163">
                  <a:srgbClr val="DACAA6">
                    <a:alpha val="0"/>
                  </a:srgbClr>
                </a:gs>
                <a:gs pos="52000">
                  <a:srgbClr val="DACAA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797084" y="1980231"/>
            <a:ext cx="0" cy="2925763"/>
          </a:xfrm>
          <a:prstGeom prst="line">
            <a:avLst/>
          </a:prstGeom>
          <a:ln>
            <a:gradFill flip="none" rotWithShape="1">
              <a:gsLst>
                <a:gs pos="0">
                  <a:srgbClr val="DACAA6">
                    <a:alpha val="0"/>
                  </a:srgbClr>
                </a:gs>
                <a:gs pos="99163">
                  <a:srgbClr val="DACAA6">
                    <a:alpha val="0"/>
                  </a:srgbClr>
                </a:gs>
                <a:gs pos="52000">
                  <a:srgbClr val="DACAA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34924" y="4058594"/>
            <a:ext cx="708029" cy="0"/>
          </a:xfrm>
          <a:prstGeom prst="line">
            <a:avLst/>
          </a:prstGeom>
          <a:ln>
            <a:solidFill>
              <a:srgbClr val="DACAA6"/>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567648" y="4134794"/>
            <a:ext cx="2827350" cy="1030410"/>
          </a:xfrm>
          <a:prstGeom prst="rect">
            <a:avLst/>
          </a:prstGeom>
        </p:spPr>
        <p:txBody>
          <a:bodyPr vert="horz" wrap="square">
            <a:spAutoFit/>
          </a:bodyPr>
          <a:lstStyle/>
          <a:p>
            <a:pPr algn="ct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19" name="直接连接符 18"/>
          <p:cNvCxnSpPr/>
          <p:nvPr/>
        </p:nvCxnSpPr>
        <p:spPr>
          <a:xfrm>
            <a:off x="5643709" y="4058594"/>
            <a:ext cx="708029" cy="0"/>
          </a:xfrm>
          <a:prstGeom prst="line">
            <a:avLst/>
          </a:prstGeom>
          <a:ln>
            <a:solidFill>
              <a:srgbClr val="DACAA6"/>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107829" y="4143034"/>
            <a:ext cx="2827350" cy="1030410"/>
          </a:xfrm>
          <a:prstGeom prst="rect">
            <a:avLst/>
          </a:prstGeom>
        </p:spPr>
        <p:txBody>
          <a:bodyPr vert="horz" wrap="square">
            <a:spAutoFit/>
          </a:bodyPr>
          <a:lstStyle/>
          <a:p>
            <a:pPr algn="ct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p>
        </p:txBody>
      </p:sp>
      <p:cxnSp>
        <p:nvCxnSpPr>
          <p:cNvPr id="21" name="直接连接符 20"/>
          <p:cNvCxnSpPr/>
          <p:nvPr/>
        </p:nvCxnSpPr>
        <p:spPr>
          <a:xfrm>
            <a:off x="9183890" y="4066834"/>
            <a:ext cx="708029" cy="0"/>
          </a:xfrm>
          <a:prstGeom prst="line">
            <a:avLst/>
          </a:prstGeom>
          <a:ln>
            <a:solidFill>
              <a:srgbClr val="DACAA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2000">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9ec95eb8f9767b56853bf9fc4910fe0b"/>
          <p:cNvPicPr>
            <a:picLocks noChangeAspect="1"/>
          </p:cNvPicPr>
          <p:nvPr/>
        </p:nvPicPr>
        <p:blipFill>
          <a:blip r:embed="rId3"/>
          <a:stretch>
            <a:fillRect/>
          </a:stretch>
        </p:blipFill>
        <p:spPr>
          <a:xfrm>
            <a:off x="1682750" y="1940560"/>
            <a:ext cx="3224530" cy="3312795"/>
          </a:xfrm>
          <a:prstGeom prst="rect">
            <a:avLst/>
          </a:prstGeom>
        </p:spPr>
      </p:pic>
      <p:sp>
        <p:nvSpPr>
          <p:cNvPr id="15" name="文本框 14"/>
          <p:cNvSpPr txBox="1"/>
          <p:nvPr/>
        </p:nvSpPr>
        <p:spPr>
          <a:xfrm>
            <a:off x="7373670" y="2066940"/>
            <a:ext cx="2769989" cy="3186271"/>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楷体" panose="02010609060101010101" charset="-122"/>
                <a:ea typeface="方正黑体简体" panose="03000509000000000000" pitchFamily="65" charset="-122"/>
              </a:rPr>
              <a:t>点击输入本栏的具体文字，简明扼要的说明分项内容，此为概念图解，请根据您的具体内容酌情修改。点击输入本栏的具体文字，简明扼要的说明分项内容。点击输入本栏的具体文字，简明扼要的说明分项内容。</a:t>
            </a:r>
          </a:p>
        </p:txBody>
      </p:sp>
      <p:sp>
        <p:nvSpPr>
          <p:cNvPr id="10" name="文本框 9"/>
          <p:cNvSpPr txBox="1"/>
          <p:nvPr/>
        </p:nvSpPr>
        <p:spPr>
          <a:xfrm>
            <a:off x="10035302" y="2036460"/>
            <a:ext cx="615553" cy="2261870"/>
          </a:xfrm>
          <a:prstGeom prst="rect">
            <a:avLst/>
          </a:prstGeom>
          <a:noFill/>
        </p:spPr>
        <p:txBody>
          <a:bodyPr vert="eaVert" wrap="square" rtlCol="0">
            <a:spAutoFit/>
          </a:bodyPr>
          <a:lstStyle/>
          <a:p>
            <a:r>
              <a:rPr lang="zh-CN" altLang="en-US" sz="2800" dirty="0">
                <a:solidFill>
                  <a:schemeClr val="bg1"/>
                </a:solidFill>
                <a:latin typeface="苏新诗柳楷简" panose="02010600000101010101" pitchFamily="2" charset="-122"/>
                <a:ea typeface="方正黑体简体" panose="03000509000000000000" pitchFamily="65" charset="-122"/>
              </a:rPr>
              <a:t>输入标题</a:t>
            </a:r>
          </a:p>
        </p:txBody>
      </p:sp>
      <p:sp>
        <p:nvSpPr>
          <p:cNvPr id="18" name="文本框 17"/>
          <p:cNvSpPr txBox="1"/>
          <p:nvPr/>
        </p:nvSpPr>
        <p:spPr>
          <a:xfrm>
            <a:off x="5853284" y="2066940"/>
            <a:ext cx="1477328" cy="3186271"/>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方正黑体简体" panose="03000509000000000000" pitchFamily="65" charset="-122"/>
                <a:ea typeface="方正黑体简体" panose="03000509000000000000" pitchFamily="65" charset="-122"/>
              </a:rPr>
              <a:t>点击输入本栏的具体文字，简明扼要的说明分项内容，此为概念图解，请根据您的具体内容</a:t>
            </a:r>
          </a:p>
        </p:txBody>
      </p:sp>
      <p:sp>
        <p:nvSpPr>
          <p:cNvPr id="22" name="文本框 21"/>
          <p:cNvSpPr txBox="1"/>
          <p:nvPr/>
        </p:nvSpPr>
        <p:spPr>
          <a:xfrm>
            <a:off x="2023745" y="1930400"/>
            <a:ext cx="1174115" cy="1861185"/>
          </a:xfrm>
          <a:prstGeom prst="rect">
            <a:avLst/>
          </a:prstGeom>
          <a:noFill/>
        </p:spPr>
        <p:txBody>
          <a:bodyPr wrap="square" rtlCol="0">
            <a:spAutoFit/>
          </a:bodyPr>
          <a:lstStyle/>
          <a:p>
            <a:pPr algn="ctr"/>
            <a:r>
              <a:rPr kumimoji="1" lang="zh-CN" altLang="en-US" sz="11500" dirty="0">
                <a:solidFill>
                  <a:srgbClr val="CEAB67"/>
                </a:solidFill>
                <a:latin typeface="方正黑体简体" panose="03000509000000000000" pitchFamily="65" charset="-122"/>
                <a:ea typeface="方正黑体简体" panose="03000509000000000000" pitchFamily="65" charset="-122"/>
                <a:cs typeface="yuweij Medium" charset="0"/>
              </a:rPr>
              <a:t>曲</a:t>
            </a:r>
          </a:p>
        </p:txBody>
      </p:sp>
      <p:sp>
        <p:nvSpPr>
          <p:cNvPr id="23" name="文本框 22"/>
          <p:cNvSpPr txBox="1"/>
          <p:nvPr/>
        </p:nvSpPr>
        <p:spPr>
          <a:xfrm>
            <a:off x="3309620" y="2678430"/>
            <a:ext cx="1174115" cy="1861185"/>
          </a:xfrm>
          <a:prstGeom prst="rect">
            <a:avLst/>
          </a:prstGeom>
          <a:noFill/>
        </p:spPr>
        <p:txBody>
          <a:bodyPr wrap="square" rtlCol="0">
            <a:spAutoFit/>
          </a:bodyPr>
          <a:lstStyle/>
          <a:p>
            <a:pPr algn="ctr"/>
            <a:r>
              <a:rPr kumimoji="1" lang="zh-CN" altLang="en-US" sz="11500" dirty="0">
                <a:solidFill>
                  <a:srgbClr val="CEAB67"/>
                </a:solidFill>
                <a:latin typeface="方正黑体简体" panose="03000509000000000000" pitchFamily="65" charset="-122"/>
                <a:ea typeface="方正黑体简体" panose="03000509000000000000" pitchFamily="65" charset="-122"/>
                <a:cs typeface="yuweij Medium" charset="0"/>
              </a:rPr>
              <a:t>觞</a:t>
            </a:r>
          </a:p>
        </p:txBody>
      </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80179" y="1029540"/>
            <a:ext cx="2772384" cy="4798920"/>
          </a:xfrm>
          <a:prstGeom prst="rect">
            <a:avLst/>
          </a:prstGeom>
          <a:noFill/>
          <a:ln>
            <a:solidFill>
              <a:srgbClr val="DACA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sp>
        <p:nvSpPr>
          <p:cNvPr id="19" name="矩形 18"/>
          <p:cNvSpPr/>
          <p:nvPr/>
        </p:nvSpPr>
        <p:spPr>
          <a:xfrm>
            <a:off x="1914719" y="3918856"/>
            <a:ext cx="2492990" cy="369332"/>
          </a:xfrm>
          <a:prstGeom prst="rect">
            <a:avLst/>
          </a:prstGeom>
          <a:noFill/>
          <a:ln w="3175">
            <a:noFill/>
          </a:ln>
        </p:spPr>
        <p:txBody>
          <a:bodyPr vert="horz" wrap="square" rtlCol="0">
            <a:spAutoFit/>
          </a:bodyPr>
          <a:lstStyle/>
          <a:p>
            <a:r>
              <a:rPr lang="zh-CN" altLang="en-US" dirty="0">
                <a:solidFill>
                  <a:srgbClr val="C8B07C"/>
                </a:solidFill>
                <a:latin typeface="方正黑体简体" panose="03000509000000000000" pitchFamily="65" charset="-122"/>
                <a:ea typeface="方正黑体简体" panose="03000509000000000000" pitchFamily="65" charset="-122"/>
              </a:rPr>
              <a:t>点击此处添加文本信息</a:t>
            </a:r>
          </a:p>
        </p:txBody>
      </p:sp>
      <p:cxnSp>
        <p:nvCxnSpPr>
          <p:cNvPr id="20" name="直接连接符 19"/>
          <p:cNvCxnSpPr/>
          <p:nvPr/>
        </p:nvCxnSpPr>
        <p:spPr>
          <a:xfrm>
            <a:off x="1738110" y="4418724"/>
            <a:ext cx="2926080" cy="0"/>
          </a:xfrm>
          <a:prstGeom prst="line">
            <a:avLst/>
          </a:prstGeom>
          <a:ln>
            <a:solidFill>
              <a:srgbClr val="DACAA6"/>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13025" y="4609923"/>
            <a:ext cx="3820596" cy="1030410"/>
          </a:xfrm>
          <a:prstGeom prst="rect">
            <a:avLst/>
          </a:prstGeom>
        </p:spPr>
        <p:txBody>
          <a:bodyPr vert="horz" wrap="square">
            <a:spAutoFit/>
          </a:bodyPr>
          <a:lstStyle/>
          <a:p>
            <a:pPr algn="ctr">
              <a:lnSpc>
                <a:spcPct val="130000"/>
              </a:lnSpc>
            </a:pPr>
            <a:r>
              <a:rPr lang="zh-CN" altLang="en-US" sz="12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p>
        </p:txBody>
      </p:sp>
      <p:sp>
        <p:nvSpPr>
          <p:cNvPr id="24" name="矩形 23"/>
          <p:cNvSpPr/>
          <p:nvPr/>
        </p:nvSpPr>
        <p:spPr>
          <a:xfrm>
            <a:off x="8797313" y="1401770"/>
            <a:ext cx="461665" cy="2862322"/>
          </a:xfrm>
          <a:prstGeom prst="rect">
            <a:avLst/>
          </a:prstGeom>
          <a:noFill/>
          <a:ln w="3175">
            <a:noFill/>
          </a:ln>
        </p:spPr>
        <p:txBody>
          <a:bodyPr vert="horz" wrap="square" rtlCol="0">
            <a:spAutoFit/>
          </a:bodyPr>
          <a:lstStyle/>
          <a:p>
            <a:r>
              <a:rPr lang="zh-CN" altLang="en-US" dirty="0">
                <a:solidFill>
                  <a:srgbClr val="C8B07C"/>
                </a:solidFill>
                <a:latin typeface="方正黑体简体" panose="03000509000000000000" pitchFamily="65" charset="-122"/>
                <a:ea typeface="方正黑体简体" panose="03000509000000000000" pitchFamily="65" charset="-122"/>
              </a:rPr>
              <a:t>点击此处添加文本信息</a:t>
            </a:r>
          </a:p>
        </p:txBody>
      </p:sp>
      <p:sp>
        <p:nvSpPr>
          <p:cNvPr id="25" name="矩形 24"/>
          <p:cNvSpPr/>
          <p:nvPr/>
        </p:nvSpPr>
        <p:spPr>
          <a:xfrm>
            <a:off x="7473871" y="1871433"/>
            <a:ext cx="1292662" cy="3191002"/>
          </a:xfrm>
          <a:prstGeom prst="rect">
            <a:avLst/>
          </a:prstGeom>
        </p:spPr>
        <p:txBody>
          <a:bodyPr vert="eaVert" wrap="square">
            <a:spAutoFit/>
          </a:bodyPr>
          <a:lstStyle/>
          <a:p>
            <a:pPr>
              <a:lnSpc>
                <a:spcPct val="150000"/>
              </a:lnSpc>
            </a:pPr>
            <a:r>
              <a:rPr lang="zh-CN" altLang="en-US" sz="1200" dirty="0">
                <a:solidFill>
                  <a:schemeClr val="bg1"/>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solidFill>
                <a:latin typeface="方正黑体简体" panose="03000509000000000000" pitchFamily="65" charset="-122"/>
                <a:ea typeface="方正黑体简体" panose="03000509000000000000" pitchFamily="65" charset="-122"/>
              </a:rPr>
              <a:t>14</a:t>
            </a:r>
            <a:r>
              <a:rPr lang="zh-CN" altLang="en-US" sz="1200" dirty="0">
                <a:solidFill>
                  <a:schemeClr val="bg1"/>
                </a:solidFill>
                <a:latin typeface="方正黑体简体" panose="03000509000000000000" pitchFamily="65" charset="-122"/>
                <a:ea typeface="方正黑体简体" panose="03000509000000000000" pitchFamily="65" charset="-122"/>
              </a:rPr>
              <a:t>号字，</a:t>
            </a:r>
            <a:r>
              <a:rPr lang="en-US" altLang="zh-CN" sz="1200" dirty="0">
                <a:solidFill>
                  <a:schemeClr val="bg1"/>
                </a:solidFill>
                <a:latin typeface="方正黑体简体" panose="03000509000000000000" pitchFamily="65" charset="-122"/>
                <a:ea typeface="方正黑体简体" panose="03000509000000000000" pitchFamily="65" charset="-122"/>
              </a:rPr>
              <a:t>1.3</a:t>
            </a:r>
            <a:r>
              <a:rPr lang="zh-CN" altLang="en-US" sz="1200" dirty="0">
                <a:solidFill>
                  <a:schemeClr val="bg1"/>
                </a:solidFill>
                <a:latin typeface="方正黑体简体" panose="03000509000000000000" pitchFamily="65" charset="-122"/>
                <a:ea typeface="方正黑体简体" panose="03000509000000000000" pitchFamily="65" charset="-122"/>
              </a:rPr>
              <a:t>倍字间距。</a:t>
            </a:r>
          </a:p>
        </p:txBody>
      </p:sp>
      <p:grpSp>
        <p:nvGrpSpPr>
          <p:cNvPr id="15" name="组合 14"/>
          <p:cNvGrpSpPr/>
          <p:nvPr/>
        </p:nvGrpSpPr>
        <p:grpSpPr>
          <a:xfrm>
            <a:off x="7182354" y="4916960"/>
            <a:ext cx="400110" cy="666315"/>
            <a:chOff x="8560652" y="4636356"/>
            <a:chExt cx="400110" cy="666315"/>
          </a:xfrm>
        </p:grpSpPr>
        <p:pic>
          <p:nvPicPr>
            <p:cNvPr id="16"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pic>
        <p:nvPicPr>
          <p:cNvPr id="22" name="图片 21" descr="图片包含 动物, 鸟, 水鸟&#10;&#10;已生成极高可信度的说明"/>
          <p:cNvPicPr>
            <a:picLocks noChangeAspect="1"/>
          </p:cNvPicPr>
          <p:nvPr/>
        </p:nvPicPr>
        <p:blipFill rotWithShape="1">
          <a:blip r:embed="rId4" cstate="print">
            <a:extLst>
              <a:ext uri="{28A0092B-C50C-407E-A947-70E740481C1C}">
                <a14:useLocalDpi xmlns:a14="http://schemas.microsoft.com/office/drawing/2010/main" val="0"/>
              </a:ext>
            </a:extLst>
          </a:blip>
          <a:srcRect l="1" t="43348" r="-474" b="10123"/>
          <a:stretch>
            <a:fillRect/>
          </a:stretch>
        </p:blipFill>
        <p:spPr>
          <a:xfrm>
            <a:off x="8216224" y="3991394"/>
            <a:ext cx="2686609" cy="2209296"/>
          </a:xfrm>
          <a:prstGeom prst="rect">
            <a:avLst/>
          </a:prstGeom>
        </p:spPr>
      </p:pic>
      <p:sp>
        <p:nvSpPr>
          <p:cNvPr id="29" name="椭圆 28"/>
          <p:cNvSpPr/>
          <p:nvPr/>
        </p:nvSpPr>
        <p:spPr>
          <a:xfrm>
            <a:off x="2820015" y="2381051"/>
            <a:ext cx="1472537" cy="1472537"/>
          </a:xfrm>
          <a:prstGeom prst="ellipse">
            <a:avLst/>
          </a:prstGeom>
          <a:gradFill flip="none" rotWithShape="1">
            <a:gsLst>
              <a:gs pos="0">
                <a:srgbClr val="9C4033">
                  <a:alpha val="29000"/>
                </a:srgbClr>
              </a:gs>
              <a:gs pos="100000">
                <a:srgbClr val="9C40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3000509000000000000" pitchFamily="65" charset="-122"/>
            </a:endParaRPr>
          </a:p>
        </p:txBody>
      </p:sp>
      <p:pic>
        <p:nvPicPr>
          <p:cNvPr id="6" name="图片 5" descr="图片包含 动物, 鸟, 水鸟&#10;&#10;已生成极高可信度的说明"/>
          <p:cNvPicPr>
            <a:picLocks noChangeAspect="1"/>
          </p:cNvPicPr>
          <p:nvPr/>
        </p:nvPicPr>
        <p:blipFill rotWithShape="1">
          <a:blip r:embed="rId4">
            <a:extLst>
              <a:ext uri="{28A0092B-C50C-407E-A947-70E740481C1C}">
                <a14:useLocalDpi xmlns:a14="http://schemas.microsoft.com/office/drawing/2010/main" val="0"/>
              </a:ext>
            </a:extLst>
          </a:blip>
          <a:srcRect r="32285" b="57143"/>
          <a:stretch>
            <a:fillRect/>
          </a:stretch>
        </p:blipFill>
        <p:spPr>
          <a:xfrm>
            <a:off x="1914719" y="1217667"/>
            <a:ext cx="2615233" cy="2939142"/>
          </a:xfrm>
          <a:prstGeom prst="rect">
            <a:avLst/>
          </a:prstGeom>
        </p:spPr>
      </p:pic>
    </p:spTree>
  </p:cSld>
  <p:clrMapOvr>
    <a:masterClrMapping/>
  </p:clrMapOvr>
  <p:transition spd="slow" advClick="0" advTm="2000">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a:extLst>
              <a:ext uri="{BEBA8EAE-BF5A-486C-A8C5-ECC9F3942E4B}">
                <a14:imgProps xmlns:a14="http://schemas.microsoft.com/office/drawing/2010/main">
                  <a14:imgLayer r:embed="rId4">
                    <a14:imgEffect>
                      <a14:artisticPaintBrush/>
                    </a14:imgEffect>
                    <a14:imgEffect>
                      <a14:backgroundRemoval t="9965" b="100000" l="10000" r="100000">
                        <a14:backgroundMark x1="57109" y1="13482" x2="58203" y2="26377"/>
                        <a14:backgroundMark x1="53516" y1="15592" x2="53672" y2="19930"/>
                        <a14:backgroundMark x1="48828" y1="23564" x2="48672" y2="24971"/>
                        <a14:backgroundMark x1="60781" y1="25322" x2="60781" y2="25322"/>
                        <a14:backgroundMark x1="67734" y1="25557" x2="67734" y2="25557"/>
                        <a14:backgroundMark x1="75078" y1="25674" x2="75078" y2="25674"/>
                        <a14:backgroundMark x1="82344" y1="25205" x2="82344" y2="25205"/>
                        <a14:backgroundMark x1="90000" y1="24971" x2="90000" y2="24971"/>
                      </a14:backgroundRemoval>
                    </a14:imgEffect>
                  </a14:imgLayer>
                </a14:imgProps>
              </a:ext>
              <a:ext uri="{28A0092B-C50C-407E-A947-70E740481C1C}">
                <a14:useLocalDpi xmlns:a14="http://schemas.microsoft.com/office/drawing/2010/main" val="0"/>
              </a:ext>
            </a:extLst>
          </a:blip>
          <a:stretch>
            <a:fillRect/>
          </a:stretch>
        </p:blipFill>
        <p:spPr>
          <a:xfrm>
            <a:off x="5241925" y="43180"/>
            <a:ext cx="6950075" cy="4631055"/>
          </a:xfrm>
          <a:prstGeom prst="rect">
            <a:avLst/>
          </a:prstGeom>
        </p:spPr>
      </p:pic>
      <p:grpSp>
        <p:nvGrpSpPr>
          <p:cNvPr id="27" name="组合 6"/>
          <p:cNvGrpSpPr/>
          <p:nvPr/>
        </p:nvGrpSpPr>
        <p:grpSpPr>
          <a:xfrm>
            <a:off x="1439763" y="1743429"/>
            <a:ext cx="5562029" cy="3661223"/>
            <a:chOff x="3245877" y="1789421"/>
            <a:chExt cx="5562029" cy="3661223"/>
          </a:xfrm>
        </p:grpSpPr>
        <p:sp>
          <p:nvSpPr>
            <p:cNvPr id="28" name="椭圆 27"/>
            <p:cNvSpPr/>
            <p:nvPr/>
          </p:nvSpPr>
          <p:spPr>
            <a:xfrm>
              <a:off x="3245877" y="1789421"/>
              <a:ext cx="1018574" cy="1018574"/>
            </a:xfrm>
            <a:prstGeom prst="ellipse">
              <a:avLst/>
            </a:prstGeom>
            <a:noFill/>
            <a:ln w="19050" cap="flat" cmpd="sng" algn="ctr">
              <a:solidFill>
                <a:srgbClr val="D3B16A"/>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lang="zh-CN" altLang="en-US" sz="4000" kern="0" dirty="0">
                  <a:solidFill>
                    <a:srgbClr val="D3B16A"/>
                  </a:solidFill>
                  <a:latin typeface="方正黑体简体" panose="03000509000000000000" pitchFamily="65" charset="-122"/>
                  <a:ea typeface="方正黑体简体" panose="03000509000000000000" pitchFamily="65" charset="-122"/>
                  <a:cs typeface="华文新魏" panose="02010800040101010101" charset="-122"/>
                  <a:sym typeface="Arial" panose="020B0604020202020204"/>
                </a:rPr>
                <a:t>大</a:t>
              </a:r>
              <a:endParaRPr kumimoji="0" lang="zh-CN" altLang="en-US" sz="4000" b="0" i="0" u="none" strike="noStrike" kern="0" cap="none" spc="0" normalizeH="0" baseline="0" noProof="0" dirty="0">
                <a:ln>
                  <a:noFill/>
                </a:ln>
                <a:solidFill>
                  <a:srgbClr val="D3B16A"/>
                </a:solidFill>
                <a:effectLst/>
                <a:uLnTx/>
                <a:uFillTx/>
                <a:latin typeface="方正黑体简体" panose="03000509000000000000" pitchFamily="65" charset="-122"/>
                <a:ea typeface="方正黑体简体" panose="03000509000000000000" pitchFamily="65" charset="-122"/>
                <a:cs typeface="华文新魏" panose="02010800040101010101" charset="-122"/>
                <a:sym typeface="Arial" panose="020B0604020202020204"/>
              </a:endParaRPr>
            </a:p>
          </p:txBody>
        </p:sp>
        <p:sp>
          <p:nvSpPr>
            <p:cNvPr id="29" name="椭圆 28"/>
            <p:cNvSpPr/>
            <p:nvPr/>
          </p:nvSpPr>
          <p:spPr>
            <a:xfrm>
              <a:off x="5449810" y="1789421"/>
              <a:ext cx="1018574" cy="1018574"/>
            </a:xfrm>
            <a:prstGeom prst="ellipse">
              <a:avLst/>
            </a:prstGeom>
            <a:noFill/>
            <a:ln w="19050" cap="flat" cmpd="sng" algn="ctr">
              <a:solidFill>
                <a:srgbClr val="D3B16A"/>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kumimoji="0" lang="zh-CN" altLang="en-US" sz="4000" b="0" i="0" u="none" strike="noStrike" kern="0" cap="none" spc="0" normalizeH="0" baseline="0" noProof="0" dirty="0">
                  <a:ln>
                    <a:noFill/>
                  </a:ln>
                  <a:solidFill>
                    <a:srgbClr val="D3B16A"/>
                  </a:solidFill>
                  <a:effectLst/>
                  <a:uLnTx/>
                  <a:uFillTx/>
                  <a:latin typeface="方正黑体简体" panose="03000509000000000000" pitchFamily="65" charset="-122"/>
                  <a:ea typeface="方正黑体简体" panose="03000509000000000000" pitchFamily="65" charset="-122"/>
                  <a:cs typeface="华文新魏" panose="02010800040101010101" charset="-122"/>
                  <a:sym typeface="Arial" panose="020B0604020202020204"/>
                </a:rPr>
                <a:t>标</a:t>
              </a:r>
            </a:p>
          </p:txBody>
        </p:sp>
        <p:sp>
          <p:nvSpPr>
            <p:cNvPr id="30" name="椭圆 29"/>
            <p:cNvSpPr/>
            <p:nvPr/>
          </p:nvSpPr>
          <p:spPr>
            <a:xfrm>
              <a:off x="7653744" y="1789421"/>
              <a:ext cx="1018574" cy="1018574"/>
            </a:xfrm>
            <a:prstGeom prst="ellipse">
              <a:avLst/>
            </a:prstGeom>
            <a:noFill/>
            <a:ln w="19050" cap="flat" cmpd="sng" algn="ctr">
              <a:solidFill>
                <a:srgbClr val="D3B16A"/>
              </a:soli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pPr>
              <a:r>
                <a:rPr lang="zh-CN" altLang="en-US" sz="4000" kern="0" dirty="0">
                  <a:solidFill>
                    <a:srgbClr val="D3B16A"/>
                  </a:solidFill>
                  <a:latin typeface="方正黑体简体" panose="03000509000000000000" pitchFamily="65" charset="-122"/>
                  <a:ea typeface="方正黑体简体" panose="03000509000000000000" pitchFamily="65" charset="-122"/>
                  <a:cs typeface="华文新魏" panose="02010800040101010101" charset="-122"/>
                  <a:sym typeface="Arial" panose="020B0604020202020204"/>
                </a:rPr>
                <a:t>题</a:t>
              </a:r>
              <a:endParaRPr kumimoji="0" lang="zh-CN" altLang="en-US" sz="4000" b="0" i="0" strike="noStrike" kern="0" cap="none" spc="0" normalizeH="0" baseline="0" noProof="0" dirty="0">
                <a:ln>
                  <a:noFill/>
                </a:ln>
                <a:solidFill>
                  <a:srgbClr val="D3B16A"/>
                </a:solidFill>
                <a:effectLst/>
                <a:uLnTx/>
                <a:uFillTx/>
                <a:latin typeface="方正黑体简体" panose="03000509000000000000" pitchFamily="65" charset="-122"/>
                <a:ea typeface="方正黑体简体" panose="03000509000000000000" pitchFamily="65" charset="-122"/>
                <a:cs typeface="华文新魏" panose="02010800040101010101" charset="-122"/>
                <a:sym typeface="Arial" panose="020B0604020202020204"/>
              </a:endParaRPr>
            </a:p>
          </p:txBody>
        </p:sp>
        <p:sp>
          <p:nvSpPr>
            <p:cNvPr id="31" name="文本框 30"/>
            <p:cNvSpPr txBox="1"/>
            <p:nvPr/>
          </p:nvSpPr>
          <p:spPr>
            <a:xfrm>
              <a:off x="3245877"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cs typeface="Hiragino Sans GB W3" charset="-122"/>
                  <a:sym typeface="Arial" panose="020B0604020202020204"/>
                </a:rPr>
                <a:t>秋暮，乱洒衰荷，颗颗真珠雨。雨过月华生，冷彻鸳鸯浦。</a:t>
              </a:r>
            </a:p>
          </p:txBody>
        </p:sp>
        <p:sp>
          <p:nvSpPr>
            <p:cNvPr id="32" name="文本框 31"/>
            <p:cNvSpPr txBox="1"/>
            <p:nvPr/>
          </p:nvSpPr>
          <p:spPr>
            <a:xfrm>
              <a:off x="5449810"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cs typeface="Hiragino Sans GB W3" charset="-122"/>
                  <a:sym typeface="Arial" panose="020B0604020202020204"/>
                </a:rPr>
                <a:t>池上凭阑愁无侣，奈此个单栖情绪！却傍金笼共鹦鹉，念粉郎言语。</a:t>
              </a:r>
            </a:p>
          </p:txBody>
        </p:sp>
        <p:sp>
          <p:nvSpPr>
            <p:cNvPr id="33" name="文本框 32"/>
            <p:cNvSpPr txBox="1"/>
            <p:nvPr/>
          </p:nvSpPr>
          <p:spPr>
            <a:xfrm>
              <a:off x="7653744" y="3294958"/>
              <a:ext cx="1154162" cy="2155686"/>
            </a:xfrm>
            <a:prstGeom prst="rect">
              <a:avLst/>
            </a:prstGeom>
            <a:noFill/>
          </p:spPr>
          <p:txBody>
            <a:bodyPr vert="eaVert" wrap="square" rtlCol="0">
              <a:spAutoFit/>
            </a:bodyPr>
            <a:lstStyle/>
            <a:p>
              <a:pPr>
                <a:lnSpc>
                  <a:spcPct val="150000"/>
                </a:lnSpc>
              </a:pPr>
              <a:r>
                <a:rPr lang="zh-CN" altLang="en-US" sz="1400" dirty="0">
                  <a:solidFill>
                    <a:schemeClr val="bg1"/>
                  </a:solidFill>
                  <a:latin typeface="方正黑体简体" panose="03000509000000000000" pitchFamily="65" charset="-122"/>
                  <a:ea typeface="方正黑体简体" panose="03000509000000000000" pitchFamily="65" charset="-122"/>
                  <a:cs typeface="Hiragino Sans GB W3" charset="-122"/>
                  <a:sym typeface="Arial" panose="020B0604020202020204"/>
                </a:rPr>
                <a:t>雨过月华生，冷彻鸳鸯浦。池上凭阑愁无侣，奈此个单栖情绪！</a:t>
              </a:r>
            </a:p>
          </p:txBody>
        </p:sp>
      </p:grpSp>
    </p:spTree>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strips(down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0410" y="2754001"/>
            <a:ext cx="1144929" cy="3237163"/>
          </a:xfrm>
          <a:prstGeom prst="rect">
            <a:avLst/>
          </a:prstGeom>
        </p:spPr>
        <p:txBody>
          <a:bodyPr vert="eaVert" wrap="square">
            <a:spAutoFit/>
          </a:bodyPr>
          <a:lstStyle/>
          <a:p>
            <a:pPr>
              <a:lnSpc>
                <a:spcPct val="130000"/>
              </a:lnSpc>
            </a:pP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点击此处添加文本信息。标题数字等都可以通过点击和重新输入进行更改，顶部“开始”面板中可以对字体、字号、颜色、行距等进行修改。建议正文</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14</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号字，</a:t>
            </a:r>
            <a:r>
              <a:rPr lang="en-US" altLang="zh-CN" sz="1200" dirty="0">
                <a:solidFill>
                  <a:schemeClr val="bg1">
                    <a:lumMod val="95000"/>
                  </a:schemeClr>
                </a:solidFill>
                <a:latin typeface="方正黑体简体" panose="03000509000000000000" pitchFamily="65" charset="-122"/>
                <a:ea typeface="方正黑体简体" panose="03000509000000000000" pitchFamily="65" charset="-122"/>
              </a:rPr>
              <a:t>1.3</a:t>
            </a:r>
            <a:r>
              <a:rPr lang="zh-CN" altLang="en-US" sz="1200" dirty="0">
                <a:solidFill>
                  <a:schemeClr val="bg1">
                    <a:lumMod val="95000"/>
                  </a:schemeClr>
                </a:solidFill>
                <a:latin typeface="方正黑体简体" panose="03000509000000000000" pitchFamily="65" charset="-122"/>
                <a:ea typeface="方正黑体简体" panose="03000509000000000000" pitchFamily="65" charset="-122"/>
              </a:rPr>
              <a:t>倍字间距。</a:t>
            </a:r>
          </a:p>
        </p:txBody>
      </p:sp>
      <p:sp>
        <p:nvSpPr>
          <p:cNvPr id="9" name="文本框 8"/>
          <p:cNvSpPr txBox="1"/>
          <p:nvPr/>
        </p:nvSpPr>
        <p:spPr>
          <a:xfrm>
            <a:off x="6892707" y="2008274"/>
            <a:ext cx="923330" cy="646331"/>
          </a:xfrm>
          <a:prstGeom prst="rect">
            <a:avLst/>
          </a:prstGeom>
        </p:spPr>
        <p:txBody>
          <a:bodyPr vert="eaVert" wrap="square">
            <a:spAutoFit/>
          </a:bodyPr>
          <a:lstStyle>
            <a:defPPr>
              <a:defRPr lang="zh-CN"/>
            </a:defPPr>
            <a:lvl1pPr algn="dist">
              <a:defRPr sz="3600">
                <a:solidFill>
                  <a:srgbClr val="CEAB67"/>
                </a:solidFill>
                <a:latin typeface="苏新诗柳楷简" panose="02010600000101010101" pitchFamily="2" charset="-122"/>
                <a:ea typeface="苏新诗柳楷简" panose="02010600000101010101" pitchFamily="2" charset="-122"/>
              </a:defRPr>
            </a:lvl1pPr>
          </a:lstStyle>
          <a:p>
            <a:r>
              <a:rPr lang="zh-CN" altLang="en-US" sz="4800" dirty="0">
                <a:ea typeface="方正黑体简体" panose="03000509000000000000" pitchFamily="65" charset="-122"/>
              </a:rPr>
              <a:t>贰</a:t>
            </a:r>
          </a:p>
        </p:txBody>
      </p:sp>
      <p:sp>
        <p:nvSpPr>
          <p:cNvPr id="11" name="文本框 10"/>
          <p:cNvSpPr txBox="1"/>
          <p:nvPr/>
        </p:nvSpPr>
        <p:spPr>
          <a:xfrm>
            <a:off x="7155261" y="2654605"/>
            <a:ext cx="923330" cy="2460112"/>
          </a:xfrm>
          <a:prstGeom prst="rect">
            <a:avLst/>
          </a:prstGeom>
          <a:noFill/>
        </p:spPr>
        <p:txBody>
          <a:bodyPr vert="eaVert" wrap="square" rtlCol="0">
            <a:spAutoFit/>
          </a:bodyPr>
          <a:lstStyle>
            <a:defPPr>
              <a:defRPr lang="zh-CN"/>
            </a:defPPr>
            <a:lvl1pPr>
              <a:defRPr sz="2400" spc="200">
                <a:solidFill>
                  <a:schemeClr val="bg1">
                    <a:lumMod val="95000"/>
                  </a:schemeClr>
                </a:solidFill>
                <a:latin typeface="汉仪小隶书简" panose="02010609000101010101" pitchFamily="49" charset="-122"/>
                <a:ea typeface="汉仪小隶书简" panose="02010609000101010101" pitchFamily="49" charset="-122"/>
              </a:defRPr>
            </a:lvl1pPr>
          </a:lstStyle>
          <a:p>
            <a:r>
              <a:rPr lang="zh-CN" altLang="en-US" dirty="0">
                <a:latin typeface="方正黑体简体" panose="03000509000000000000" pitchFamily="65" charset="-122"/>
                <a:ea typeface="方正黑体简体" panose="03000509000000000000" pitchFamily="65" charset="-122"/>
                <a:sym typeface="+mn-ea"/>
              </a:rPr>
              <a:t>国学经典文化</a:t>
            </a:r>
            <a:endParaRPr lang="zh-CN" altLang="en-US" dirty="0">
              <a:solidFill>
                <a:schemeClr val="bg1">
                  <a:lumMod val="95000"/>
                </a:schemeClr>
              </a:solidFill>
              <a:latin typeface="方正黑体简体" panose="03000509000000000000" pitchFamily="65" charset="-122"/>
              <a:ea typeface="方正黑体简体" panose="03000509000000000000" pitchFamily="65" charset="-122"/>
            </a:endParaRPr>
          </a:p>
          <a:p>
            <a:endParaRPr lang="zh-CN" altLang="en-US" dirty="0">
              <a:ea typeface="方正黑体简体" panose="03000509000000000000" pitchFamily="65" charset="-122"/>
            </a:endParaRPr>
          </a:p>
        </p:txBody>
      </p:sp>
      <p:sp>
        <p:nvSpPr>
          <p:cNvPr id="12" name="矩形 11"/>
          <p:cNvSpPr/>
          <p:nvPr/>
        </p:nvSpPr>
        <p:spPr>
          <a:xfrm rot="5400000">
            <a:off x="7517097" y="4314907"/>
            <a:ext cx="1114408" cy="253916"/>
          </a:xfrm>
          <a:prstGeom prst="rect">
            <a:avLst/>
          </a:prstGeom>
        </p:spPr>
        <p:txBody>
          <a:bodyPr vert="horz" wrap="none">
            <a:spAutoFit/>
          </a:bodyPr>
          <a:lstStyle/>
          <a:p>
            <a:r>
              <a:rPr lang="en-US" altLang="zh-CN" sz="1050" i="1" dirty="0">
                <a:solidFill>
                  <a:schemeClr val="tx1">
                    <a:lumMod val="50000"/>
                    <a:lumOff val="50000"/>
                  </a:schemeClr>
                </a:solidFill>
                <a:latin typeface="Century Gothic" panose="020B0502020202020204" pitchFamily="34" charset="0"/>
                <a:ea typeface="方正黑体简体" panose="03000509000000000000" pitchFamily="65" charset="-122"/>
              </a:rPr>
              <a:t>BASIC PROFILE</a:t>
            </a:r>
            <a:endParaRPr lang="zh-CN" altLang="en-US" sz="1050" i="1" dirty="0">
              <a:solidFill>
                <a:schemeClr val="tx1">
                  <a:lumMod val="50000"/>
                  <a:lumOff val="50000"/>
                </a:schemeClr>
              </a:solidFill>
              <a:latin typeface="Century Gothic" panose="020B0502020202020204" pitchFamily="34" charset="0"/>
              <a:ea typeface="方正黑体简体" panose="03000509000000000000" pitchFamily="65" charset="-122"/>
            </a:endParaRPr>
          </a:p>
        </p:txBody>
      </p:sp>
      <p:grpSp>
        <p:nvGrpSpPr>
          <p:cNvPr id="15" name="组合 14"/>
          <p:cNvGrpSpPr/>
          <p:nvPr/>
        </p:nvGrpSpPr>
        <p:grpSpPr>
          <a:xfrm>
            <a:off x="9280355" y="5492390"/>
            <a:ext cx="400110" cy="666315"/>
            <a:chOff x="8560652" y="4636356"/>
            <a:chExt cx="400110" cy="666315"/>
          </a:xfrm>
        </p:grpSpPr>
        <p:pic>
          <p:nvPicPr>
            <p:cNvPr id="13" name="Picture 2" descr="http://img.hb.aicdn.com/d98ef4dba908d1f59aa73d1a83ba91cf6efd2c5d5118-H0KGb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2589" y="4636356"/>
              <a:ext cx="384242" cy="6663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8560652" y="4736763"/>
              <a:ext cx="400110" cy="465503"/>
            </a:xfrm>
            <a:prstGeom prst="rect">
              <a:avLst/>
            </a:prstGeom>
            <a:noFill/>
          </p:spPr>
          <p:txBody>
            <a:bodyPr vert="eaVert" wrap="square" rtlCol="0">
              <a:spAutoFit/>
            </a:bodyPr>
            <a:lstStyle/>
            <a:p>
              <a:pPr algn="dist"/>
              <a:r>
                <a:rPr lang="zh-CN" altLang="en-US" sz="1400" dirty="0">
                  <a:solidFill>
                    <a:schemeClr val="bg1"/>
                  </a:solidFill>
                  <a:latin typeface="方正黑体简体" panose="03000509000000000000" pitchFamily="65" charset="-122"/>
                  <a:ea typeface="方正黑体简体" panose="03000509000000000000" pitchFamily="65" charset="-122"/>
                  <a:cs typeface="经典繁印篆" panose="02010609000101010101" pitchFamily="49" charset="-122"/>
                </a:rPr>
                <a:t>国风</a:t>
              </a:r>
            </a:p>
          </p:txBody>
        </p:sp>
      </p:grpSp>
    </p:spTree>
  </p:cSld>
  <p:clrMapOvr>
    <a:masterClrMapping/>
  </p:clrMapOvr>
  <p:transition spd="slow" advClick="0" advTm="2000">
    <p:randomBar dir="vert"/>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3"/>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Century Gothic"/>
        <a:ea typeface="微软雅黑"/>
        <a:cs typeface=""/>
      </a:majorFont>
      <a:minorFont>
        <a:latin typeface="Century Gothic"/>
        <a:ea typeface="微软雅黑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1957</Words>
  <Application>Microsoft Office PowerPoint</Application>
  <PresentationFormat>宽屏</PresentationFormat>
  <Paragraphs>191</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等线</vt:lpstr>
      <vt:lpstr>Hiragino Sans GB W3</vt:lpstr>
      <vt:lpstr>微软雅黑</vt:lpstr>
      <vt:lpstr>华文新魏</vt:lpstr>
      <vt:lpstr>汉仪小隶书简</vt:lpstr>
      <vt:lpstr>苏新诗柳楷简</vt:lpstr>
      <vt:lpstr>yuweij Medium</vt:lpstr>
      <vt:lpstr>Century Gothic</vt:lpstr>
      <vt:lpstr>方正黑体简体</vt:lpstr>
      <vt:lpstr>Arial</vt:lpstr>
      <vt:lpstr>楷体</vt:lpstr>
      <vt:lpstr>微软雅黑light</vt:lpstr>
      <vt:lpstr>Calibri</vt:lpstr>
      <vt:lpstr>经典繁印篆</vt:lpstr>
      <vt:lpstr>FZQingKeBenYueSongS-R-GB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desigen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desigen</dc:title>
  <dc:subject>PPT模板</dc:subject>
  <dc:creator>desigen</dc:creator>
  <cp:lastModifiedBy>desigen</cp:lastModifiedBy>
  <cp:revision>112</cp:revision>
  <dcterms:created xsi:type="dcterms:W3CDTF">2018-09-20T02:15:00Z</dcterms:created>
  <dcterms:modified xsi:type="dcterms:W3CDTF">2020-10-12T08:17:49Z</dcterms:modified>
  <cp:category>PPT模板</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2052-11.1.0.7881</vt:lpwstr>
  </property>
</Properties>
</file>