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4.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5.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6.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notesSlides/notesSlide7.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notesSlides/notesSlide10.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11.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12.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notesSlides/notesSlide17.xml" ContentType="application/vnd.openxmlformats-officedocument.presentationml.notesSlide+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42.xml" ContentType="application/vnd.openxmlformats-officedocument.presentationml.tags+xml"/>
  <Override PartName="/ppt/tags/tag143.xml" ContentType="application/vnd.openxmlformats-officedocument.presentationml.tags+xml"/>
  <Override PartName="/ppt/notesSlides/notesSlide20.xml" ContentType="application/vnd.openxmlformats-officedocument.presentationml.notesSlide+xml"/>
  <Override PartName="/ppt/tags/tag144.xml" ContentType="application/vnd.openxmlformats-officedocument.presentationml.tags+xml"/>
  <Override PartName="/ppt/tags/tag145.xml" ContentType="application/vnd.openxmlformats-officedocument.presentationml.tags+xml"/>
  <Override PartName="/ppt/notesSlides/notesSlide21.xml" ContentType="application/vnd.openxmlformats-officedocument.presentationml.notesSlide+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notesSlides/notesSlide22.xml" ContentType="application/vnd.openxmlformats-officedocument.presentationml.notesSlide+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notesSlides/notesSlide23.xml" ContentType="application/vnd.openxmlformats-officedocument.presentationml.notesSlide+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2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3" d="100"/>
          <a:sy n="113" d="100"/>
        </p:scale>
        <p:origin x="-342" y="-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16FDA8-A4B5-4997-9D2B-197895FFD8EE}" type="datetimeFigureOut">
              <a:rPr lang="zh-CN" altLang="en-US" smtClean="0"/>
              <a:t>2020/6/23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8FCEF5-2F8B-4B74-A01F-C229A38D59A4}" type="slidenum">
              <a:rPr lang="zh-CN" altLang="en-US" smtClean="0"/>
              <a:t>‹#›</a:t>
            </a:fld>
            <a:endParaRPr lang="zh-CN" altLang="en-US"/>
          </a:p>
        </p:txBody>
      </p:sp>
    </p:spTree>
    <p:extLst>
      <p:ext uri="{BB962C8B-B14F-4D97-AF65-F5344CB8AC3E}">
        <p14:creationId xmlns:p14="http://schemas.microsoft.com/office/powerpoint/2010/main" val="4035859596"/>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E017A-2E77-4D71-B22E-7FEC5E087DE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736520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45E6EB4-8FC7-4684-B80F-279C69A12D5E}"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3948189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5EA95A48-C6BF-4B9A-A16E-7269C4F5E816}"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5667322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0972DCEC-D0E2-4D74-97DC-DFBB525F64D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1038137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2DE2C41-4936-4A44-A569-AB262FFC3B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7161373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E017A-2E77-4D71-B22E-7FEC5E087DE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11959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08EA655-FFFA-4F3D-8871-E9646C30EB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688910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E017A-2E77-4D71-B22E-7FEC5E087DE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988681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6CB3E68-D962-4E20-B9E6-539A0A935B5B}"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4636036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rPr>
              <a:t>模板来自于 </a:t>
            </a:r>
            <a:r>
              <a:rPr kumimoji="0" lang="en-US" altLang="zh-CN"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rPr>
              <a:t>http://meihua.docer.com/</a:t>
            </a:r>
          </a:p>
        </p:txBody>
      </p:sp>
      <p:sp>
        <p:nvSpPr>
          <p:cNvPr id="4100" name="备注占位符 4"/>
          <p:cNvSpPr>
            <a:spLocks noGrp="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9775792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E017A-2E77-4D71-B22E-7FEC5E087DE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90385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16B3A0-0D20-4C47-AE92-4DA996B4E7A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2059568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t>模板来自于 </a:t>
            </a:r>
            <a:r>
              <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t>http://docer.wps.cn</a:t>
            </a:r>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5" name="备注占位符 4"/>
          <p:cNvSpPr>
            <a:spLocks noGrp="1"/>
          </p:cNvSpPr>
          <p:nvPr>
            <p:ph type="body" sz="quarter" idx="11"/>
          </p:nvPr>
        </p:nvSpPr>
        <p:spPr/>
        <p:txBody>
          <a:bodyPr/>
          <a:lstStyle/>
          <a:p>
            <a:endParaRPr lang="zh-CN" altLang="en-US"/>
          </a:p>
        </p:txBody>
      </p:sp>
    </p:spTree>
    <p:extLst>
      <p:ext uri="{BB962C8B-B14F-4D97-AF65-F5344CB8AC3E}">
        <p14:creationId xmlns:p14="http://schemas.microsoft.com/office/powerpoint/2010/main" val="22947639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E3FFA2A-93B4-45F3-9E2C-471E3BB68312}"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050836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66E6924-4519-4EB4-80F4-792759AF1F2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209736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BFE9F8-6602-449B-A373-F3AC4FE00F1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658455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E017A-2E77-4D71-B22E-7FEC5E087DE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651595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E017A-2E77-4D71-B22E-7FEC5E087DE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56543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E017A-2E77-4D71-B22E-7FEC5E087DE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424190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DA65DF9-0BA3-4C69-B87A-26D89FEE7DA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9739512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D7130F0-05BB-4EDF-9CDB-BD415F60BF0E}"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747969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0F2F4033-14F4-4CE7-8B44-EF543D483742}"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534216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44CE60D-76D4-47A2-A416-C26FCE568D58}"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9562850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27A34BA-D866-4306-94FE-810005C8193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1213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E017A-2E77-4D71-B22E-7FEC5E087DE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701030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a:srcRect l="6944" r="6004" b="7253"/>
          <a:stretch/>
        </p:blipFill>
        <p:spPr>
          <a:xfrm>
            <a:off x="-10886" y="-1907"/>
            <a:ext cx="9154886" cy="5150850"/>
          </a:xfrm>
          <a:prstGeom prst="rect">
            <a:avLst/>
          </a:prstGeom>
        </p:spPr>
      </p:pic>
      <p:grpSp>
        <p:nvGrpSpPr>
          <p:cNvPr id="3" name="组合 2"/>
          <p:cNvGrpSpPr/>
          <p:nvPr userDrawn="1"/>
        </p:nvGrpSpPr>
        <p:grpSpPr>
          <a:xfrm>
            <a:off x="200365" y="158183"/>
            <a:ext cx="256835" cy="164103"/>
            <a:chOff x="3672114" y="-827314"/>
            <a:chExt cx="396844" cy="142875"/>
          </a:xfrm>
        </p:grpSpPr>
        <p:cxnSp>
          <p:nvCxnSpPr>
            <p:cNvPr id="4" name="直接连接符 3"/>
            <p:cNvCxnSpPr/>
            <p:nvPr/>
          </p:nvCxnSpPr>
          <p:spPr>
            <a:xfrm>
              <a:off x="3672114" y="-827314"/>
              <a:ext cx="396844" cy="0"/>
            </a:xfrm>
            <a:prstGeom prst="line">
              <a:avLst/>
            </a:prstGeom>
            <a:ln w="381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672114" y="-755876"/>
              <a:ext cx="396844"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2114" y="-684439"/>
              <a:ext cx="396844" cy="0"/>
            </a:xfrm>
            <a:prstGeom prst="line">
              <a:avLst/>
            </a:prstGeom>
            <a:ln w="381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39410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2124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5" name="图片占位符 14"/>
          <p:cNvSpPr>
            <a:spLocks noGrp="1"/>
          </p:cNvSpPr>
          <p:nvPr>
            <p:ph type="pic" sz="quarter" idx="10"/>
          </p:nvPr>
        </p:nvSpPr>
        <p:spPr>
          <a:xfrm>
            <a:off x="1194042" y="1340315"/>
            <a:ext cx="3292567" cy="2748269"/>
          </a:xfrm>
          <a:custGeom>
            <a:avLst/>
            <a:gdLst>
              <a:gd name="connsiteX0" fmla="*/ 2092035 w 4390089"/>
              <a:gd name="connsiteY0" fmla="*/ 2508250 h 3664359"/>
              <a:gd name="connsiteX1" fmla="*/ 2618439 w 4390089"/>
              <a:gd name="connsiteY1" fmla="*/ 2866220 h 3664359"/>
              <a:gd name="connsiteX2" fmla="*/ 2546595 w 4390089"/>
              <a:gd name="connsiteY2" fmla="*/ 3400979 h 3664359"/>
              <a:gd name="connsiteX3" fmla="*/ 2075681 w 4390089"/>
              <a:gd name="connsiteY3" fmla="*/ 3664359 h 3664359"/>
              <a:gd name="connsiteX4" fmla="*/ 1549277 w 4390089"/>
              <a:gd name="connsiteY4" fmla="*/ 3306388 h 3664359"/>
              <a:gd name="connsiteX5" fmla="*/ 1621121 w 4390089"/>
              <a:gd name="connsiteY5" fmla="*/ 2771630 h 3664359"/>
              <a:gd name="connsiteX6" fmla="*/ 1033174 w 4390089"/>
              <a:gd name="connsiteY6" fmla="*/ 2398713 h 3664359"/>
              <a:gd name="connsiteX7" fmla="*/ 1559577 w 4390089"/>
              <a:gd name="connsiteY7" fmla="*/ 2756684 h 3664359"/>
              <a:gd name="connsiteX8" fmla="*/ 1487733 w 4390089"/>
              <a:gd name="connsiteY8" fmla="*/ 3291443 h 3664359"/>
              <a:gd name="connsiteX9" fmla="*/ 1016819 w 4390089"/>
              <a:gd name="connsiteY9" fmla="*/ 3554821 h 3664359"/>
              <a:gd name="connsiteX10" fmla="*/ 490417 w 4390089"/>
              <a:gd name="connsiteY10" fmla="*/ 3196852 h 3664359"/>
              <a:gd name="connsiteX11" fmla="*/ 562261 w 4390089"/>
              <a:gd name="connsiteY11" fmla="*/ 2662093 h 3664359"/>
              <a:gd name="connsiteX12" fmla="*/ 3723985 w 4390089"/>
              <a:gd name="connsiteY12" fmla="*/ 1798638 h 3664359"/>
              <a:gd name="connsiteX13" fmla="*/ 4250389 w 4390089"/>
              <a:gd name="connsiteY13" fmla="*/ 2156608 h 3664359"/>
              <a:gd name="connsiteX14" fmla="*/ 4178544 w 4390089"/>
              <a:gd name="connsiteY14" fmla="*/ 2691367 h 3664359"/>
              <a:gd name="connsiteX15" fmla="*/ 3707631 w 4390089"/>
              <a:gd name="connsiteY15" fmla="*/ 2954747 h 3664359"/>
              <a:gd name="connsiteX16" fmla="*/ 3181227 w 4390089"/>
              <a:gd name="connsiteY16" fmla="*/ 2596776 h 3664359"/>
              <a:gd name="connsiteX17" fmla="*/ 3253072 w 4390089"/>
              <a:gd name="connsiteY17" fmla="*/ 2062018 h 3664359"/>
              <a:gd name="connsiteX18" fmla="*/ 2666710 w 4390089"/>
              <a:gd name="connsiteY18" fmla="*/ 1663700 h 3664359"/>
              <a:gd name="connsiteX19" fmla="*/ 3193114 w 4390089"/>
              <a:gd name="connsiteY19" fmla="*/ 2021670 h 3664359"/>
              <a:gd name="connsiteX20" fmla="*/ 3121269 w 4390089"/>
              <a:gd name="connsiteY20" fmla="*/ 2556429 h 3664359"/>
              <a:gd name="connsiteX21" fmla="*/ 2650356 w 4390089"/>
              <a:gd name="connsiteY21" fmla="*/ 2819809 h 3664359"/>
              <a:gd name="connsiteX22" fmla="*/ 2123952 w 4390089"/>
              <a:gd name="connsiteY22" fmla="*/ 2461839 h 3664359"/>
              <a:gd name="connsiteX23" fmla="*/ 2195796 w 4390089"/>
              <a:gd name="connsiteY23" fmla="*/ 1927080 h 3664359"/>
              <a:gd name="connsiteX24" fmla="*/ 1601499 w 4390089"/>
              <a:gd name="connsiteY24" fmla="*/ 1541463 h 3664359"/>
              <a:gd name="connsiteX25" fmla="*/ 2127902 w 4390089"/>
              <a:gd name="connsiteY25" fmla="*/ 1899433 h 3664359"/>
              <a:gd name="connsiteX26" fmla="*/ 2056058 w 4390089"/>
              <a:gd name="connsiteY26" fmla="*/ 2434192 h 3664359"/>
              <a:gd name="connsiteX27" fmla="*/ 1585144 w 4390089"/>
              <a:gd name="connsiteY27" fmla="*/ 2697571 h 3664359"/>
              <a:gd name="connsiteX28" fmla="*/ 1058741 w 4390089"/>
              <a:gd name="connsiteY28" fmla="*/ 2339601 h 3664359"/>
              <a:gd name="connsiteX29" fmla="*/ 1130585 w 4390089"/>
              <a:gd name="connsiteY29" fmla="*/ 1804843 h 3664359"/>
              <a:gd name="connsiteX30" fmla="*/ 542757 w 4390089"/>
              <a:gd name="connsiteY30" fmla="*/ 1455282 h 3664359"/>
              <a:gd name="connsiteX31" fmla="*/ 1070506 w 4390089"/>
              <a:gd name="connsiteY31" fmla="*/ 1814165 h 3664359"/>
              <a:gd name="connsiteX32" fmla="*/ 998646 w 4390089"/>
              <a:gd name="connsiteY32" fmla="*/ 2348914 h 3664359"/>
              <a:gd name="connsiteX33" fmla="*/ 527747 w 4390089"/>
              <a:gd name="connsiteY33" fmla="*/ 2612304 h 3664359"/>
              <a:gd name="connsiteX34" fmla="*/ 0 w 4390089"/>
              <a:gd name="connsiteY34" fmla="*/ 2253419 h 3664359"/>
              <a:gd name="connsiteX35" fmla="*/ 71860 w 4390089"/>
              <a:gd name="connsiteY35" fmla="*/ 1718671 h 3664359"/>
              <a:gd name="connsiteX36" fmla="*/ 3260435 w 4390089"/>
              <a:gd name="connsiteY36" fmla="*/ 839788 h 3664359"/>
              <a:gd name="connsiteX37" fmla="*/ 3786839 w 4390089"/>
              <a:gd name="connsiteY37" fmla="*/ 1197759 h 3664359"/>
              <a:gd name="connsiteX38" fmla="*/ 3714995 w 4390089"/>
              <a:gd name="connsiteY38" fmla="*/ 1732517 h 3664359"/>
              <a:gd name="connsiteX39" fmla="*/ 3244081 w 4390089"/>
              <a:gd name="connsiteY39" fmla="*/ 1995897 h 3664359"/>
              <a:gd name="connsiteX40" fmla="*/ 2717677 w 4390089"/>
              <a:gd name="connsiteY40" fmla="*/ 1637926 h 3664359"/>
              <a:gd name="connsiteX41" fmla="*/ 2789522 w 4390089"/>
              <a:gd name="connsiteY41" fmla="*/ 1103168 h 3664359"/>
              <a:gd name="connsiteX42" fmla="*/ 2212684 w 4390089"/>
              <a:gd name="connsiteY42" fmla="*/ 714375 h 3664359"/>
              <a:gd name="connsiteX43" fmla="*/ 2739089 w 4390089"/>
              <a:gd name="connsiteY43" fmla="*/ 1072345 h 3664359"/>
              <a:gd name="connsiteX44" fmla="*/ 2667244 w 4390089"/>
              <a:gd name="connsiteY44" fmla="*/ 1607104 h 3664359"/>
              <a:gd name="connsiteX45" fmla="*/ 2196332 w 4390089"/>
              <a:gd name="connsiteY45" fmla="*/ 1870484 h 3664359"/>
              <a:gd name="connsiteX46" fmla="*/ 1669927 w 4390089"/>
              <a:gd name="connsiteY46" fmla="*/ 1512513 h 3664359"/>
              <a:gd name="connsiteX47" fmla="*/ 1741771 w 4390089"/>
              <a:gd name="connsiteY47" fmla="*/ 977754 h 3664359"/>
              <a:gd name="connsiteX48" fmla="*/ 3863685 w 4390089"/>
              <a:gd name="connsiteY48" fmla="*/ 0 h 3664359"/>
              <a:gd name="connsiteX49" fmla="*/ 4390089 w 4390089"/>
              <a:gd name="connsiteY49" fmla="*/ 357970 h 3664359"/>
              <a:gd name="connsiteX50" fmla="*/ 4318245 w 4390089"/>
              <a:gd name="connsiteY50" fmla="*/ 892729 h 3664359"/>
              <a:gd name="connsiteX51" fmla="*/ 3847331 w 4390089"/>
              <a:gd name="connsiteY51" fmla="*/ 1156109 h 3664359"/>
              <a:gd name="connsiteX52" fmla="*/ 3320927 w 4390089"/>
              <a:gd name="connsiteY52" fmla="*/ 798138 h 3664359"/>
              <a:gd name="connsiteX53" fmla="*/ 3392771 w 4390089"/>
              <a:gd name="connsiteY53" fmla="*/ 263380 h 366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390089" h="3664359">
                <a:moveTo>
                  <a:pt x="2092035" y="2508250"/>
                </a:moveTo>
                <a:lnTo>
                  <a:pt x="2618439" y="2866220"/>
                </a:lnTo>
                <a:lnTo>
                  <a:pt x="2546595" y="3400979"/>
                </a:lnTo>
                <a:lnTo>
                  <a:pt x="2075681" y="3664359"/>
                </a:lnTo>
                <a:lnTo>
                  <a:pt x="1549277" y="3306388"/>
                </a:lnTo>
                <a:lnTo>
                  <a:pt x="1621121" y="2771630"/>
                </a:lnTo>
                <a:close/>
                <a:moveTo>
                  <a:pt x="1033174" y="2398713"/>
                </a:moveTo>
                <a:lnTo>
                  <a:pt x="1559577" y="2756684"/>
                </a:lnTo>
                <a:lnTo>
                  <a:pt x="1487733" y="3291443"/>
                </a:lnTo>
                <a:lnTo>
                  <a:pt x="1016819" y="3554821"/>
                </a:lnTo>
                <a:lnTo>
                  <a:pt x="490417" y="3196852"/>
                </a:lnTo>
                <a:lnTo>
                  <a:pt x="562261" y="2662093"/>
                </a:lnTo>
                <a:close/>
                <a:moveTo>
                  <a:pt x="3723985" y="1798638"/>
                </a:moveTo>
                <a:lnTo>
                  <a:pt x="4250389" y="2156608"/>
                </a:lnTo>
                <a:lnTo>
                  <a:pt x="4178544" y="2691367"/>
                </a:lnTo>
                <a:lnTo>
                  <a:pt x="3707631" y="2954747"/>
                </a:lnTo>
                <a:lnTo>
                  <a:pt x="3181227" y="2596776"/>
                </a:lnTo>
                <a:lnTo>
                  <a:pt x="3253072" y="2062018"/>
                </a:lnTo>
                <a:close/>
                <a:moveTo>
                  <a:pt x="2666710" y="1663700"/>
                </a:moveTo>
                <a:lnTo>
                  <a:pt x="3193114" y="2021670"/>
                </a:lnTo>
                <a:lnTo>
                  <a:pt x="3121269" y="2556429"/>
                </a:lnTo>
                <a:lnTo>
                  <a:pt x="2650356" y="2819809"/>
                </a:lnTo>
                <a:lnTo>
                  <a:pt x="2123952" y="2461839"/>
                </a:lnTo>
                <a:lnTo>
                  <a:pt x="2195796" y="1927080"/>
                </a:lnTo>
                <a:close/>
                <a:moveTo>
                  <a:pt x="1601499" y="1541463"/>
                </a:moveTo>
                <a:lnTo>
                  <a:pt x="2127902" y="1899433"/>
                </a:lnTo>
                <a:lnTo>
                  <a:pt x="2056058" y="2434192"/>
                </a:lnTo>
                <a:lnTo>
                  <a:pt x="1585144" y="2697571"/>
                </a:lnTo>
                <a:lnTo>
                  <a:pt x="1058741" y="2339601"/>
                </a:lnTo>
                <a:lnTo>
                  <a:pt x="1130585" y="1804843"/>
                </a:lnTo>
                <a:close/>
                <a:moveTo>
                  <a:pt x="542757" y="1455282"/>
                </a:moveTo>
                <a:lnTo>
                  <a:pt x="1070506" y="1814165"/>
                </a:lnTo>
                <a:lnTo>
                  <a:pt x="998646" y="2348914"/>
                </a:lnTo>
                <a:lnTo>
                  <a:pt x="527747" y="2612304"/>
                </a:lnTo>
                <a:lnTo>
                  <a:pt x="0" y="2253419"/>
                </a:lnTo>
                <a:lnTo>
                  <a:pt x="71860" y="1718671"/>
                </a:lnTo>
                <a:close/>
                <a:moveTo>
                  <a:pt x="3260435" y="839788"/>
                </a:moveTo>
                <a:lnTo>
                  <a:pt x="3786839" y="1197759"/>
                </a:lnTo>
                <a:lnTo>
                  <a:pt x="3714995" y="1732517"/>
                </a:lnTo>
                <a:lnTo>
                  <a:pt x="3244081" y="1995897"/>
                </a:lnTo>
                <a:lnTo>
                  <a:pt x="2717677" y="1637926"/>
                </a:lnTo>
                <a:lnTo>
                  <a:pt x="2789522" y="1103168"/>
                </a:lnTo>
                <a:close/>
                <a:moveTo>
                  <a:pt x="2212684" y="714375"/>
                </a:moveTo>
                <a:lnTo>
                  <a:pt x="2739089" y="1072345"/>
                </a:lnTo>
                <a:lnTo>
                  <a:pt x="2667244" y="1607104"/>
                </a:lnTo>
                <a:lnTo>
                  <a:pt x="2196332" y="1870484"/>
                </a:lnTo>
                <a:lnTo>
                  <a:pt x="1669927" y="1512513"/>
                </a:lnTo>
                <a:lnTo>
                  <a:pt x="1741771" y="977754"/>
                </a:lnTo>
                <a:close/>
                <a:moveTo>
                  <a:pt x="3863685" y="0"/>
                </a:moveTo>
                <a:lnTo>
                  <a:pt x="4390089" y="357970"/>
                </a:lnTo>
                <a:lnTo>
                  <a:pt x="4318245" y="892729"/>
                </a:lnTo>
                <a:lnTo>
                  <a:pt x="3847331" y="1156109"/>
                </a:lnTo>
                <a:lnTo>
                  <a:pt x="3320927" y="798138"/>
                </a:lnTo>
                <a:lnTo>
                  <a:pt x="3392771" y="26338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778989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898073" y="3114333"/>
            <a:ext cx="1788242" cy="1109323"/>
          </a:xfrm>
          <a:custGeom>
            <a:avLst/>
            <a:gdLst>
              <a:gd name="connsiteX0" fmla="*/ 0 w 2384323"/>
              <a:gd name="connsiteY0" fmla="*/ 0 h 1479097"/>
              <a:gd name="connsiteX1" fmla="*/ 2384323 w 2384323"/>
              <a:gd name="connsiteY1" fmla="*/ 0 h 1479097"/>
              <a:gd name="connsiteX2" fmla="*/ 2384323 w 2384323"/>
              <a:gd name="connsiteY2" fmla="*/ 1479097 h 1479097"/>
              <a:gd name="connsiteX3" fmla="*/ 0 w 2384323"/>
              <a:gd name="connsiteY3" fmla="*/ 1479097 h 1479097"/>
            </a:gdLst>
            <a:ahLst/>
            <a:cxnLst>
              <a:cxn ang="0">
                <a:pos x="connsiteX0" y="connsiteY0"/>
              </a:cxn>
              <a:cxn ang="0">
                <a:pos x="connsiteX1" y="connsiteY1"/>
              </a:cxn>
              <a:cxn ang="0">
                <a:pos x="connsiteX2" y="connsiteY2"/>
              </a:cxn>
              <a:cxn ang="0">
                <a:pos x="connsiteX3" y="connsiteY3"/>
              </a:cxn>
            </a:cxnLst>
            <a:rect l="l" t="t" r="r" b="b"/>
            <a:pathLst>
              <a:path w="2384323" h="1479097">
                <a:moveTo>
                  <a:pt x="0" y="0"/>
                </a:moveTo>
                <a:lnTo>
                  <a:pt x="2384323" y="0"/>
                </a:lnTo>
                <a:lnTo>
                  <a:pt x="2384323" y="1479097"/>
                </a:lnTo>
                <a:lnTo>
                  <a:pt x="0" y="1479097"/>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2756965" y="3114333"/>
            <a:ext cx="1788242" cy="1109323"/>
          </a:xfrm>
          <a:custGeom>
            <a:avLst/>
            <a:gdLst>
              <a:gd name="connsiteX0" fmla="*/ 0 w 2384323"/>
              <a:gd name="connsiteY0" fmla="*/ 0 h 1479097"/>
              <a:gd name="connsiteX1" fmla="*/ 2384323 w 2384323"/>
              <a:gd name="connsiteY1" fmla="*/ 0 h 1479097"/>
              <a:gd name="connsiteX2" fmla="*/ 2384323 w 2384323"/>
              <a:gd name="connsiteY2" fmla="*/ 1479097 h 1479097"/>
              <a:gd name="connsiteX3" fmla="*/ 0 w 2384323"/>
              <a:gd name="connsiteY3" fmla="*/ 1479097 h 1479097"/>
            </a:gdLst>
            <a:ahLst/>
            <a:cxnLst>
              <a:cxn ang="0">
                <a:pos x="connsiteX0" y="connsiteY0"/>
              </a:cxn>
              <a:cxn ang="0">
                <a:pos x="connsiteX1" y="connsiteY1"/>
              </a:cxn>
              <a:cxn ang="0">
                <a:pos x="connsiteX2" y="connsiteY2"/>
              </a:cxn>
              <a:cxn ang="0">
                <a:pos x="connsiteX3" y="connsiteY3"/>
              </a:cxn>
            </a:cxnLst>
            <a:rect l="l" t="t" r="r" b="b"/>
            <a:pathLst>
              <a:path w="2384323" h="1479097">
                <a:moveTo>
                  <a:pt x="0" y="0"/>
                </a:moveTo>
                <a:lnTo>
                  <a:pt x="2384323" y="0"/>
                </a:lnTo>
                <a:lnTo>
                  <a:pt x="2384323" y="1479097"/>
                </a:lnTo>
                <a:lnTo>
                  <a:pt x="0" y="1479097"/>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4615858" y="3114333"/>
            <a:ext cx="1788242" cy="1109323"/>
          </a:xfrm>
          <a:custGeom>
            <a:avLst/>
            <a:gdLst>
              <a:gd name="connsiteX0" fmla="*/ 0 w 2384323"/>
              <a:gd name="connsiteY0" fmla="*/ 0 h 1479097"/>
              <a:gd name="connsiteX1" fmla="*/ 2384323 w 2384323"/>
              <a:gd name="connsiteY1" fmla="*/ 0 h 1479097"/>
              <a:gd name="connsiteX2" fmla="*/ 2384323 w 2384323"/>
              <a:gd name="connsiteY2" fmla="*/ 1479097 h 1479097"/>
              <a:gd name="connsiteX3" fmla="*/ 0 w 2384323"/>
              <a:gd name="connsiteY3" fmla="*/ 1479097 h 1479097"/>
            </a:gdLst>
            <a:ahLst/>
            <a:cxnLst>
              <a:cxn ang="0">
                <a:pos x="connsiteX0" y="connsiteY0"/>
              </a:cxn>
              <a:cxn ang="0">
                <a:pos x="connsiteX1" y="connsiteY1"/>
              </a:cxn>
              <a:cxn ang="0">
                <a:pos x="connsiteX2" y="connsiteY2"/>
              </a:cxn>
              <a:cxn ang="0">
                <a:pos x="connsiteX3" y="connsiteY3"/>
              </a:cxn>
            </a:cxnLst>
            <a:rect l="l" t="t" r="r" b="b"/>
            <a:pathLst>
              <a:path w="2384323" h="1479097">
                <a:moveTo>
                  <a:pt x="0" y="0"/>
                </a:moveTo>
                <a:lnTo>
                  <a:pt x="2384323" y="0"/>
                </a:lnTo>
                <a:lnTo>
                  <a:pt x="2384323" y="1479097"/>
                </a:lnTo>
                <a:lnTo>
                  <a:pt x="0" y="1479097"/>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6474750" y="3114333"/>
            <a:ext cx="1788242" cy="1109323"/>
          </a:xfrm>
          <a:custGeom>
            <a:avLst/>
            <a:gdLst>
              <a:gd name="connsiteX0" fmla="*/ 0 w 2384323"/>
              <a:gd name="connsiteY0" fmla="*/ 0 h 1479097"/>
              <a:gd name="connsiteX1" fmla="*/ 2384323 w 2384323"/>
              <a:gd name="connsiteY1" fmla="*/ 0 h 1479097"/>
              <a:gd name="connsiteX2" fmla="*/ 2384323 w 2384323"/>
              <a:gd name="connsiteY2" fmla="*/ 1479097 h 1479097"/>
              <a:gd name="connsiteX3" fmla="*/ 0 w 2384323"/>
              <a:gd name="connsiteY3" fmla="*/ 1479097 h 1479097"/>
            </a:gdLst>
            <a:ahLst/>
            <a:cxnLst>
              <a:cxn ang="0">
                <a:pos x="connsiteX0" y="connsiteY0"/>
              </a:cxn>
              <a:cxn ang="0">
                <a:pos x="connsiteX1" y="connsiteY1"/>
              </a:cxn>
              <a:cxn ang="0">
                <a:pos x="connsiteX2" y="connsiteY2"/>
              </a:cxn>
              <a:cxn ang="0">
                <a:pos x="connsiteX3" y="connsiteY3"/>
              </a:cxn>
            </a:cxnLst>
            <a:rect l="l" t="t" r="r" b="b"/>
            <a:pathLst>
              <a:path w="2384323" h="1479097">
                <a:moveTo>
                  <a:pt x="0" y="0"/>
                </a:moveTo>
                <a:lnTo>
                  <a:pt x="2384323" y="0"/>
                </a:lnTo>
                <a:lnTo>
                  <a:pt x="2384323" y="1479097"/>
                </a:lnTo>
                <a:lnTo>
                  <a:pt x="0" y="147909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035717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020263" y="1353463"/>
            <a:ext cx="2530677" cy="2007344"/>
          </a:xfrm>
          <a:custGeom>
            <a:avLst/>
            <a:gdLst>
              <a:gd name="connsiteX0" fmla="*/ 485000 w 3374236"/>
              <a:gd name="connsiteY0" fmla="*/ 0 h 2676459"/>
              <a:gd name="connsiteX1" fmla="*/ 3374236 w 3374236"/>
              <a:gd name="connsiteY1" fmla="*/ 714067 h 2676459"/>
              <a:gd name="connsiteX2" fmla="*/ 2889236 w 3374236"/>
              <a:gd name="connsiteY2" fmla="*/ 2676459 h 2676459"/>
              <a:gd name="connsiteX3" fmla="*/ 0 w 3374236"/>
              <a:gd name="connsiteY3" fmla="*/ 1962392 h 2676459"/>
            </a:gdLst>
            <a:ahLst/>
            <a:cxnLst>
              <a:cxn ang="0">
                <a:pos x="connsiteX0" y="connsiteY0"/>
              </a:cxn>
              <a:cxn ang="0">
                <a:pos x="connsiteX1" y="connsiteY1"/>
              </a:cxn>
              <a:cxn ang="0">
                <a:pos x="connsiteX2" y="connsiteY2"/>
              </a:cxn>
              <a:cxn ang="0">
                <a:pos x="connsiteX3" y="connsiteY3"/>
              </a:cxn>
            </a:cxnLst>
            <a:rect l="l" t="t" r="r" b="b"/>
            <a:pathLst>
              <a:path w="3374236" h="2676459">
                <a:moveTo>
                  <a:pt x="485000" y="0"/>
                </a:moveTo>
                <a:lnTo>
                  <a:pt x="3374236" y="714067"/>
                </a:lnTo>
                <a:lnTo>
                  <a:pt x="2889236" y="2676459"/>
                </a:lnTo>
                <a:lnTo>
                  <a:pt x="0" y="1962392"/>
                </a:ln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2608738" y="2661703"/>
            <a:ext cx="2430854" cy="1827920"/>
          </a:xfrm>
          <a:custGeom>
            <a:avLst/>
            <a:gdLst>
              <a:gd name="connsiteX0" fmla="*/ 2943795 w 3241138"/>
              <a:gd name="connsiteY0" fmla="*/ 0 h 2437227"/>
              <a:gd name="connsiteX1" fmla="*/ 3241138 w 3241138"/>
              <a:gd name="connsiteY1" fmla="*/ 1999448 h 2437227"/>
              <a:gd name="connsiteX2" fmla="*/ 297343 w 3241138"/>
              <a:gd name="connsiteY2" fmla="*/ 2437227 h 2437227"/>
              <a:gd name="connsiteX3" fmla="*/ 0 w 3241138"/>
              <a:gd name="connsiteY3" fmla="*/ 437778 h 2437227"/>
            </a:gdLst>
            <a:ahLst/>
            <a:cxnLst>
              <a:cxn ang="0">
                <a:pos x="connsiteX0" y="connsiteY0"/>
              </a:cxn>
              <a:cxn ang="0">
                <a:pos x="connsiteX1" y="connsiteY1"/>
              </a:cxn>
              <a:cxn ang="0">
                <a:pos x="connsiteX2" y="connsiteY2"/>
              </a:cxn>
              <a:cxn ang="0">
                <a:pos x="connsiteX3" y="connsiteY3"/>
              </a:cxn>
            </a:cxnLst>
            <a:rect l="l" t="t" r="r" b="b"/>
            <a:pathLst>
              <a:path w="3241138" h="2437227">
                <a:moveTo>
                  <a:pt x="2943795" y="0"/>
                </a:moveTo>
                <a:lnTo>
                  <a:pt x="3241138" y="1999448"/>
                </a:lnTo>
                <a:lnTo>
                  <a:pt x="297343" y="2437227"/>
                </a:lnTo>
                <a:lnTo>
                  <a:pt x="0" y="43777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987070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151836" y="1327830"/>
            <a:ext cx="2075453" cy="3028384"/>
          </a:xfrm>
          <a:custGeom>
            <a:avLst/>
            <a:gdLst>
              <a:gd name="connsiteX0" fmla="*/ 0 w 2767271"/>
              <a:gd name="connsiteY0" fmla="*/ 0 h 4037845"/>
              <a:gd name="connsiteX1" fmla="*/ 2462733 w 2767271"/>
              <a:gd name="connsiteY1" fmla="*/ 0 h 4037845"/>
              <a:gd name="connsiteX2" fmla="*/ 2767271 w 2767271"/>
              <a:gd name="connsiteY2" fmla="*/ 304538 h 4037845"/>
              <a:gd name="connsiteX3" fmla="*/ 2767271 w 2767271"/>
              <a:gd name="connsiteY3" fmla="*/ 4037845 h 4037845"/>
              <a:gd name="connsiteX4" fmla="*/ 304538 w 2767271"/>
              <a:gd name="connsiteY4" fmla="*/ 4037845 h 4037845"/>
              <a:gd name="connsiteX5" fmla="*/ 0 w 2767271"/>
              <a:gd name="connsiteY5" fmla="*/ 3733307 h 4037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67271" h="4037845">
                <a:moveTo>
                  <a:pt x="0" y="0"/>
                </a:moveTo>
                <a:lnTo>
                  <a:pt x="2462733" y="0"/>
                </a:lnTo>
                <a:cubicBezTo>
                  <a:pt x="2630925" y="0"/>
                  <a:pt x="2767271" y="136347"/>
                  <a:pt x="2767271" y="304538"/>
                </a:cubicBezTo>
                <a:lnTo>
                  <a:pt x="2767271" y="4037845"/>
                </a:lnTo>
                <a:lnTo>
                  <a:pt x="304538" y="4037845"/>
                </a:lnTo>
                <a:cubicBezTo>
                  <a:pt x="136347" y="4037845"/>
                  <a:pt x="0" y="3901499"/>
                  <a:pt x="0" y="3733307"/>
                </a:cubicBezTo>
                <a:close/>
              </a:path>
            </a:pathLst>
          </a:custGeom>
        </p:spPr>
        <p:txBody>
          <a:bodyPr wrap="square">
            <a:noAutofit/>
          </a:bodyPr>
          <a:lstStyle/>
          <a:p>
            <a:endParaRPr lang="zh-CN" altLang="en-US"/>
          </a:p>
        </p:txBody>
      </p:sp>
      <p:sp>
        <p:nvSpPr>
          <p:cNvPr id="14" name="图片占位符 13"/>
          <p:cNvSpPr>
            <a:spLocks noGrp="1"/>
          </p:cNvSpPr>
          <p:nvPr>
            <p:ph type="pic" sz="quarter" idx="11"/>
          </p:nvPr>
        </p:nvSpPr>
        <p:spPr>
          <a:xfrm>
            <a:off x="4986006" y="1298433"/>
            <a:ext cx="832252" cy="1165282"/>
          </a:xfrm>
          <a:custGeom>
            <a:avLst/>
            <a:gdLst>
              <a:gd name="connsiteX0" fmla="*/ 0 w 1109669"/>
              <a:gd name="connsiteY0" fmla="*/ 0 h 1553709"/>
              <a:gd name="connsiteX1" fmla="*/ 1009965 w 1109669"/>
              <a:gd name="connsiteY1" fmla="*/ 0 h 1553709"/>
              <a:gd name="connsiteX2" fmla="*/ 1109669 w 1109669"/>
              <a:gd name="connsiteY2" fmla="*/ 99704 h 1553709"/>
              <a:gd name="connsiteX3" fmla="*/ 1109669 w 1109669"/>
              <a:gd name="connsiteY3" fmla="*/ 1553709 h 1553709"/>
              <a:gd name="connsiteX4" fmla="*/ 99704 w 1109669"/>
              <a:gd name="connsiteY4" fmla="*/ 1553709 h 1553709"/>
              <a:gd name="connsiteX5" fmla="*/ 0 w 1109669"/>
              <a:gd name="connsiteY5" fmla="*/ 1454005 h 155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669" h="1553709">
                <a:moveTo>
                  <a:pt x="0" y="0"/>
                </a:moveTo>
                <a:lnTo>
                  <a:pt x="1009965" y="0"/>
                </a:lnTo>
                <a:cubicBezTo>
                  <a:pt x="1065030" y="0"/>
                  <a:pt x="1109669" y="44640"/>
                  <a:pt x="1109669" y="99704"/>
                </a:cubicBezTo>
                <a:lnTo>
                  <a:pt x="1109669" y="1553709"/>
                </a:lnTo>
                <a:lnTo>
                  <a:pt x="99704" y="1553709"/>
                </a:lnTo>
                <a:cubicBezTo>
                  <a:pt x="44640" y="1553709"/>
                  <a:pt x="0" y="1509070"/>
                  <a:pt x="0" y="1454005"/>
                </a:cubicBez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3777092" y="1298433"/>
            <a:ext cx="832252" cy="1165282"/>
          </a:xfrm>
          <a:custGeom>
            <a:avLst/>
            <a:gdLst>
              <a:gd name="connsiteX0" fmla="*/ 0 w 1109669"/>
              <a:gd name="connsiteY0" fmla="*/ 0 h 1553709"/>
              <a:gd name="connsiteX1" fmla="*/ 1009965 w 1109669"/>
              <a:gd name="connsiteY1" fmla="*/ 0 h 1553709"/>
              <a:gd name="connsiteX2" fmla="*/ 1109669 w 1109669"/>
              <a:gd name="connsiteY2" fmla="*/ 99704 h 1553709"/>
              <a:gd name="connsiteX3" fmla="*/ 1109669 w 1109669"/>
              <a:gd name="connsiteY3" fmla="*/ 1553709 h 1553709"/>
              <a:gd name="connsiteX4" fmla="*/ 99704 w 1109669"/>
              <a:gd name="connsiteY4" fmla="*/ 1553709 h 1553709"/>
              <a:gd name="connsiteX5" fmla="*/ 0 w 1109669"/>
              <a:gd name="connsiteY5" fmla="*/ 1454005 h 155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669" h="1553709">
                <a:moveTo>
                  <a:pt x="0" y="0"/>
                </a:moveTo>
                <a:lnTo>
                  <a:pt x="1009965" y="0"/>
                </a:lnTo>
                <a:cubicBezTo>
                  <a:pt x="1065030" y="0"/>
                  <a:pt x="1109669" y="44640"/>
                  <a:pt x="1109669" y="99704"/>
                </a:cubicBezTo>
                <a:lnTo>
                  <a:pt x="1109669" y="1553709"/>
                </a:lnTo>
                <a:lnTo>
                  <a:pt x="99704" y="1553709"/>
                </a:lnTo>
                <a:cubicBezTo>
                  <a:pt x="44640" y="1553709"/>
                  <a:pt x="0" y="1509070"/>
                  <a:pt x="0" y="1454005"/>
                </a:cubicBez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4915478" y="2851183"/>
            <a:ext cx="3245834" cy="1556576"/>
          </a:xfrm>
          <a:custGeom>
            <a:avLst/>
            <a:gdLst>
              <a:gd name="connsiteX0" fmla="*/ 0 w 4327779"/>
              <a:gd name="connsiteY0" fmla="*/ 0 h 2075435"/>
              <a:gd name="connsiteX1" fmla="*/ 3927739 w 4327779"/>
              <a:gd name="connsiteY1" fmla="*/ 0 h 2075435"/>
              <a:gd name="connsiteX2" fmla="*/ 4327779 w 4327779"/>
              <a:gd name="connsiteY2" fmla="*/ 400040 h 2075435"/>
              <a:gd name="connsiteX3" fmla="*/ 4327779 w 4327779"/>
              <a:gd name="connsiteY3" fmla="*/ 2075435 h 2075435"/>
              <a:gd name="connsiteX4" fmla="*/ 400040 w 4327779"/>
              <a:gd name="connsiteY4" fmla="*/ 2075435 h 2075435"/>
              <a:gd name="connsiteX5" fmla="*/ 0 w 4327779"/>
              <a:gd name="connsiteY5" fmla="*/ 1675395 h 207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7779" h="2075435">
                <a:moveTo>
                  <a:pt x="0" y="0"/>
                </a:moveTo>
                <a:lnTo>
                  <a:pt x="3927739" y="0"/>
                </a:lnTo>
                <a:cubicBezTo>
                  <a:pt x="4148675" y="0"/>
                  <a:pt x="4327779" y="179104"/>
                  <a:pt x="4327779" y="400040"/>
                </a:cubicBezTo>
                <a:lnTo>
                  <a:pt x="4327779" y="2075435"/>
                </a:lnTo>
                <a:lnTo>
                  <a:pt x="400040" y="2075435"/>
                </a:lnTo>
                <a:cubicBezTo>
                  <a:pt x="179104" y="2075435"/>
                  <a:pt x="0" y="1896331"/>
                  <a:pt x="0" y="1675395"/>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16486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2" name="图片占位符 21"/>
          <p:cNvSpPr>
            <a:spLocks noGrp="1"/>
          </p:cNvSpPr>
          <p:nvPr>
            <p:ph type="pic" sz="quarter" idx="10"/>
          </p:nvPr>
        </p:nvSpPr>
        <p:spPr>
          <a:xfrm>
            <a:off x="4263707" y="3054734"/>
            <a:ext cx="1166151" cy="1166151"/>
          </a:xfrm>
          <a:custGeom>
            <a:avLst/>
            <a:gdLst>
              <a:gd name="connsiteX0" fmla="*/ 753629 w 1554868"/>
              <a:gd name="connsiteY0" fmla="*/ 369 h 1554868"/>
              <a:gd name="connsiteX1" fmla="*/ 1512093 w 1554868"/>
              <a:gd name="connsiteY1" fmla="*/ 523759 h 1554868"/>
              <a:gd name="connsiteX2" fmla="*/ 1031109 w 1554868"/>
              <a:gd name="connsiteY2" fmla="*/ 1512093 h 1554868"/>
              <a:gd name="connsiteX3" fmla="*/ 42776 w 1554868"/>
              <a:gd name="connsiteY3" fmla="*/ 1031109 h 1554868"/>
              <a:gd name="connsiteX4" fmla="*/ 523759 w 1554868"/>
              <a:gd name="connsiteY4" fmla="*/ 42776 h 1554868"/>
              <a:gd name="connsiteX5" fmla="*/ 753629 w 1554868"/>
              <a:gd name="connsiteY5" fmla="*/ 369 h 1554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54868" h="1554868">
                <a:moveTo>
                  <a:pt x="753629" y="369"/>
                </a:moveTo>
                <a:cubicBezTo>
                  <a:pt x="1084804" y="-9878"/>
                  <a:pt x="1398261" y="194095"/>
                  <a:pt x="1512093" y="523759"/>
                </a:cubicBezTo>
                <a:cubicBezTo>
                  <a:pt x="1652194" y="929500"/>
                  <a:pt x="1436850" y="1371992"/>
                  <a:pt x="1031109" y="1512093"/>
                </a:cubicBezTo>
                <a:cubicBezTo>
                  <a:pt x="625368" y="1652194"/>
                  <a:pt x="182877" y="1436850"/>
                  <a:pt x="42776" y="1031109"/>
                </a:cubicBezTo>
                <a:cubicBezTo>
                  <a:pt x="-97325" y="625368"/>
                  <a:pt x="118019" y="182877"/>
                  <a:pt x="523759" y="42776"/>
                </a:cubicBezTo>
                <a:cubicBezTo>
                  <a:pt x="599836" y="16507"/>
                  <a:pt x="677204" y="2734"/>
                  <a:pt x="753629" y="369"/>
                </a:cubicBezTo>
                <a:close/>
              </a:path>
            </a:pathLst>
          </a:custGeom>
          <a:solidFill>
            <a:schemeClr val="accent1"/>
          </a:solidFill>
          <a:ln w="508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350">
                <a:solidFill>
                  <a:schemeClr val="lt1"/>
                </a:solidFill>
              </a:defRPr>
            </a:lvl1pPr>
          </a:lstStyle>
          <a:p>
            <a:pPr marL="0" lvl="0" algn="ctr"/>
            <a:endParaRPr lang="zh-CN" altLang="en-US"/>
          </a:p>
        </p:txBody>
      </p:sp>
      <p:sp>
        <p:nvSpPr>
          <p:cNvPr id="21" name="图片占位符 20"/>
          <p:cNvSpPr>
            <a:spLocks noGrp="1"/>
          </p:cNvSpPr>
          <p:nvPr>
            <p:ph type="pic" sz="quarter" idx="11"/>
          </p:nvPr>
        </p:nvSpPr>
        <p:spPr>
          <a:xfrm>
            <a:off x="3437144" y="2894809"/>
            <a:ext cx="1166151" cy="1166151"/>
          </a:xfrm>
          <a:custGeom>
            <a:avLst/>
            <a:gdLst>
              <a:gd name="connsiteX0" fmla="*/ 753629 w 1554868"/>
              <a:gd name="connsiteY0" fmla="*/ 369 h 1554868"/>
              <a:gd name="connsiteX1" fmla="*/ 1512093 w 1554868"/>
              <a:gd name="connsiteY1" fmla="*/ 523759 h 1554868"/>
              <a:gd name="connsiteX2" fmla="*/ 1031109 w 1554868"/>
              <a:gd name="connsiteY2" fmla="*/ 1512093 h 1554868"/>
              <a:gd name="connsiteX3" fmla="*/ 42776 w 1554868"/>
              <a:gd name="connsiteY3" fmla="*/ 1031109 h 1554868"/>
              <a:gd name="connsiteX4" fmla="*/ 523759 w 1554868"/>
              <a:gd name="connsiteY4" fmla="*/ 42776 h 1554868"/>
              <a:gd name="connsiteX5" fmla="*/ 753629 w 1554868"/>
              <a:gd name="connsiteY5" fmla="*/ 369 h 1554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54868" h="1554868">
                <a:moveTo>
                  <a:pt x="753629" y="369"/>
                </a:moveTo>
                <a:cubicBezTo>
                  <a:pt x="1084804" y="-9878"/>
                  <a:pt x="1398261" y="194095"/>
                  <a:pt x="1512093" y="523759"/>
                </a:cubicBezTo>
                <a:cubicBezTo>
                  <a:pt x="1652194" y="929500"/>
                  <a:pt x="1436850" y="1371992"/>
                  <a:pt x="1031109" y="1512093"/>
                </a:cubicBezTo>
                <a:cubicBezTo>
                  <a:pt x="625368" y="1652194"/>
                  <a:pt x="182877" y="1436850"/>
                  <a:pt x="42776" y="1031109"/>
                </a:cubicBezTo>
                <a:cubicBezTo>
                  <a:pt x="-97325" y="625368"/>
                  <a:pt x="118019" y="182876"/>
                  <a:pt x="523759" y="42776"/>
                </a:cubicBezTo>
                <a:cubicBezTo>
                  <a:pt x="599836" y="16507"/>
                  <a:pt x="677204" y="2734"/>
                  <a:pt x="753629" y="369"/>
                </a:cubicBezTo>
                <a:close/>
              </a:path>
            </a:pathLst>
          </a:custGeom>
          <a:solidFill>
            <a:schemeClr val="accent1"/>
          </a:solidFill>
          <a:ln w="508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350">
                <a:solidFill>
                  <a:schemeClr val="lt1"/>
                </a:solidFill>
              </a:defRPr>
            </a:lvl1pPr>
          </a:lstStyle>
          <a:p>
            <a:pPr marL="0" lvl="0" algn="ctr"/>
            <a:endParaRPr lang="zh-CN" altLang="en-US"/>
          </a:p>
        </p:txBody>
      </p:sp>
      <p:sp>
        <p:nvSpPr>
          <p:cNvPr id="20" name="图片占位符 19"/>
          <p:cNvSpPr>
            <a:spLocks noGrp="1"/>
          </p:cNvSpPr>
          <p:nvPr>
            <p:ph type="pic" sz="quarter" idx="12"/>
          </p:nvPr>
        </p:nvSpPr>
        <p:spPr>
          <a:xfrm>
            <a:off x="4815488" y="2418872"/>
            <a:ext cx="1166151" cy="1166151"/>
          </a:xfrm>
          <a:custGeom>
            <a:avLst/>
            <a:gdLst>
              <a:gd name="connsiteX0" fmla="*/ 753629 w 1554868"/>
              <a:gd name="connsiteY0" fmla="*/ 369 h 1554868"/>
              <a:gd name="connsiteX1" fmla="*/ 1512093 w 1554868"/>
              <a:gd name="connsiteY1" fmla="*/ 523759 h 1554868"/>
              <a:gd name="connsiteX2" fmla="*/ 1031109 w 1554868"/>
              <a:gd name="connsiteY2" fmla="*/ 1512093 h 1554868"/>
              <a:gd name="connsiteX3" fmla="*/ 42776 w 1554868"/>
              <a:gd name="connsiteY3" fmla="*/ 1031109 h 1554868"/>
              <a:gd name="connsiteX4" fmla="*/ 523759 w 1554868"/>
              <a:gd name="connsiteY4" fmla="*/ 42776 h 1554868"/>
              <a:gd name="connsiteX5" fmla="*/ 753629 w 1554868"/>
              <a:gd name="connsiteY5" fmla="*/ 369 h 1554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54868" h="1554868">
                <a:moveTo>
                  <a:pt x="753629" y="369"/>
                </a:moveTo>
                <a:cubicBezTo>
                  <a:pt x="1084804" y="-9878"/>
                  <a:pt x="1398261" y="194095"/>
                  <a:pt x="1512093" y="523759"/>
                </a:cubicBezTo>
                <a:cubicBezTo>
                  <a:pt x="1652194" y="929500"/>
                  <a:pt x="1436850" y="1371992"/>
                  <a:pt x="1031109" y="1512093"/>
                </a:cubicBezTo>
                <a:cubicBezTo>
                  <a:pt x="625368" y="1652194"/>
                  <a:pt x="182877" y="1436850"/>
                  <a:pt x="42776" y="1031109"/>
                </a:cubicBezTo>
                <a:cubicBezTo>
                  <a:pt x="-97325" y="625368"/>
                  <a:pt x="118019" y="182876"/>
                  <a:pt x="523759" y="42776"/>
                </a:cubicBezTo>
                <a:cubicBezTo>
                  <a:pt x="599836" y="16507"/>
                  <a:pt x="677204" y="2734"/>
                  <a:pt x="753629" y="369"/>
                </a:cubicBezTo>
                <a:close/>
              </a:path>
            </a:pathLst>
          </a:custGeom>
          <a:solidFill>
            <a:schemeClr val="accent1"/>
          </a:solidFill>
          <a:ln w="508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350">
                <a:solidFill>
                  <a:schemeClr val="lt1"/>
                </a:solidFill>
              </a:defRPr>
            </a:lvl1pPr>
          </a:lstStyle>
          <a:p>
            <a:pPr marL="0" lvl="0" algn="ctr"/>
            <a:endParaRPr lang="zh-CN" altLang="en-US"/>
          </a:p>
        </p:txBody>
      </p:sp>
      <p:sp>
        <p:nvSpPr>
          <p:cNvPr id="19" name="图片占位符 18"/>
          <p:cNvSpPr>
            <a:spLocks noGrp="1"/>
          </p:cNvSpPr>
          <p:nvPr>
            <p:ph type="pic" sz="quarter" idx="13"/>
          </p:nvPr>
        </p:nvSpPr>
        <p:spPr>
          <a:xfrm>
            <a:off x="4540706" y="1623085"/>
            <a:ext cx="1166151" cy="1166150"/>
          </a:xfrm>
          <a:custGeom>
            <a:avLst/>
            <a:gdLst>
              <a:gd name="connsiteX0" fmla="*/ 753629 w 1554868"/>
              <a:gd name="connsiteY0" fmla="*/ 369 h 1554867"/>
              <a:gd name="connsiteX1" fmla="*/ 1512093 w 1554868"/>
              <a:gd name="connsiteY1" fmla="*/ 523759 h 1554867"/>
              <a:gd name="connsiteX2" fmla="*/ 1031109 w 1554868"/>
              <a:gd name="connsiteY2" fmla="*/ 1512093 h 1554867"/>
              <a:gd name="connsiteX3" fmla="*/ 42776 w 1554868"/>
              <a:gd name="connsiteY3" fmla="*/ 1031109 h 1554867"/>
              <a:gd name="connsiteX4" fmla="*/ 523759 w 1554868"/>
              <a:gd name="connsiteY4" fmla="*/ 42776 h 1554867"/>
              <a:gd name="connsiteX5" fmla="*/ 753629 w 1554868"/>
              <a:gd name="connsiteY5" fmla="*/ 369 h 1554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54868" h="1554867">
                <a:moveTo>
                  <a:pt x="753629" y="369"/>
                </a:moveTo>
                <a:cubicBezTo>
                  <a:pt x="1084804" y="-9878"/>
                  <a:pt x="1398261" y="194095"/>
                  <a:pt x="1512093" y="523759"/>
                </a:cubicBezTo>
                <a:cubicBezTo>
                  <a:pt x="1652194" y="929500"/>
                  <a:pt x="1436850" y="1371992"/>
                  <a:pt x="1031109" y="1512093"/>
                </a:cubicBezTo>
                <a:cubicBezTo>
                  <a:pt x="625368" y="1652193"/>
                  <a:pt x="182877" y="1436850"/>
                  <a:pt x="42776" y="1031109"/>
                </a:cubicBezTo>
                <a:cubicBezTo>
                  <a:pt x="-97325" y="625368"/>
                  <a:pt x="118019" y="182876"/>
                  <a:pt x="523759" y="42776"/>
                </a:cubicBezTo>
                <a:cubicBezTo>
                  <a:pt x="599836" y="16507"/>
                  <a:pt x="677204" y="2734"/>
                  <a:pt x="753629" y="369"/>
                </a:cubicBezTo>
                <a:close/>
              </a:path>
            </a:pathLst>
          </a:custGeom>
          <a:solidFill>
            <a:schemeClr val="accent1"/>
          </a:solidFill>
          <a:ln w="508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350">
                <a:solidFill>
                  <a:schemeClr val="lt1"/>
                </a:solidFill>
              </a:defRPr>
            </a:lvl1pPr>
          </a:lstStyle>
          <a:p>
            <a:pPr marL="0" lvl="0" algn="ctr"/>
            <a:endParaRPr lang="zh-CN" altLang="en-US"/>
          </a:p>
        </p:txBody>
      </p:sp>
      <p:sp>
        <p:nvSpPr>
          <p:cNvPr id="18" name="图片占位符 17"/>
          <p:cNvSpPr>
            <a:spLocks noGrp="1"/>
          </p:cNvSpPr>
          <p:nvPr>
            <p:ph type="pic" sz="quarter" idx="14"/>
          </p:nvPr>
        </p:nvSpPr>
        <p:spPr>
          <a:xfrm>
            <a:off x="3714142" y="1463160"/>
            <a:ext cx="1166151" cy="1166150"/>
          </a:xfrm>
          <a:custGeom>
            <a:avLst/>
            <a:gdLst>
              <a:gd name="connsiteX0" fmla="*/ 753629 w 1554868"/>
              <a:gd name="connsiteY0" fmla="*/ 369 h 1554867"/>
              <a:gd name="connsiteX1" fmla="*/ 1512093 w 1554868"/>
              <a:gd name="connsiteY1" fmla="*/ 523759 h 1554867"/>
              <a:gd name="connsiteX2" fmla="*/ 1031109 w 1554868"/>
              <a:gd name="connsiteY2" fmla="*/ 1512093 h 1554867"/>
              <a:gd name="connsiteX3" fmla="*/ 42776 w 1554868"/>
              <a:gd name="connsiteY3" fmla="*/ 1031109 h 1554867"/>
              <a:gd name="connsiteX4" fmla="*/ 523759 w 1554868"/>
              <a:gd name="connsiteY4" fmla="*/ 42776 h 1554867"/>
              <a:gd name="connsiteX5" fmla="*/ 753629 w 1554868"/>
              <a:gd name="connsiteY5" fmla="*/ 369 h 1554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54868" h="1554867">
                <a:moveTo>
                  <a:pt x="753629" y="369"/>
                </a:moveTo>
                <a:cubicBezTo>
                  <a:pt x="1084804" y="-9878"/>
                  <a:pt x="1398261" y="194095"/>
                  <a:pt x="1512093" y="523759"/>
                </a:cubicBezTo>
                <a:cubicBezTo>
                  <a:pt x="1652194" y="929500"/>
                  <a:pt x="1436850" y="1371992"/>
                  <a:pt x="1031109" y="1512093"/>
                </a:cubicBezTo>
                <a:cubicBezTo>
                  <a:pt x="625368" y="1652193"/>
                  <a:pt x="182877" y="1436850"/>
                  <a:pt x="42776" y="1031109"/>
                </a:cubicBezTo>
                <a:cubicBezTo>
                  <a:pt x="-97325" y="625368"/>
                  <a:pt x="118019" y="182876"/>
                  <a:pt x="523759" y="42776"/>
                </a:cubicBezTo>
                <a:cubicBezTo>
                  <a:pt x="599836" y="16507"/>
                  <a:pt x="677204" y="2734"/>
                  <a:pt x="753629" y="369"/>
                </a:cubicBezTo>
                <a:close/>
              </a:path>
            </a:pathLst>
          </a:custGeom>
          <a:solidFill>
            <a:schemeClr val="accent1"/>
          </a:solidFill>
          <a:ln w="508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350">
                <a:solidFill>
                  <a:schemeClr val="lt1"/>
                </a:solidFill>
              </a:defRPr>
            </a:lvl1pPr>
          </a:lstStyle>
          <a:p>
            <a:pPr marL="0" lvl="0" algn="ctr"/>
            <a:endParaRPr lang="zh-CN" altLang="en-US"/>
          </a:p>
        </p:txBody>
      </p:sp>
      <p:sp>
        <p:nvSpPr>
          <p:cNvPr id="17" name="图片占位符 16"/>
          <p:cNvSpPr>
            <a:spLocks noGrp="1"/>
          </p:cNvSpPr>
          <p:nvPr>
            <p:ph type="pic" sz="quarter" idx="15"/>
          </p:nvPr>
        </p:nvSpPr>
        <p:spPr>
          <a:xfrm>
            <a:off x="3162361" y="2099021"/>
            <a:ext cx="1166151" cy="1166151"/>
          </a:xfrm>
          <a:custGeom>
            <a:avLst/>
            <a:gdLst>
              <a:gd name="connsiteX0" fmla="*/ 753629 w 1554868"/>
              <a:gd name="connsiteY0" fmla="*/ 369 h 1554868"/>
              <a:gd name="connsiteX1" fmla="*/ 1512093 w 1554868"/>
              <a:gd name="connsiteY1" fmla="*/ 523759 h 1554868"/>
              <a:gd name="connsiteX2" fmla="*/ 1031109 w 1554868"/>
              <a:gd name="connsiteY2" fmla="*/ 1512093 h 1554868"/>
              <a:gd name="connsiteX3" fmla="*/ 42776 w 1554868"/>
              <a:gd name="connsiteY3" fmla="*/ 1031109 h 1554868"/>
              <a:gd name="connsiteX4" fmla="*/ 523759 w 1554868"/>
              <a:gd name="connsiteY4" fmla="*/ 42776 h 1554868"/>
              <a:gd name="connsiteX5" fmla="*/ 753629 w 1554868"/>
              <a:gd name="connsiteY5" fmla="*/ 369 h 1554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54868" h="1554868">
                <a:moveTo>
                  <a:pt x="753629" y="369"/>
                </a:moveTo>
                <a:cubicBezTo>
                  <a:pt x="1084804" y="-9878"/>
                  <a:pt x="1398261" y="194095"/>
                  <a:pt x="1512093" y="523759"/>
                </a:cubicBezTo>
                <a:cubicBezTo>
                  <a:pt x="1652194" y="929500"/>
                  <a:pt x="1436850" y="1371992"/>
                  <a:pt x="1031109" y="1512093"/>
                </a:cubicBezTo>
                <a:cubicBezTo>
                  <a:pt x="625368" y="1652194"/>
                  <a:pt x="182877" y="1436850"/>
                  <a:pt x="42776" y="1031109"/>
                </a:cubicBezTo>
                <a:cubicBezTo>
                  <a:pt x="-97325" y="625368"/>
                  <a:pt x="118019" y="182876"/>
                  <a:pt x="523759" y="42776"/>
                </a:cubicBezTo>
                <a:cubicBezTo>
                  <a:pt x="599836" y="16507"/>
                  <a:pt x="677204" y="2734"/>
                  <a:pt x="753629" y="369"/>
                </a:cubicBezTo>
                <a:close/>
              </a:path>
            </a:pathLst>
          </a:custGeom>
          <a:solidFill>
            <a:schemeClr val="accent1"/>
          </a:solidFill>
          <a:ln w="508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350">
                <a:solidFill>
                  <a:schemeClr val="lt1"/>
                </a:solidFill>
              </a:defRPr>
            </a:lvl1pPr>
          </a:lstStyle>
          <a:p>
            <a:pPr marL="0" lvl="0" algn="ctr"/>
            <a:endParaRPr lang="zh-CN" altLang="en-US"/>
          </a:p>
        </p:txBody>
      </p:sp>
    </p:spTree>
    <p:extLst>
      <p:ext uri="{BB962C8B-B14F-4D97-AF65-F5344CB8AC3E}">
        <p14:creationId xmlns:p14="http://schemas.microsoft.com/office/powerpoint/2010/main" val="1468076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895350" y="1275605"/>
            <a:ext cx="4029261" cy="3158176"/>
          </a:xfrm>
          <a:custGeom>
            <a:avLst/>
            <a:gdLst>
              <a:gd name="connsiteX0" fmla="*/ 0 w 5372348"/>
              <a:gd name="connsiteY0" fmla="*/ 0 h 4210901"/>
              <a:gd name="connsiteX1" fmla="*/ 5372348 w 5372348"/>
              <a:gd name="connsiteY1" fmla="*/ 0 h 4210901"/>
              <a:gd name="connsiteX2" fmla="*/ 5372348 w 5372348"/>
              <a:gd name="connsiteY2" fmla="*/ 4210901 h 4210901"/>
              <a:gd name="connsiteX3" fmla="*/ 0 w 5372348"/>
              <a:gd name="connsiteY3" fmla="*/ 4210901 h 4210901"/>
            </a:gdLst>
            <a:ahLst/>
            <a:cxnLst>
              <a:cxn ang="0">
                <a:pos x="connsiteX0" y="connsiteY0"/>
              </a:cxn>
              <a:cxn ang="0">
                <a:pos x="connsiteX1" y="connsiteY1"/>
              </a:cxn>
              <a:cxn ang="0">
                <a:pos x="connsiteX2" y="connsiteY2"/>
              </a:cxn>
              <a:cxn ang="0">
                <a:pos x="connsiteX3" y="connsiteY3"/>
              </a:cxn>
            </a:cxnLst>
            <a:rect l="l" t="t" r="r" b="b"/>
            <a:pathLst>
              <a:path w="5372348" h="4210901">
                <a:moveTo>
                  <a:pt x="0" y="0"/>
                </a:moveTo>
                <a:lnTo>
                  <a:pt x="5372348" y="0"/>
                </a:lnTo>
                <a:lnTo>
                  <a:pt x="5372348" y="4210901"/>
                </a:lnTo>
                <a:lnTo>
                  <a:pt x="0" y="4210901"/>
                </a:ln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5203020" y="2842023"/>
            <a:ext cx="3026580" cy="1591760"/>
          </a:xfrm>
          <a:custGeom>
            <a:avLst/>
            <a:gdLst>
              <a:gd name="connsiteX0" fmla="*/ 0 w 4035440"/>
              <a:gd name="connsiteY0" fmla="*/ 0 h 2122346"/>
              <a:gd name="connsiteX1" fmla="*/ 4035440 w 4035440"/>
              <a:gd name="connsiteY1" fmla="*/ 0 h 2122346"/>
              <a:gd name="connsiteX2" fmla="*/ 4035440 w 4035440"/>
              <a:gd name="connsiteY2" fmla="*/ 2122346 h 2122346"/>
              <a:gd name="connsiteX3" fmla="*/ 0 w 4035440"/>
              <a:gd name="connsiteY3" fmla="*/ 2122346 h 2122346"/>
            </a:gdLst>
            <a:ahLst/>
            <a:cxnLst>
              <a:cxn ang="0">
                <a:pos x="connsiteX0" y="connsiteY0"/>
              </a:cxn>
              <a:cxn ang="0">
                <a:pos x="connsiteX1" y="connsiteY1"/>
              </a:cxn>
              <a:cxn ang="0">
                <a:pos x="connsiteX2" y="connsiteY2"/>
              </a:cxn>
              <a:cxn ang="0">
                <a:pos x="connsiteX3" y="connsiteY3"/>
              </a:cxn>
            </a:cxnLst>
            <a:rect l="l" t="t" r="r" b="b"/>
            <a:pathLst>
              <a:path w="4035440" h="2122346">
                <a:moveTo>
                  <a:pt x="0" y="0"/>
                </a:moveTo>
                <a:lnTo>
                  <a:pt x="4035440" y="0"/>
                </a:lnTo>
                <a:lnTo>
                  <a:pt x="4035440" y="2122346"/>
                </a:lnTo>
                <a:lnTo>
                  <a:pt x="0" y="212234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419728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809625" y="1504950"/>
            <a:ext cx="2190750" cy="1520109"/>
          </a:xfrm>
          <a:custGeom>
            <a:avLst/>
            <a:gdLst>
              <a:gd name="connsiteX0" fmla="*/ 0 w 2921000"/>
              <a:gd name="connsiteY0" fmla="*/ 0 h 2026812"/>
              <a:gd name="connsiteX1" fmla="*/ 2921000 w 2921000"/>
              <a:gd name="connsiteY1" fmla="*/ 0 h 2026812"/>
              <a:gd name="connsiteX2" fmla="*/ 2921000 w 2921000"/>
              <a:gd name="connsiteY2" fmla="*/ 2026812 h 2026812"/>
              <a:gd name="connsiteX3" fmla="*/ 0 w 2921000"/>
              <a:gd name="connsiteY3" fmla="*/ 2026812 h 2026812"/>
            </a:gdLst>
            <a:ahLst/>
            <a:cxnLst>
              <a:cxn ang="0">
                <a:pos x="connsiteX0" y="connsiteY0"/>
              </a:cxn>
              <a:cxn ang="0">
                <a:pos x="connsiteX1" y="connsiteY1"/>
              </a:cxn>
              <a:cxn ang="0">
                <a:pos x="connsiteX2" y="connsiteY2"/>
              </a:cxn>
              <a:cxn ang="0">
                <a:pos x="connsiteX3" y="connsiteY3"/>
              </a:cxn>
            </a:cxnLst>
            <a:rect l="l" t="t" r="r" b="b"/>
            <a:pathLst>
              <a:path w="2921000" h="2026812">
                <a:moveTo>
                  <a:pt x="0" y="0"/>
                </a:moveTo>
                <a:lnTo>
                  <a:pt x="2921000" y="0"/>
                </a:lnTo>
                <a:lnTo>
                  <a:pt x="2921000" y="2026812"/>
                </a:lnTo>
                <a:lnTo>
                  <a:pt x="0" y="2026812"/>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3476625" y="1504950"/>
            <a:ext cx="2190750" cy="1520109"/>
          </a:xfrm>
          <a:custGeom>
            <a:avLst/>
            <a:gdLst>
              <a:gd name="connsiteX0" fmla="*/ 0 w 2921000"/>
              <a:gd name="connsiteY0" fmla="*/ 0 h 2026812"/>
              <a:gd name="connsiteX1" fmla="*/ 2921000 w 2921000"/>
              <a:gd name="connsiteY1" fmla="*/ 0 h 2026812"/>
              <a:gd name="connsiteX2" fmla="*/ 2921000 w 2921000"/>
              <a:gd name="connsiteY2" fmla="*/ 2026812 h 2026812"/>
              <a:gd name="connsiteX3" fmla="*/ 0 w 2921000"/>
              <a:gd name="connsiteY3" fmla="*/ 2026812 h 2026812"/>
            </a:gdLst>
            <a:ahLst/>
            <a:cxnLst>
              <a:cxn ang="0">
                <a:pos x="connsiteX0" y="connsiteY0"/>
              </a:cxn>
              <a:cxn ang="0">
                <a:pos x="connsiteX1" y="connsiteY1"/>
              </a:cxn>
              <a:cxn ang="0">
                <a:pos x="connsiteX2" y="connsiteY2"/>
              </a:cxn>
              <a:cxn ang="0">
                <a:pos x="connsiteX3" y="connsiteY3"/>
              </a:cxn>
            </a:cxnLst>
            <a:rect l="l" t="t" r="r" b="b"/>
            <a:pathLst>
              <a:path w="2921000" h="2026812">
                <a:moveTo>
                  <a:pt x="0" y="0"/>
                </a:moveTo>
                <a:lnTo>
                  <a:pt x="2921000" y="0"/>
                </a:lnTo>
                <a:lnTo>
                  <a:pt x="2921000" y="2026812"/>
                </a:lnTo>
                <a:lnTo>
                  <a:pt x="0" y="2026812"/>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6143625" y="1504950"/>
            <a:ext cx="2190750" cy="1520109"/>
          </a:xfrm>
          <a:custGeom>
            <a:avLst/>
            <a:gdLst>
              <a:gd name="connsiteX0" fmla="*/ 0 w 2921000"/>
              <a:gd name="connsiteY0" fmla="*/ 0 h 2026812"/>
              <a:gd name="connsiteX1" fmla="*/ 2921000 w 2921000"/>
              <a:gd name="connsiteY1" fmla="*/ 0 h 2026812"/>
              <a:gd name="connsiteX2" fmla="*/ 2921000 w 2921000"/>
              <a:gd name="connsiteY2" fmla="*/ 2026812 h 2026812"/>
              <a:gd name="connsiteX3" fmla="*/ 0 w 2921000"/>
              <a:gd name="connsiteY3" fmla="*/ 2026812 h 2026812"/>
            </a:gdLst>
            <a:ahLst/>
            <a:cxnLst>
              <a:cxn ang="0">
                <a:pos x="connsiteX0" y="connsiteY0"/>
              </a:cxn>
              <a:cxn ang="0">
                <a:pos x="connsiteX1" y="connsiteY1"/>
              </a:cxn>
              <a:cxn ang="0">
                <a:pos x="connsiteX2" y="connsiteY2"/>
              </a:cxn>
              <a:cxn ang="0">
                <a:pos x="connsiteX3" y="connsiteY3"/>
              </a:cxn>
            </a:cxnLst>
            <a:rect l="l" t="t" r="r" b="b"/>
            <a:pathLst>
              <a:path w="2921000" h="2026812">
                <a:moveTo>
                  <a:pt x="0" y="0"/>
                </a:moveTo>
                <a:lnTo>
                  <a:pt x="2921000" y="0"/>
                </a:lnTo>
                <a:lnTo>
                  <a:pt x="2921000" y="2026812"/>
                </a:lnTo>
                <a:lnTo>
                  <a:pt x="0" y="202681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33630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11"/>
          <a:srcRect r="6299" b="31403"/>
          <a:stretch/>
        </p:blipFill>
        <p:spPr>
          <a:xfrm>
            <a:off x="1209720" y="2076094"/>
            <a:ext cx="7934281" cy="3067406"/>
          </a:xfrm>
          <a:prstGeom prst="rect">
            <a:avLst/>
          </a:prstGeom>
        </p:spPr>
      </p:pic>
      <p:sp>
        <p:nvSpPr>
          <p:cNvPr id="3" name="矩形 2"/>
          <p:cNvSpPr/>
          <p:nvPr userDrawn="1"/>
        </p:nvSpPr>
        <p:spPr>
          <a:xfrm>
            <a:off x="0" y="0"/>
            <a:ext cx="9144000" cy="51435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269660410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2387">
          <p15:clr>
            <a:srgbClr val="F26B43"/>
          </p15:clr>
        </p15:guide>
        <p15:guide id="2" pos="3840">
          <p15:clr>
            <a:srgbClr val="F26B43"/>
          </p15:clr>
        </p15:guide>
        <p15:guide id="3" pos="551">
          <p15:clr>
            <a:srgbClr val="F26B43"/>
          </p15:clr>
        </p15:guide>
        <p15:guide id="4" pos="7129">
          <p15:clr>
            <a:srgbClr val="F26B43"/>
          </p15:clr>
        </p15:guide>
        <p15:guide id="5" orient="horz" pos="3974">
          <p15:clr>
            <a:srgbClr val="F26B43"/>
          </p15:clr>
        </p15:guide>
        <p15:guide id="6" orient="horz" pos="79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8" Type="http://schemas.openxmlformats.org/officeDocument/2006/relationships/tags" Target="../tags/tag88.xml"/><Relationship Id="rId3" Type="http://schemas.openxmlformats.org/officeDocument/2006/relationships/tags" Target="../tags/tag83.xml"/><Relationship Id="rId7" Type="http://schemas.openxmlformats.org/officeDocument/2006/relationships/tags" Target="../tags/tag87.xml"/><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tags" Target="../tags/tag86.xml"/><Relationship Id="rId11" Type="http://schemas.openxmlformats.org/officeDocument/2006/relationships/notesSlide" Target="../notesSlides/notesSlide10.xml"/><Relationship Id="rId5" Type="http://schemas.openxmlformats.org/officeDocument/2006/relationships/tags" Target="../tags/tag85.xml"/><Relationship Id="rId10" Type="http://schemas.openxmlformats.org/officeDocument/2006/relationships/slideLayout" Target="../slideLayouts/slideLayout2.xml"/><Relationship Id="rId4" Type="http://schemas.openxmlformats.org/officeDocument/2006/relationships/tags" Target="../tags/tag84.xml"/><Relationship Id="rId9" Type="http://schemas.openxmlformats.org/officeDocument/2006/relationships/tags" Target="../tags/tag89.xml"/></Relationships>
</file>

<file path=ppt/slides/_rels/slide11.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notesSlide" Target="../notesSlides/notesSlide11.xml"/><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tags" Target="../tags/tag100.xml"/><Relationship Id="rId5" Type="http://schemas.openxmlformats.org/officeDocument/2006/relationships/tags" Target="../tags/tag94.xml"/><Relationship Id="rId10" Type="http://schemas.openxmlformats.org/officeDocument/2006/relationships/tags" Target="../tags/tag99.xml"/><Relationship Id="rId4" Type="http://schemas.openxmlformats.org/officeDocument/2006/relationships/tags" Target="../tags/tag93.xml"/><Relationship Id="rId9" Type="http://schemas.openxmlformats.org/officeDocument/2006/relationships/tags" Target="../tags/tag98.xml"/></Relationships>
</file>

<file path=ppt/slides/_rels/slide12.xml.rels><?xml version="1.0" encoding="UTF-8" standalone="yes"?>
<Relationships xmlns="http://schemas.openxmlformats.org/package/2006/relationships"><Relationship Id="rId8" Type="http://schemas.openxmlformats.org/officeDocument/2006/relationships/tags" Target="../tags/tag108.xml"/><Relationship Id="rId3" Type="http://schemas.openxmlformats.org/officeDocument/2006/relationships/tags" Target="../tags/tag103.xml"/><Relationship Id="rId7" Type="http://schemas.openxmlformats.org/officeDocument/2006/relationships/tags" Target="../tags/tag107.xml"/><Relationship Id="rId12" Type="http://schemas.openxmlformats.org/officeDocument/2006/relationships/notesSlide" Target="../notesSlides/notesSlide12.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tags" Target="../tags/tag106.xml"/><Relationship Id="rId11" Type="http://schemas.openxmlformats.org/officeDocument/2006/relationships/slideLayout" Target="../slideLayouts/slideLayout2.xml"/><Relationship Id="rId5" Type="http://schemas.openxmlformats.org/officeDocument/2006/relationships/tags" Target="../tags/tag105.xml"/><Relationship Id="rId10" Type="http://schemas.openxmlformats.org/officeDocument/2006/relationships/tags" Target="../tags/tag110.xml"/><Relationship Id="rId4" Type="http://schemas.openxmlformats.org/officeDocument/2006/relationships/tags" Target="../tags/tag104.xml"/><Relationship Id="rId9" Type="http://schemas.openxmlformats.org/officeDocument/2006/relationships/tags" Target="../tags/tag109.xml"/></Relationships>
</file>

<file path=ppt/slides/_rels/slide13.xml.rels><?xml version="1.0" encoding="UTF-8" standalone="yes"?>
<Relationships xmlns="http://schemas.openxmlformats.org/package/2006/relationships"><Relationship Id="rId8" Type="http://schemas.openxmlformats.org/officeDocument/2006/relationships/tags" Target="../tags/tag118.xml"/><Relationship Id="rId3" Type="http://schemas.openxmlformats.org/officeDocument/2006/relationships/tags" Target="../tags/tag113.xml"/><Relationship Id="rId7" Type="http://schemas.openxmlformats.org/officeDocument/2006/relationships/tags" Target="../tags/tag117.xml"/><Relationship Id="rId2" Type="http://schemas.openxmlformats.org/officeDocument/2006/relationships/tags" Target="../tags/tag112.xml"/><Relationship Id="rId1" Type="http://schemas.openxmlformats.org/officeDocument/2006/relationships/tags" Target="../tags/tag111.xml"/><Relationship Id="rId6" Type="http://schemas.openxmlformats.org/officeDocument/2006/relationships/tags" Target="../tags/tag116.xml"/><Relationship Id="rId5" Type="http://schemas.openxmlformats.org/officeDocument/2006/relationships/tags" Target="../tags/tag115.xml"/><Relationship Id="rId10" Type="http://schemas.openxmlformats.org/officeDocument/2006/relationships/notesSlide" Target="../notesSlides/notesSlide13.xml"/><Relationship Id="rId4" Type="http://schemas.openxmlformats.org/officeDocument/2006/relationships/tags" Target="../tags/tag114.xml"/><Relationship Id="rId9"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tags" Target="../tags/tag126.xml"/><Relationship Id="rId3" Type="http://schemas.openxmlformats.org/officeDocument/2006/relationships/tags" Target="../tags/tag121.xml"/><Relationship Id="rId7" Type="http://schemas.openxmlformats.org/officeDocument/2006/relationships/tags" Target="../tags/tag125.xm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tags" Target="../tags/tag124.xml"/><Relationship Id="rId11" Type="http://schemas.openxmlformats.org/officeDocument/2006/relationships/notesSlide" Target="../notesSlides/notesSlide15.xml"/><Relationship Id="rId5" Type="http://schemas.openxmlformats.org/officeDocument/2006/relationships/tags" Target="../tags/tag123.xml"/><Relationship Id="rId10" Type="http://schemas.openxmlformats.org/officeDocument/2006/relationships/slideLayout" Target="../slideLayouts/slideLayout2.xml"/><Relationship Id="rId4" Type="http://schemas.openxmlformats.org/officeDocument/2006/relationships/tags" Target="../tags/tag122.xml"/><Relationship Id="rId9" Type="http://schemas.openxmlformats.org/officeDocument/2006/relationships/tags" Target="../tags/tag127.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9.xml"/><Relationship Id="rId5" Type="http://schemas.openxmlformats.org/officeDocument/2006/relationships/image" Target="../media/image5.jpeg"/><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8" Type="http://schemas.openxmlformats.org/officeDocument/2006/relationships/tags" Target="../tags/tag135.xml"/><Relationship Id="rId3" Type="http://schemas.openxmlformats.org/officeDocument/2006/relationships/tags" Target="../tags/tag130.xml"/><Relationship Id="rId7" Type="http://schemas.openxmlformats.org/officeDocument/2006/relationships/tags" Target="../tags/tag134.xml"/><Relationship Id="rId12" Type="http://schemas.openxmlformats.org/officeDocument/2006/relationships/notesSlide" Target="../notesSlides/notesSlide17.xml"/><Relationship Id="rId2" Type="http://schemas.openxmlformats.org/officeDocument/2006/relationships/tags" Target="../tags/tag129.xml"/><Relationship Id="rId1" Type="http://schemas.openxmlformats.org/officeDocument/2006/relationships/tags" Target="../tags/tag128.xml"/><Relationship Id="rId6" Type="http://schemas.openxmlformats.org/officeDocument/2006/relationships/tags" Target="../tags/tag133.xml"/><Relationship Id="rId11" Type="http://schemas.openxmlformats.org/officeDocument/2006/relationships/slideLayout" Target="../slideLayouts/slideLayout2.xml"/><Relationship Id="rId5" Type="http://schemas.openxmlformats.org/officeDocument/2006/relationships/tags" Target="../tags/tag132.xml"/><Relationship Id="rId10" Type="http://schemas.openxmlformats.org/officeDocument/2006/relationships/tags" Target="../tags/tag137.xml"/><Relationship Id="rId4" Type="http://schemas.openxmlformats.org/officeDocument/2006/relationships/tags" Target="../tags/tag131.xml"/><Relationship Id="rId9" Type="http://schemas.openxmlformats.org/officeDocument/2006/relationships/tags" Target="../tags/tag136.xml"/></Relationships>
</file>

<file path=ppt/slides/_rels/slide1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tags" Target="../tags/tag140.xml"/><Relationship Id="rId7" Type="http://schemas.openxmlformats.org/officeDocument/2006/relationships/image" Target="../media/image6.jpeg"/><Relationship Id="rId2" Type="http://schemas.openxmlformats.org/officeDocument/2006/relationships/tags" Target="../tags/tag139.xml"/><Relationship Id="rId1" Type="http://schemas.openxmlformats.org/officeDocument/2006/relationships/tags" Target="../tags/tag138.xml"/><Relationship Id="rId6" Type="http://schemas.openxmlformats.org/officeDocument/2006/relationships/notesSlide" Target="../notesSlides/notesSlide18.xml"/><Relationship Id="rId5" Type="http://schemas.openxmlformats.org/officeDocument/2006/relationships/slideLayout" Target="../slideLayouts/slideLayout4.xml"/><Relationship Id="rId10" Type="http://schemas.openxmlformats.org/officeDocument/2006/relationships/image" Target="../media/image9.jpeg"/><Relationship Id="rId4" Type="http://schemas.openxmlformats.org/officeDocument/2006/relationships/tags" Target="../tags/tag141.xml"/><Relationship Id="rId9" Type="http://schemas.openxmlformats.org/officeDocument/2006/relationships/image" Target="../media/image8.jpeg"/></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tags" Target="../tags/tag17.xml"/><Relationship Id="rId18" Type="http://schemas.openxmlformats.org/officeDocument/2006/relationships/slideLayout" Target="../slideLayouts/slideLayout2.xml"/><Relationship Id="rId3" Type="http://schemas.openxmlformats.org/officeDocument/2006/relationships/tags" Target="../tags/tag7.xml"/><Relationship Id="rId7" Type="http://schemas.openxmlformats.org/officeDocument/2006/relationships/tags" Target="../tags/tag11.xml"/><Relationship Id="rId12" Type="http://schemas.openxmlformats.org/officeDocument/2006/relationships/tags" Target="../tags/tag16.xml"/><Relationship Id="rId17" Type="http://schemas.openxmlformats.org/officeDocument/2006/relationships/tags" Target="../tags/tag21.xml"/><Relationship Id="rId2" Type="http://schemas.openxmlformats.org/officeDocument/2006/relationships/tags" Target="../tags/tag6.xml"/><Relationship Id="rId16" Type="http://schemas.openxmlformats.org/officeDocument/2006/relationships/tags" Target="../tags/tag20.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tags" Target="../tags/tag15.xml"/><Relationship Id="rId5" Type="http://schemas.openxmlformats.org/officeDocument/2006/relationships/tags" Target="../tags/tag9.xml"/><Relationship Id="rId15" Type="http://schemas.openxmlformats.org/officeDocument/2006/relationships/tags" Target="../tags/tag19.xml"/><Relationship Id="rId10" Type="http://schemas.openxmlformats.org/officeDocument/2006/relationships/tags" Target="../tags/tag14.xml"/><Relationship Id="rId19" Type="http://schemas.openxmlformats.org/officeDocument/2006/relationships/notesSlide" Target="../notesSlides/notesSlide2.xml"/><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tags" Target="../tags/tag18.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slideLayout" Target="../slideLayouts/slideLayout7.xml"/><Relationship Id="rId7" Type="http://schemas.openxmlformats.org/officeDocument/2006/relationships/image" Target="../media/image14.jpeg"/><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image" Target="../media/image13.jpe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notesSlide" Target="../notesSlides/notesSlide21.xml"/><Relationship Id="rId9" Type="http://schemas.openxmlformats.org/officeDocument/2006/relationships/image" Target="../media/image16.jpeg"/></Relationships>
</file>

<file path=ppt/slides/_rels/slide22.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tags" Target="../tags/tag148.xml"/><Relationship Id="rId7" Type="http://schemas.openxmlformats.org/officeDocument/2006/relationships/notesSlide" Target="../notesSlides/notesSlide22.xml"/><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slideLayout" Target="../slideLayouts/slideLayout6.xml"/><Relationship Id="rId11" Type="http://schemas.openxmlformats.org/officeDocument/2006/relationships/image" Target="../media/image21.jpeg"/><Relationship Id="rId5" Type="http://schemas.openxmlformats.org/officeDocument/2006/relationships/tags" Target="../tags/tag150.xml"/><Relationship Id="rId10" Type="http://schemas.openxmlformats.org/officeDocument/2006/relationships/image" Target="../media/image20.jpeg"/><Relationship Id="rId4" Type="http://schemas.openxmlformats.org/officeDocument/2006/relationships/tags" Target="../tags/tag149.xml"/><Relationship Id="rId9" Type="http://schemas.openxmlformats.org/officeDocument/2006/relationships/image" Target="../media/image19.jpeg"/></Relationships>
</file>

<file path=ppt/slides/_rels/slide23.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tags" Target="../tags/tag153.xml"/><Relationship Id="rId7" Type="http://schemas.openxmlformats.org/officeDocument/2006/relationships/notesSlide" Target="../notesSlides/notesSlide23.xml"/><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slideLayout" Target="../slideLayouts/slideLayout5.xml"/><Relationship Id="rId5" Type="http://schemas.openxmlformats.org/officeDocument/2006/relationships/tags" Target="../tags/tag155.xml"/><Relationship Id="rId4" Type="http://schemas.openxmlformats.org/officeDocument/2006/relationships/tags" Target="../tags/tag154.xml"/><Relationship Id="rId9" Type="http://schemas.openxmlformats.org/officeDocument/2006/relationships/image" Target="../media/image23.jpeg"/></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4.xml"/><Relationship Id="rId3" Type="http://schemas.openxmlformats.org/officeDocument/2006/relationships/tags" Target="../tags/tag158.xml"/><Relationship Id="rId7" Type="http://schemas.openxmlformats.org/officeDocument/2006/relationships/slideLayout" Target="../slideLayouts/slideLayout3.xml"/><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tags" Target="../tags/tag161.xml"/><Relationship Id="rId5" Type="http://schemas.openxmlformats.org/officeDocument/2006/relationships/tags" Target="../tags/tag160.xml"/><Relationship Id="rId4" Type="http://schemas.openxmlformats.org/officeDocument/2006/relationships/tags" Target="../tags/tag159.xml"/><Relationship Id="rId9" Type="http://schemas.openxmlformats.org/officeDocument/2006/relationships/image" Target="../media/image24.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tags" Target="../tags/tag34.xml"/><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tags" Target="../tags/tag33.xml"/><Relationship Id="rId17" Type="http://schemas.openxmlformats.org/officeDocument/2006/relationships/notesSlide" Target="../notesSlides/notesSlide4.xml"/><Relationship Id="rId2" Type="http://schemas.openxmlformats.org/officeDocument/2006/relationships/tags" Target="../tags/tag23.xml"/><Relationship Id="rId16"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5" Type="http://schemas.openxmlformats.org/officeDocument/2006/relationships/tags" Target="../tags/tag26.xml"/><Relationship Id="rId15" Type="http://schemas.openxmlformats.org/officeDocument/2006/relationships/tags" Target="../tags/tag36.xml"/><Relationship Id="rId10" Type="http://schemas.openxmlformats.org/officeDocument/2006/relationships/tags" Target="../tags/tag31.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tags" Target="../tags/tag35.xml"/></Relationships>
</file>

<file path=ppt/slides/_rels/slide5.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notesSlide" Target="../notesSlides/notesSlide5.xml"/><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tags" Target="../tags/tag47.xml"/><Relationship Id="rId5" Type="http://schemas.openxmlformats.org/officeDocument/2006/relationships/tags" Target="../tags/tag41.xml"/><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s>
</file>

<file path=ppt/slides/_rels/slide6.xml.rels><?xml version="1.0" encoding="UTF-8" standalone="yes"?>
<Relationships xmlns="http://schemas.openxmlformats.org/package/2006/relationships"><Relationship Id="rId8" Type="http://schemas.openxmlformats.org/officeDocument/2006/relationships/tags" Target="../tags/tag55.xml"/><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notesSlide" Target="../notesSlides/notesSlide6.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slideLayout" Target="../slideLayouts/slideLayout2.xml"/><Relationship Id="rId5" Type="http://schemas.openxmlformats.org/officeDocument/2006/relationships/tags" Target="../tags/tag52.xml"/><Relationship Id="rId10" Type="http://schemas.openxmlformats.org/officeDocument/2006/relationships/tags" Target="../tags/tag57.xml"/><Relationship Id="rId4" Type="http://schemas.openxmlformats.org/officeDocument/2006/relationships/tags" Target="../tags/tag51.xml"/><Relationship Id="rId9" Type="http://schemas.openxmlformats.org/officeDocument/2006/relationships/tags" Target="../tags/tag56.xml"/></Relationships>
</file>

<file path=ppt/slides/_rels/slide7.xml.rels><?xml version="1.0" encoding="UTF-8" standalone="yes"?>
<Relationships xmlns="http://schemas.openxmlformats.org/package/2006/relationships"><Relationship Id="rId8" Type="http://schemas.openxmlformats.org/officeDocument/2006/relationships/tags" Target="../tags/tag65.xml"/><Relationship Id="rId13" Type="http://schemas.openxmlformats.org/officeDocument/2006/relationships/tags" Target="../tags/tag70.xml"/><Relationship Id="rId3" Type="http://schemas.openxmlformats.org/officeDocument/2006/relationships/tags" Target="../tags/tag60.xml"/><Relationship Id="rId7" Type="http://schemas.openxmlformats.org/officeDocument/2006/relationships/tags" Target="../tags/tag64.xml"/><Relationship Id="rId12" Type="http://schemas.openxmlformats.org/officeDocument/2006/relationships/tags" Target="../tags/tag69.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tags" Target="../tags/tag68.xml"/><Relationship Id="rId5" Type="http://schemas.openxmlformats.org/officeDocument/2006/relationships/tags" Target="../tags/tag62.xml"/><Relationship Id="rId15" Type="http://schemas.openxmlformats.org/officeDocument/2006/relationships/notesSlide" Target="../notesSlides/notesSlide7.xml"/><Relationship Id="rId10" Type="http://schemas.openxmlformats.org/officeDocument/2006/relationships/tags" Target="../tags/tag67.xml"/><Relationship Id="rId4" Type="http://schemas.openxmlformats.org/officeDocument/2006/relationships/tags" Target="../tags/tag61.xml"/><Relationship Id="rId9" Type="http://schemas.openxmlformats.org/officeDocument/2006/relationships/tags" Target="../tags/tag66.xml"/><Relationship Id="rId1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tags" Target="../tags/tag78.xml"/><Relationship Id="rId3" Type="http://schemas.openxmlformats.org/officeDocument/2006/relationships/tags" Target="../tags/tag73.xml"/><Relationship Id="rId7" Type="http://schemas.openxmlformats.org/officeDocument/2006/relationships/tags" Target="../tags/tag77.xml"/><Relationship Id="rId12" Type="http://schemas.openxmlformats.org/officeDocument/2006/relationships/notesSlide" Target="../notesSlides/notesSlide8.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tags" Target="../tags/tag76.xml"/><Relationship Id="rId11" Type="http://schemas.openxmlformats.org/officeDocument/2006/relationships/slideLayout" Target="../slideLayouts/slideLayout2.xml"/><Relationship Id="rId5" Type="http://schemas.openxmlformats.org/officeDocument/2006/relationships/tags" Target="../tags/tag75.xml"/><Relationship Id="rId10" Type="http://schemas.openxmlformats.org/officeDocument/2006/relationships/tags" Target="../tags/tag80.xml"/><Relationship Id="rId4" Type="http://schemas.openxmlformats.org/officeDocument/2006/relationships/tags" Target="../tags/tag74.xml"/><Relationship Id="rId9" Type="http://schemas.openxmlformats.org/officeDocument/2006/relationships/tags" Target="../tags/tag79.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文本框 2"/>
          <p:cNvSpPr txBox="1"/>
          <p:nvPr>
            <p:custDataLst>
              <p:tags r:id="rId1"/>
            </p:custDataLst>
          </p:nvPr>
        </p:nvSpPr>
        <p:spPr>
          <a:xfrm>
            <a:off x="904977" y="951310"/>
            <a:ext cx="4339650" cy="715581"/>
          </a:xfrm>
          <a:prstGeom prst="rect">
            <a:avLst/>
          </a:prstGeom>
          <a:noFill/>
        </p:spPr>
        <p:txBody>
          <a:bodyPr wrap="none" rtlCol="0">
            <a:spAutoFit/>
            <a:scene3d>
              <a:camera prst="orthographicFront"/>
              <a:lightRig rig="threePt" dir="t"/>
            </a:scene3d>
            <a:sp3d contourW="12700"/>
          </a:bodyPr>
          <a:lstStyle/>
          <a:p>
            <a:pPr defTabSz="685800"/>
            <a:r>
              <a:rPr lang="zh-CN" altLang="en-US" sz="4050" dirty="0">
                <a:solidFill>
                  <a:prstClr val="black">
                    <a:lumMod val="75000"/>
                    <a:lumOff val="25000"/>
                  </a:prstClr>
                </a:solidFill>
                <a:latin typeface="迷你简准圆" panose="03000509000000000000" pitchFamily="65" charset="-122"/>
                <a:ea typeface="迷你简准圆" panose="03000509000000000000" pitchFamily="65" charset="-122"/>
              </a:rPr>
              <a:t>简约音符教育课件</a:t>
            </a:r>
          </a:p>
        </p:txBody>
      </p:sp>
      <p:sp>
        <p:nvSpPr>
          <p:cNvPr id="16" name="PA_文本框 15"/>
          <p:cNvSpPr txBox="1"/>
          <p:nvPr>
            <p:custDataLst>
              <p:tags r:id="rId2"/>
            </p:custDataLst>
          </p:nvPr>
        </p:nvSpPr>
        <p:spPr>
          <a:xfrm>
            <a:off x="904977" y="1654693"/>
            <a:ext cx="4920344" cy="408060"/>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900" dirty="0">
                <a:solidFill>
                  <a:prstClr val="white">
                    <a:lumMod val="50000"/>
                  </a:prstClr>
                </a:solidFill>
                <a:latin typeface="微软雅黑"/>
                <a:ea typeface="微软雅黑"/>
              </a:rPr>
              <a:t>The user can demonstrate on a projector or computer, or print the presentation and make it into a film to be used in a wider field</a:t>
            </a:r>
          </a:p>
        </p:txBody>
      </p:sp>
      <p:grpSp>
        <p:nvGrpSpPr>
          <p:cNvPr id="21" name="PA_组合 20"/>
          <p:cNvGrpSpPr/>
          <p:nvPr>
            <p:custDataLst>
              <p:tags r:id="rId3"/>
            </p:custDataLst>
          </p:nvPr>
        </p:nvGrpSpPr>
        <p:grpSpPr>
          <a:xfrm>
            <a:off x="7161373" y="3820880"/>
            <a:ext cx="1228622" cy="293475"/>
            <a:chOff x="9548496" y="5094514"/>
            <a:chExt cx="1638163" cy="391301"/>
          </a:xfrm>
        </p:grpSpPr>
        <p:sp>
          <p:nvSpPr>
            <p:cNvPr id="17" name="圆角矩形 16"/>
            <p:cNvSpPr/>
            <p:nvPr/>
          </p:nvSpPr>
          <p:spPr>
            <a:xfrm>
              <a:off x="9548496" y="5094514"/>
              <a:ext cx="1638163" cy="377371"/>
            </a:xfrm>
            <a:prstGeom prst="roundRect">
              <a:avLst>
                <a:gd name="adj" fmla="val 50000"/>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latin typeface="Arial"/>
                <a:ea typeface="微软雅黑"/>
              </a:endParaRPr>
            </a:p>
          </p:txBody>
        </p:sp>
        <p:sp>
          <p:nvSpPr>
            <p:cNvPr id="19" name="文本框 18"/>
            <p:cNvSpPr txBox="1"/>
            <p:nvPr/>
          </p:nvSpPr>
          <p:spPr>
            <a:xfrm>
              <a:off x="9754388" y="5116483"/>
              <a:ext cx="874599" cy="369332"/>
            </a:xfrm>
            <a:prstGeom prst="rect">
              <a:avLst/>
            </a:prstGeom>
            <a:noFill/>
          </p:spPr>
          <p:txBody>
            <a:bodyPr wrap="none" rtlCol="0">
              <a:spAutoFit/>
              <a:scene3d>
                <a:camera prst="orthographicFront"/>
                <a:lightRig rig="threePt" dir="t"/>
              </a:scene3d>
              <a:sp3d contourW="12700"/>
            </a:bodyPr>
            <a:lstStyle/>
            <a:p>
              <a:pPr defTabSz="685800"/>
              <a:r>
                <a:rPr lang="en-US" altLang="zh-CN" sz="1200" dirty="0">
                  <a:solidFill>
                    <a:srgbClr val="FF99B2"/>
                  </a:solidFill>
                  <a:latin typeface="迷你简准圆" panose="03000509000000000000" pitchFamily="65" charset="-122"/>
                  <a:ea typeface="迷你简准圆" panose="03000509000000000000" pitchFamily="65" charset="-122"/>
                </a:rPr>
                <a:t>BY:XXX</a:t>
              </a:r>
              <a:endParaRPr lang="zh-CN" altLang="en-US" sz="1200" dirty="0">
                <a:solidFill>
                  <a:srgbClr val="FF99B2"/>
                </a:solidFill>
                <a:latin typeface="迷你简准圆" panose="03000509000000000000" pitchFamily="65" charset="-122"/>
                <a:ea typeface="迷你简准圆" panose="03000509000000000000" pitchFamily="65" charset="-122"/>
              </a:endParaRPr>
            </a:p>
          </p:txBody>
        </p:sp>
      </p:grpSp>
      <p:grpSp>
        <p:nvGrpSpPr>
          <p:cNvPr id="22" name="PA_组合 21"/>
          <p:cNvGrpSpPr/>
          <p:nvPr>
            <p:custDataLst>
              <p:tags r:id="rId4"/>
            </p:custDataLst>
          </p:nvPr>
        </p:nvGrpSpPr>
        <p:grpSpPr>
          <a:xfrm>
            <a:off x="7161373" y="4267203"/>
            <a:ext cx="1228622" cy="290556"/>
            <a:chOff x="9548496" y="5689598"/>
            <a:chExt cx="1638163" cy="387408"/>
          </a:xfrm>
        </p:grpSpPr>
        <p:sp>
          <p:nvSpPr>
            <p:cNvPr id="18" name="圆角矩形 17"/>
            <p:cNvSpPr/>
            <p:nvPr/>
          </p:nvSpPr>
          <p:spPr>
            <a:xfrm>
              <a:off x="9548496" y="5689598"/>
              <a:ext cx="1638163" cy="377371"/>
            </a:xfrm>
            <a:prstGeom prst="roundRect">
              <a:avLst>
                <a:gd name="adj" fmla="val 50000"/>
              </a:avLst>
            </a:prstGeom>
            <a:noFill/>
            <a:ln w="95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latin typeface="Arial"/>
                <a:ea typeface="微软雅黑"/>
              </a:endParaRPr>
            </a:p>
          </p:txBody>
        </p:sp>
        <p:sp>
          <p:nvSpPr>
            <p:cNvPr id="20" name="文本框 19"/>
            <p:cNvSpPr txBox="1"/>
            <p:nvPr/>
          </p:nvSpPr>
          <p:spPr>
            <a:xfrm>
              <a:off x="9754388" y="5707674"/>
              <a:ext cx="1261458" cy="369332"/>
            </a:xfrm>
            <a:prstGeom prst="rect">
              <a:avLst/>
            </a:prstGeom>
            <a:noFill/>
          </p:spPr>
          <p:txBody>
            <a:bodyPr wrap="none" rtlCol="0">
              <a:spAutoFit/>
              <a:scene3d>
                <a:camera prst="orthographicFront"/>
                <a:lightRig rig="threePt" dir="t"/>
              </a:scene3d>
              <a:sp3d contourW="12700"/>
            </a:bodyPr>
            <a:lstStyle/>
            <a:p>
              <a:pPr defTabSz="685800"/>
              <a:r>
                <a:rPr lang="zh-CN" altLang="en-US" sz="1200" dirty="0">
                  <a:solidFill>
                    <a:srgbClr val="3DA3A6"/>
                  </a:solidFill>
                  <a:latin typeface="迷你简准圆" panose="03000509000000000000" pitchFamily="65" charset="-122"/>
                  <a:ea typeface="迷你简准圆" panose="03000509000000000000" pitchFamily="65" charset="-122"/>
                </a:rPr>
                <a:t>时间：</a:t>
              </a:r>
              <a:r>
                <a:rPr lang="en-US" altLang="zh-CN" sz="1200" dirty="0">
                  <a:solidFill>
                    <a:srgbClr val="3DA3A6"/>
                  </a:solidFill>
                  <a:latin typeface="迷你简准圆" panose="03000509000000000000" pitchFamily="65" charset="-122"/>
                  <a:ea typeface="迷你简准圆" panose="03000509000000000000" pitchFamily="65" charset="-122"/>
                </a:rPr>
                <a:t>20xx</a:t>
              </a:r>
              <a:endParaRPr lang="zh-CN" altLang="en-US" sz="1200" dirty="0">
                <a:solidFill>
                  <a:srgbClr val="3DA3A6"/>
                </a:solidFill>
                <a:latin typeface="迷你简准圆" panose="03000509000000000000" pitchFamily="65" charset="-122"/>
                <a:ea typeface="迷你简准圆" panose="03000509000000000000" pitchFamily="65" charset="-122"/>
              </a:endParaRPr>
            </a:p>
          </p:txBody>
        </p:sp>
      </p:grpSp>
    </p:spTree>
    <p:extLst>
      <p:ext uri="{BB962C8B-B14F-4D97-AF65-F5344CB8AC3E}">
        <p14:creationId xmlns:p14="http://schemas.microsoft.com/office/powerpoint/2010/main" val="12440010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transition="in" filter="fade">
                                      <p:cBhvr>
                                        <p:cTn id="2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组合 2"/>
          <p:cNvGrpSpPr/>
          <p:nvPr/>
        </p:nvGrpSpPr>
        <p:grpSpPr>
          <a:xfrm>
            <a:off x="1266239" y="1524000"/>
            <a:ext cx="2759853" cy="2636045"/>
            <a:chOff x="2752726" y="2608264"/>
            <a:chExt cx="2795587" cy="2670174"/>
          </a:xfrm>
        </p:grpSpPr>
        <p:sp>
          <p:nvSpPr>
            <p:cNvPr id="3074" name="MH_SubTitle_1"/>
            <p:cNvSpPr>
              <a:spLocks/>
            </p:cNvSpPr>
            <p:nvPr>
              <p:custDataLst>
                <p:tags r:id="rId4"/>
              </p:custDataLst>
            </p:nvPr>
          </p:nvSpPr>
          <p:spPr bwMode="auto">
            <a:xfrm rot="20101496">
              <a:off x="3159126" y="2608264"/>
              <a:ext cx="1281113" cy="719137"/>
            </a:xfrm>
            <a:custGeom>
              <a:avLst/>
              <a:gdLst>
                <a:gd name="T0" fmla="*/ 1149077 w 1282351"/>
                <a:gd name="T1" fmla="*/ 0 h 719837"/>
                <a:gd name="T2" fmla="*/ 1278640 w 1282351"/>
                <a:gd name="T3" fmla="*/ 516639 h 719837"/>
                <a:gd name="T4" fmla="*/ 814762 w 1282351"/>
                <a:gd name="T5" fmla="*/ 717739 h 719837"/>
                <a:gd name="T6" fmla="*/ 887192 w 1282351"/>
                <a:gd name="T7" fmla="*/ 562240 h 719837"/>
                <a:gd name="T8" fmla="*/ 244474 w 1282351"/>
                <a:gd name="T9" fmla="*/ 545160 h 719837"/>
                <a:gd name="T10" fmla="*/ 280681 w 1282351"/>
                <a:gd name="T11" fmla="*/ 231150 h 719837"/>
                <a:gd name="T12" fmla="*/ 0 w 1282351"/>
                <a:gd name="T13" fmla="*/ 152044 h 719837"/>
                <a:gd name="T14" fmla="*/ 1081229 w 1282351"/>
                <a:gd name="T15" fmla="*/ 145660 h 719837"/>
                <a:gd name="T16" fmla="*/ 0 60000 65536"/>
                <a:gd name="T17" fmla="*/ 0 60000 65536"/>
                <a:gd name="T18" fmla="*/ 0 60000 65536"/>
                <a:gd name="T19" fmla="*/ 0 60000 65536"/>
                <a:gd name="T20" fmla="*/ 0 60000 65536"/>
                <a:gd name="T21" fmla="*/ 0 60000 65536"/>
                <a:gd name="T22" fmla="*/ 0 60000 65536"/>
                <a:gd name="T23" fmla="*/ 0 60000 65536"/>
                <a:gd name="T24" fmla="*/ 0 w 1282351"/>
                <a:gd name="T25" fmla="*/ 0 h 719837"/>
                <a:gd name="T26" fmla="*/ 1282351 w 1282351"/>
                <a:gd name="T27" fmla="*/ 719837 h 71983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82351" h="719837">
                  <a:moveTo>
                    <a:pt x="1152411" y="0"/>
                  </a:moveTo>
                  <a:lnTo>
                    <a:pt x="1282351" y="518149"/>
                  </a:lnTo>
                  <a:lnTo>
                    <a:pt x="817126" y="719837"/>
                  </a:lnTo>
                  <a:lnTo>
                    <a:pt x="889766" y="563883"/>
                  </a:lnTo>
                  <a:cubicBezTo>
                    <a:pt x="683542" y="472899"/>
                    <a:pt x="452010" y="468325"/>
                    <a:pt x="245183" y="546754"/>
                  </a:cubicBezTo>
                  <a:lnTo>
                    <a:pt x="281495" y="231825"/>
                  </a:lnTo>
                  <a:lnTo>
                    <a:pt x="0" y="152488"/>
                  </a:lnTo>
                  <a:cubicBezTo>
                    <a:pt x="340849" y="-5534"/>
                    <a:pt x="736394" y="-9435"/>
                    <a:pt x="1084367" y="146086"/>
                  </a:cubicBezTo>
                  <a:lnTo>
                    <a:pt x="1152411"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scene3d>
                <a:camera prst="orthographicFront"/>
                <a:lightRig rig="threePt" dir="t"/>
              </a:scene3d>
              <a:sp3d contourW="12700"/>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685800">
                <a:lnSpc>
                  <a:spcPct val="120000"/>
                </a:lnSpc>
                <a:spcBef>
                  <a:spcPct val="0"/>
                </a:spcBef>
                <a:buNone/>
                <a:defRPr/>
              </a:pPr>
              <a:r>
                <a:rPr lang="en-US" altLang="zh-CN" sz="1500">
                  <a:solidFill>
                    <a:srgbClr val="FFFFFF"/>
                  </a:solidFill>
                  <a:latin typeface="Arial"/>
                  <a:ea typeface="微软雅黑"/>
                </a:rPr>
                <a:t>Lorem</a:t>
              </a:r>
              <a:endParaRPr lang="zh-CN" altLang="en-US" sz="1500">
                <a:solidFill>
                  <a:srgbClr val="FFFFFF"/>
                </a:solidFill>
                <a:latin typeface="Arial"/>
                <a:ea typeface="微软雅黑"/>
              </a:endParaRPr>
            </a:p>
          </p:txBody>
        </p:sp>
        <p:sp>
          <p:nvSpPr>
            <p:cNvPr id="3075" name="MH_SubTitle_2"/>
            <p:cNvSpPr>
              <a:spLocks/>
            </p:cNvSpPr>
            <p:nvPr>
              <p:custDataLst>
                <p:tags r:id="rId5"/>
              </p:custDataLst>
            </p:nvPr>
          </p:nvSpPr>
          <p:spPr bwMode="auto">
            <a:xfrm rot="2430401">
              <a:off x="4140201" y="2744788"/>
              <a:ext cx="1317625" cy="749300"/>
            </a:xfrm>
            <a:custGeom>
              <a:avLst/>
              <a:gdLst>
                <a:gd name="T0" fmla="*/ 0 w 1318168"/>
                <a:gd name="T1" fmla="*/ 266111 h 748993"/>
                <a:gd name="T2" fmla="*/ 1084228 w 1318168"/>
                <a:gd name="T3" fmla="*/ 152189 h 748993"/>
                <a:gd name="T4" fmla="*/ 1137951 w 1318168"/>
                <a:gd name="T5" fmla="*/ 0 h 748993"/>
                <a:gd name="T6" fmla="*/ 1316539 w 1318168"/>
                <a:gd name="T7" fmla="*/ 504243 h 748993"/>
                <a:gd name="T8" fmla="*/ 873237 w 1318168"/>
                <a:gd name="T9" fmla="*/ 749914 h 748993"/>
                <a:gd name="T10" fmla="*/ 930588 w 1318168"/>
                <a:gd name="T11" fmla="*/ 587444 h 748993"/>
                <a:gd name="T12" fmla="*/ 280421 w 1318168"/>
                <a:gd name="T13" fmla="*/ 636310 h 748993"/>
                <a:gd name="T14" fmla="*/ 286511 w 1318168"/>
                <a:gd name="T15" fmla="*/ 318096 h 748993"/>
                <a:gd name="T16" fmla="*/ 0 60000 65536"/>
                <a:gd name="T17" fmla="*/ 0 60000 65536"/>
                <a:gd name="T18" fmla="*/ 0 60000 65536"/>
                <a:gd name="T19" fmla="*/ 0 60000 65536"/>
                <a:gd name="T20" fmla="*/ 0 60000 65536"/>
                <a:gd name="T21" fmla="*/ 0 60000 65536"/>
                <a:gd name="T22" fmla="*/ 0 60000 65536"/>
                <a:gd name="T23" fmla="*/ 0 60000 65536"/>
                <a:gd name="T24" fmla="*/ 0 w 1318168"/>
                <a:gd name="T25" fmla="*/ 0 h 748993"/>
                <a:gd name="T26" fmla="*/ 1318168 w 1318168"/>
                <a:gd name="T27" fmla="*/ 748993 h 7489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18168" h="748993">
                  <a:moveTo>
                    <a:pt x="0" y="265784"/>
                  </a:moveTo>
                  <a:cubicBezTo>
                    <a:pt x="325588" y="72690"/>
                    <a:pt x="721868" y="29564"/>
                    <a:pt x="1085569" y="152003"/>
                  </a:cubicBezTo>
                  <a:lnTo>
                    <a:pt x="1139358" y="0"/>
                  </a:lnTo>
                  <a:lnTo>
                    <a:pt x="1318168" y="503623"/>
                  </a:lnTo>
                  <a:lnTo>
                    <a:pt x="874317" y="748993"/>
                  </a:lnTo>
                  <a:lnTo>
                    <a:pt x="931739" y="586722"/>
                  </a:lnTo>
                  <a:cubicBezTo>
                    <a:pt x="714942" y="514896"/>
                    <a:pt x="480752" y="533902"/>
                    <a:pt x="280769" y="635528"/>
                  </a:cubicBezTo>
                  <a:lnTo>
                    <a:pt x="286865" y="317706"/>
                  </a:lnTo>
                  <a:lnTo>
                    <a:pt x="0" y="265784"/>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8000" tIns="0" rIns="0" bIns="81000" anchor="ctr">
              <a:normAutofit/>
              <a:scene3d>
                <a:camera prst="orthographicFront"/>
                <a:lightRig rig="threePt" dir="t"/>
              </a:scene3d>
              <a:sp3d contourW="12700"/>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685800">
                <a:lnSpc>
                  <a:spcPct val="120000"/>
                </a:lnSpc>
                <a:spcBef>
                  <a:spcPct val="0"/>
                </a:spcBef>
                <a:buNone/>
                <a:defRPr/>
              </a:pPr>
              <a:r>
                <a:rPr lang="en-US" altLang="zh-CN" sz="1500" dirty="0">
                  <a:solidFill>
                    <a:srgbClr val="FFFFFF"/>
                  </a:solidFill>
                  <a:latin typeface="Arial"/>
                  <a:ea typeface="微软雅黑"/>
                </a:rPr>
                <a:t>Lorem</a:t>
              </a:r>
              <a:endParaRPr lang="zh-CN" altLang="en-US" sz="1500" dirty="0">
                <a:solidFill>
                  <a:srgbClr val="FFFFFF"/>
                </a:solidFill>
                <a:latin typeface="Arial"/>
                <a:ea typeface="微软雅黑"/>
              </a:endParaRPr>
            </a:p>
          </p:txBody>
        </p:sp>
        <p:sp>
          <p:nvSpPr>
            <p:cNvPr id="3076" name="MH_SubTitle_3"/>
            <p:cNvSpPr>
              <a:spLocks/>
            </p:cNvSpPr>
            <p:nvPr>
              <p:custDataLst>
                <p:tags r:id="rId6"/>
              </p:custDataLst>
            </p:nvPr>
          </p:nvSpPr>
          <p:spPr bwMode="auto">
            <a:xfrm rot="802531">
              <a:off x="4786313" y="3427414"/>
              <a:ext cx="762000" cy="1330325"/>
            </a:xfrm>
            <a:custGeom>
              <a:avLst/>
              <a:gdLst>
                <a:gd name="T0" fmla="*/ 439280 w 761372"/>
                <a:gd name="T1" fmla="*/ 0 h 1329312"/>
                <a:gd name="T2" fmla="*/ 608360 w 761372"/>
                <a:gd name="T3" fmla="*/ 1081916 h 1329312"/>
                <a:gd name="T4" fmla="*/ 763258 w 761372"/>
                <a:gd name="T5" fmla="*/ 1128152 h 1329312"/>
                <a:gd name="T6" fmla="*/ 267999 w 761372"/>
                <a:gd name="T7" fmla="*/ 1332354 h 1329312"/>
                <a:gd name="T8" fmla="*/ 0 w 761372"/>
                <a:gd name="T9" fmla="*/ 900326 h 1329312"/>
                <a:gd name="T10" fmla="*/ 165361 w 761372"/>
                <a:gd name="T11" fmla="*/ 949685 h 1329312"/>
                <a:gd name="T12" fmla="*/ 84884 w 761372"/>
                <a:gd name="T13" fmla="*/ 302316 h 1329312"/>
                <a:gd name="T14" fmla="*/ 401354 w 761372"/>
                <a:gd name="T15" fmla="*/ 292575 h 1329312"/>
                <a:gd name="T16" fmla="*/ 0 60000 65536"/>
                <a:gd name="T17" fmla="*/ 0 60000 65536"/>
                <a:gd name="T18" fmla="*/ 0 60000 65536"/>
                <a:gd name="T19" fmla="*/ 0 60000 65536"/>
                <a:gd name="T20" fmla="*/ 0 60000 65536"/>
                <a:gd name="T21" fmla="*/ 0 60000 65536"/>
                <a:gd name="T22" fmla="*/ 0 60000 65536"/>
                <a:gd name="T23" fmla="*/ 0 60000 65536"/>
                <a:gd name="T24" fmla="*/ 0 w 761372"/>
                <a:gd name="T25" fmla="*/ 0 h 1329312"/>
                <a:gd name="T26" fmla="*/ 761372 w 761372"/>
                <a:gd name="T27" fmla="*/ 1329312 h 13293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1372" h="1329312">
                  <a:moveTo>
                    <a:pt x="438195" y="0"/>
                  </a:moveTo>
                  <a:cubicBezTo>
                    <a:pt x="647828" y="315709"/>
                    <a:pt x="711001" y="709735"/>
                    <a:pt x="606857" y="1079446"/>
                  </a:cubicBezTo>
                  <a:lnTo>
                    <a:pt x="761372" y="1125577"/>
                  </a:lnTo>
                  <a:lnTo>
                    <a:pt x="267336" y="1329312"/>
                  </a:lnTo>
                  <a:lnTo>
                    <a:pt x="0" y="898270"/>
                  </a:lnTo>
                  <a:lnTo>
                    <a:pt x="164953" y="947517"/>
                  </a:lnTo>
                  <a:cubicBezTo>
                    <a:pt x="225623" y="728107"/>
                    <a:pt x="195280" y="495943"/>
                    <a:pt x="84674" y="301626"/>
                  </a:cubicBezTo>
                  <a:lnTo>
                    <a:pt x="400362" y="291907"/>
                  </a:lnTo>
                  <a:lnTo>
                    <a:pt x="438195" y="0"/>
                  </a:lnTo>
                  <a:close/>
                </a:path>
              </a:pathLst>
            </a:cu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81000" tIns="0" rIns="0" bIns="0" anchor="ctr">
              <a:normAutofit/>
              <a:scene3d>
                <a:camera prst="orthographicFront"/>
                <a:lightRig rig="threePt" dir="t"/>
              </a:scene3d>
              <a:sp3d contourW="12700"/>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685800">
                <a:lnSpc>
                  <a:spcPct val="120000"/>
                </a:lnSpc>
                <a:spcBef>
                  <a:spcPct val="0"/>
                </a:spcBef>
                <a:buNone/>
                <a:defRPr/>
              </a:pPr>
              <a:r>
                <a:rPr lang="en-US" altLang="zh-CN" sz="1500">
                  <a:solidFill>
                    <a:srgbClr val="FFFFFF"/>
                  </a:solidFill>
                  <a:latin typeface="Arial"/>
                  <a:ea typeface="微软雅黑"/>
                </a:rPr>
                <a:t>Lorem</a:t>
              </a:r>
              <a:endParaRPr lang="zh-CN" altLang="en-US" sz="1500">
                <a:solidFill>
                  <a:srgbClr val="FFFFFF"/>
                </a:solidFill>
                <a:latin typeface="Arial"/>
                <a:ea typeface="微软雅黑"/>
              </a:endParaRPr>
            </a:p>
          </p:txBody>
        </p:sp>
        <p:sp>
          <p:nvSpPr>
            <p:cNvPr id="3077" name="MH_SubTitle_4"/>
            <p:cNvSpPr>
              <a:spLocks/>
            </p:cNvSpPr>
            <p:nvPr>
              <p:custDataLst>
                <p:tags r:id="rId7"/>
              </p:custDataLst>
            </p:nvPr>
          </p:nvSpPr>
          <p:spPr bwMode="auto">
            <a:xfrm rot="20641480">
              <a:off x="3824289" y="4514850"/>
              <a:ext cx="1328737" cy="763588"/>
            </a:xfrm>
            <a:custGeom>
              <a:avLst/>
              <a:gdLst>
                <a:gd name="T0" fmla="*/ 1029233 w 1328458"/>
                <a:gd name="T1" fmla="*/ 75706 h 763873"/>
                <a:gd name="T2" fmla="*/ 1042684 w 1328458"/>
                <a:gd name="T3" fmla="*/ 395118 h 763873"/>
                <a:gd name="T4" fmla="*/ 1329295 w 1328458"/>
                <a:gd name="T5" fmla="*/ 428890 h 763873"/>
                <a:gd name="T6" fmla="*/ 253764 w 1328458"/>
                <a:gd name="T7" fmla="*/ 608169 h 763873"/>
                <a:gd name="T8" fmla="*/ 209357 w 1328458"/>
                <a:gd name="T9" fmla="*/ 763018 h 763873"/>
                <a:gd name="T10" fmla="*/ 0 w 1328458"/>
                <a:gd name="T11" fmla="*/ 271920 h 763873"/>
                <a:gd name="T12" fmla="*/ 428176 w 1328458"/>
                <a:gd name="T13" fmla="*/ 0 h 763873"/>
                <a:gd name="T14" fmla="*/ 380768 w 1328458"/>
                <a:gd name="T15" fmla="*/ 165309 h 763873"/>
                <a:gd name="T16" fmla="*/ 1029233 w 1328458"/>
                <a:gd name="T17" fmla="*/ 75706 h 7638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28458"/>
                <a:gd name="T28" fmla="*/ 0 h 763873"/>
                <a:gd name="T29" fmla="*/ 1328458 w 1328458"/>
                <a:gd name="T30" fmla="*/ 763873 h 76387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28458" h="763873">
                  <a:moveTo>
                    <a:pt x="1028585" y="75790"/>
                  </a:moveTo>
                  <a:lnTo>
                    <a:pt x="1042027" y="395561"/>
                  </a:lnTo>
                  <a:lnTo>
                    <a:pt x="1328458" y="429370"/>
                  </a:lnTo>
                  <a:cubicBezTo>
                    <a:pt x="1015632" y="641427"/>
                    <a:pt x="623460" y="708512"/>
                    <a:pt x="253605" y="608850"/>
                  </a:cubicBezTo>
                  <a:lnTo>
                    <a:pt x="209225" y="763873"/>
                  </a:lnTo>
                  <a:lnTo>
                    <a:pt x="0" y="272225"/>
                  </a:lnTo>
                  <a:lnTo>
                    <a:pt x="427906" y="0"/>
                  </a:lnTo>
                  <a:lnTo>
                    <a:pt x="380528" y="165495"/>
                  </a:lnTo>
                  <a:cubicBezTo>
                    <a:pt x="601820" y="223987"/>
                    <a:pt x="834975" y="190279"/>
                    <a:pt x="1028585" y="75790"/>
                  </a:cubicBez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27000" rIns="0" bIns="0" anchor="ctr">
              <a:normAutofit/>
              <a:scene3d>
                <a:camera prst="orthographicFront"/>
                <a:lightRig rig="threePt" dir="t"/>
              </a:scene3d>
              <a:sp3d contourW="12700"/>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685800">
                <a:lnSpc>
                  <a:spcPct val="120000"/>
                </a:lnSpc>
                <a:spcBef>
                  <a:spcPct val="0"/>
                </a:spcBef>
                <a:buNone/>
                <a:defRPr/>
              </a:pPr>
              <a:r>
                <a:rPr lang="en-US" altLang="zh-CN" sz="1500" dirty="0">
                  <a:solidFill>
                    <a:srgbClr val="FFFFFF"/>
                  </a:solidFill>
                  <a:latin typeface="Arial"/>
                  <a:ea typeface="微软雅黑"/>
                </a:rPr>
                <a:t>Lorem</a:t>
              </a:r>
              <a:endParaRPr lang="zh-CN" altLang="en-US" sz="1500" dirty="0">
                <a:solidFill>
                  <a:srgbClr val="FFFFFF"/>
                </a:solidFill>
                <a:latin typeface="Arial"/>
                <a:ea typeface="微软雅黑"/>
              </a:endParaRPr>
            </a:p>
          </p:txBody>
        </p:sp>
        <p:sp>
          <p:nvSpPr>
            <p:cNvPr id="3078" name="MH_SubTitle_5"/>
            <p:cNvSpPr>
              <a:spLocks/>
            </p:cNvSpPr>
            <p:nvPr>
              <p:custDataLst>
                <p:tags r:id="rId8"/>
              </p:custDataLst>
            </p:nvPr>
          </p:nvSpPr>
          <p:spPr bwMode="auto">
            <a:xfrm rot="2286727">
              <a:off x="2838451" y="4310064"/>
              <a:ext cx="1293813" cy="738187"/>
            </a:xfrm>
            <a:custGeom>
              <a:avLst/>
              <a:gdLst>
                <a:gd name="T0" fmla="*/ 0 w 1293229"/>
                <a:gd name="T1" fmla="*/ 227517 h 737477"/>
                <a:gd name="T2" fmla="*/ 454598 w 1293229"/>
                <a:gd name="T3" fmla="*/ 0 h 737477"/>
                <a:gd name="T4" fmla="*/ 390256 w 1293229"/>
                <a:gd name="T5" fmla="*/ 160238 h 737477"/>
                <a:gd name="T6" fmla="*/ 1034362 w 1293229"/>
                <a:gd name="T7" fmla="*/ 142957 h 737477"/>
                <a:gd name="T8" fmla="*/ 1014593 w 1293229"/>
                <a:gd name="T9" fmla="*/ 464516 h 737477"/>
                <a:gd name="T10" fmla="*/ 1294982 w 1293229"/>
                <a:gd name="T11" fmla="*/ 527413 h 737477"/>
                <a:gd name="T12" fmla="*/ 217888 w 1293229"/>
                <a:gd name="T13" fmla="*/ 589510 h 737477"/>
                <a:gd name="T14" fmla="*/ 157618 w 1293229"/>
                <a:gd name="T15" fmla="*/ 739609 h 737477"/>
                <a:gd name="T16" fmla="*/ 0 60000 65536"/>
                <a:gd name="T17" fmla="*/ 0 60000 65536"/>
                <a:gd name="T18" fmla="*/ 0 60000 65536"/>
                <a:gd name="T19" fmla="*/ 0 60000 65536"/>
                <a:gd name="T20" fmla="*/ 0 60000 65536"/>
                <a:gd name="T21" fmla="*/ 0 60000 65536"/>
                <a:gd name="T22" fmla="*/ 0 60000 65536"/>
                <a:gd name="T23" fmla="*/ 0 60000 65536"/>
                <a:gd name="T24" fmla="*/ 0 w 1293229"/>
                <a:gd name="T25" fmla="*/ 0 h 737477"/>
                <a:gd name="T26" fmla="*/ 1293229 w 1293229"/>
                <a:gd name="T27" fmla="*/ 737477 h 7374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93229" h="737477">
                  <a:moveTo>
                    <a:pt x="0" y="226861"/>
                  </a:moveTo>
                  <a:lnTo>
                    <a:pt x="453983" y="0"/>
                  </a:lnTo>
                  <a:lnTo>
                    <a:pt x="389728" y="159776"/>
                  </a:lnTo>
                  <a:cubicBezTo>
                    <a:pt x="600022" y="239233"/>
                    <a:pt x="830884" y="231440"/>
                    <a:pt x="1032962" y="142546"/>
                  </a:cubicBezTo>
                  <a:lnTo>
                    <a:pt x="1013219" y="463177"/>
                  </a:lnTo>
                  <a:lnTo>
                    <a:pt x="1293229" y="525893"/>
                  </a:lnTo>
                  <a:cubicBezTo>
                    <a:pt x="962741" y="699142"/>
                    <a:pt x="570932" y="723259"/>
                    <a:pt x="217594" y="587811"/>
                  </a:cubicBezTo>
                  <a:lnTo>
                    <a:pt x="157405" y="737477"/>
                  </a:lnTo>
                  <a:lnTo>
                    <a:pt x="0" y="226861"/>
                  </a:lnTo>
                  <a:close/>
                </a:path>
              </a:pathLst>
            </a:cu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81000" rIns="54000" bIns="0" anchor="ctr">
              <a:normAutofit/>
              <a:scene3d>
                <a:camera prst="orthographicFront"/>
                <a:lightRig rig="threePt" dir="t"/>
              </a:scene3d>
              <a:sp3d contourW="12700"/>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685800">
                <a:lnSpc>
                  <a:spcPct val="120000"/>
                </a:lnSpc>
                <a:spcBef>
                  <a:spcPct val="0"/>
                </a:spcBef>
                <a:buNone/>
                <a:defRPr/>
              </a:pPr>
              <a:r>
                <a:rPr lang="en-US" altLang="zh-CN" sz="1500">
                  <a:solidFill>
                    <a:srgbClr val="FFFFFF"/>
                  </a:solidFill>
                  <a:latin typeface="Arial"/>
                  <a:ea typeface="微软雅黑"/>
                </a:rPr>
                <a:t>Lorem</a:t>
              </a:r>
              <a:endParaRPr lang="zh-CN" altLang="en-US" sz="1500">
                <a:solidFill>
                  <a:srgbClr val="FFFFFF"/>
                </a:solidFill>
                <a:latin typeface="Arial"/>
                <a:ea typeface="微软雅黑"/>
              </a:endParaRPr>
            </a:p>
          </p:txBody>
        </p:sp>
        <p:sp>
          <p:nvSpPr>
            <p:cNvPr id="3079" name="MH_SubTitle_6"/>
            <p:cNvSpPr>
              <a:spLocks/>
            </p:cNvSpPr>
            <p:nvPr>
              <p:custDataLst>
                <p:tags r:id="rId9"/>
              </p:custDataLst>
            </p:nvPr>
          </p:nvSpPr>
          <p:spPr bwMode="auto">
            <a:xfrm rot="610332">
              <a:off x="2752726" y="3063876"/>
              <a:ext cx="746125" cy="1325563"/>
            </a:xfrm>
            <a:custGeom>
              <a:avLst/>
              <a:gdLst>
                <a:gd name="T0" fmla="*/ 502087 w 747369"/>
                <a:gd name="T1" fmla="*/ 0 h 1325358"/>
                <a:gd name="T2" fmla="*/ 743643 w 747369"/>
                <a:gd name="T3" fmla="*/ 445241 h 1325358"/>
                <a:gd name="T4" fmla="*/ 582532 w 747369"/>
                <a:gd name="T5" fmla="*/ 386874 h 1325358"/>
                <a:gd name="T6" fmla="*/ 628351 w 747369"/>
                <a:gd name="T7" fmla="*/ 1039959 h 1325358"/>
                <a:gd name="T8" fmla="*/ 317532 w 747369"/>
                <a:gd name="T9" fmla="*/ 1032133 h 1325358"/>
                <a:gd name="T10" fmla="*/ 262854 w 747369"/>
                <a:gd name="T11" fmla="*/ 1325973 h 1325358"/>
                <a:gd name="T12" fmla="*/ 150918 w 747369"/>
                <a:gd name="T13" fmla="*/ 230510 h 1325358"/>
                <a:gd name="T14" fmla="*/ 0 w 747369"/>
                <a:gd name="T15" fmla="*/ 175835 h 1325358"/>
                <a:gd name="T16" fmla="*/ 0 60000 65536"/>
                <a:gd name="T17" fmla="*/ 0 60000 65536"/>
                <a:gd name="T18" fmla="*/ 0 60000 65536"/>
                <a:gd name="T19" fmla="*/ 0 60000 65536"/>
                <a:gd name="T20" fmla="*/ 0 60000 65536"/>
                <a:gd name="T21" fmla="*/ 0 60000 65536"/>
                <a:gd name="T22" fmla="*/ 0 60000 65536"/>
                <a:gd name="T23" fmla="*/ 0 60000 65536"/>
                <a:gd name="T24" fmla="*/ 0 w 747369"/>
                <a:gd name="T25" fmla="*/ 0 h 1325358"/>
                <a:gd name="T26" fmla="*/ 747369 w 747369"/>
                <a:gd name="T27" fmla="*/ 1325358 h 132535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47369" h="1325358">
                  <a:moveTo>
                    <a:pt x="504603" y="0"/>
                  </a:moveTo>
                  <a:lnTo>
                    <a:pt x="747369" y="445034"/>
                  </a:lnTo>
                  <a:lnTo>
                    <a:pt x="585450" y="386694"/>
                  </a:lnTo>
                  <a:cubicBezTo>
                    <a:pt x="512137" y="603639"/>
                    <a:pt x="530132" y="838616"/>
                    <a:pt x="631499" y="1039476"/>
                  </a:cubicBezTo>
                  <a:lnTo>
                    <a:pt x="319122" y="1031653"/>
                  </a:lnTo>
                  <a:lnTo>
                    <a:pt x="264171" y="1325358"/>
                  </a:lnTo>
                  <a:cubicBezTo>
                    <a:pt x="68737" y="996897"/>
                    <a:pt x="25971" y="596569"/>
                    <a:pt x="151674" y="230402"/>
                  </a:cubicBezTo>
                  <a:lnTo>
                    <a:pt x="0" y="175754"/>
                  </a:lnTo>
                  <a:lnTo>
                    <a:pt x="504603" y="0"/>
                  </a:lnTo>
                  <a:close/>
                </a:path>
              </a:pathLst>
            </a:cu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0" tIns="0" rIns="0" bIns="108000" anchor="ctr">
              <a:normAutofit/>
              <a:scene3d>
                <a:camera prst="orthographicFront"/>
                <a:lightRig rig="threePt" dir="t"/>
              </a:scene3d>
              <a:sp3d contourW="12700"/>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685800">
                <a:lnSpc>
                  <a:spcPct val="120000"/>
                </a:lnSpc>
                <a:spcBef>
                  <a:spcPct val="0"/>
                </a:spcBef>
                <a:buNone/>
                <a:defRPr/>
              </a:pPr>
              <a:r>
                <a:rPr lang="en-US" altLang="zh-CN" sz="1500">
                  <a:solidFill>
                    <a:srgbClr val="FFFFFF"/>
                  </a:solidFill>
                  <a:latin typeface="Arial"/>
                  <a:ea typeface="微软雅黑"/>
                </a:rPr>
                <a:t>Lorem</a:t>
              </a:r>
              <a:endParaRPr lang="zh-CN" altLang="en-US" sz="1500">
                <a:solidFill>
                  <a:srgbClr val="FFFFFF"/>
                </a:solidFill>
                <a:latin typeface="Arial"/>
                <a:ea typeface="微软雅黑"/>
              </a:endParaRPr>
            </a:p>
          </p:txBody>
        </p:sp>
      </p:grpSp>
      <p:grpSp>
        <p:nvGrpSpPr>
          <p:cNvPr id="4" name="组合 3"/>
          <p:cNvGrpSpPr/>
          <p:nvPr/>
        </p:nvGrpSpPr>
        <p:grpSpPr>
          <a:xfrm>
            <a:off x="4676927" y="1712272"/>
            <a:ext cx="3476472" cy="2135873"/>
            <a:chOff x="6235903" y="2283028"/>
            <a:chExt cx="4635296" cy="2847831"/>
          </a:xfrm>
        </p:grpSpPr>
        <p:sp>
          <p:nvSpPr>
            <p:cNvPr id="13" name="MH_Other_1"/>
            <p:cNvSpPr>
              <a:spLocks noEditPoints="1"/>
            </p:cNvSpPr>
            <p:nvPr>
              <p:custDataLst>
                <p:tags r:id="rId2"/>
              </p:custDataLst>
            </p:nvPr>
          </p:nvSpPr>
          <p:spPr bwMode="auto">
            <a:xfrm>
              <a:off x="6235903" y="2283028"/>
              <a:ext cx="338136" cy="257216"/>
            </a:xfrm>
            <a:custGeom>
              <a:avLst/>
              <a:gdLst>
                <a:gd name="T0" fmla="*/ 4662 w 4811"/>
                <a:gd name="T1" fmla="*/ 0 h 3654"/>
                <a:gd name="T2" fmla="*/ 4662 w 4811"/>
                <a:gd name="T3" fmla="*/ 749 h 3654"/>
                <a:gd name="T4" fmla="*/ 4265 w 4811"/>
                <a:gd name="T5" fmla="*/ 1030 h 3654"/>
                <a:gd name="T6" fmla="*/ 4017 w 4811"/>
                <a:gd name="T7" fmla="*/ 1452 h 3654"/>
                <a:gd name="T8" fmla="*/ 4017 w 4811"/>
                <a:gd name="T9" fmla="*/ 1780 h 3654"/>
                <a:gd name="T10" fmla="*/ 4811 w 4811"/>
                <a:gd name="T11" fmla="*/ 1780 h 3654"/>
                <a:gd name="T12" fmla="*/ 4811 w 4811"/>
                <a:gd name="T13" fmla="*/ 3654 h 3654"/>
                <a:gd name="T14" fmla="*/ 2926 w 4811"/>
                <a:gd name="T15" fmla="*/ 3654 h 3654"/>
                <a:gd name="T16" fmla="*/ 2926 w 4811"/>
                <a:gd name="T17" fmla="*/ 1920 h 3654"/>
                <a:gd name="T18" fmla="*/ 4662 w 4811"/>
                <a:gd name="T19" fmla="*/ 0 h 3654"/>
                <a:gd name="T20" fmla="*/ 1736 w 4811"/>
                <a:gd name="T21" fmla="*/ 0 h 3654"/>
                <a:gd name="T22" fmla="*/ 1736 w 4811"/>
                <a:gd name="T23" fmla="*/ 749 h 3654"/>
                <a:gd name="T24" fmla="*/ 1091 w 4811"/>
                <a:gd name="T25" fmla="*/ 1452 h 3654"/>
                <a:gd name="T26" fmla="*/ 1091 w 4811"/>
                <a:gd name="T27" fmla="*/ 1780 h 3654"/>
                <a:gd name="T28" fmla="*/ 1885 w 4811"/>
                <a:gd name="T29" fmla="*/ 1780 h 3654"/>
                <a:gd name="T30" fmla="*/ 1885 w 4811"/>
                <a:gd name="T31" fmla="*/ 3654 h 3654"/>
                <a:gd name="T32" fmla="*/ 0 w 4811"/>
                <a:gd name="T33" fmla="*/ 3654 h 3654"/>
                <a:gd name="T34" fmla="*/ 0 w 4811"/>
                <a:gd name="T35" fmla="*/ 1920 h 3654"/>
                <a:gd name="T36" fmla="*/ 1736 w 4811"/>
                <a:gd name="T37" fmla="*/ 0 h 3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11" h="3654">
                  <a:moveTo>
                    <a:pt x="4662" y="0"/>
                  </a:moveTo>
                  <a:cubicBezTo>
                    <a:pt x="4662" y="250"/>
                    <a:pt x="4662" y="499"/>
                    <a:pt x="4662" y="749"/>
                  </a:cubicBezTo>
                  <a:cubicBezTo>
                    <a:pt x="4497" y="843"/>
                    <a:pt x="4365" y="937"/>
                    <a:pt x="4265" y="1030"/>
                  </a:cubicBezTo>
                  <a:cubicBezTo>
                    <a:pt x="4067" y="1249"/>
                    <a:pt x="3984" y="1389"/>
                    <a:pt x="4017" y="1452"/>
                  </a:cubicBezTo>
                  <a:cubicBezTo>
                    <a:pt x="4017" y="1561"/>
                    <a:pt x="4017" y="1670"/>
                    <a:pt x="4017" y="1780"/>
                  </a:cubicBezTo>
                  <a:cubicBezTo>
                    <a:pt x="4282" y="1780"/>
                    <a:pt x="4546" y="1780"/>
                    <a:pt x="4811" y="1780"/>
                  </a:cubicBezTo>
                  <a:cubicBezTo>
                    <a:pt x="4811" y="2404"/>
                    <a:pt x="4811" y="3029"/>
                    <a:pt x="4811" y="3654"/>
                  </a:cubicBezTo>
                  <a:cubicBezTo>
                    <a:pt x="4183" y="3654"/>
                    <a:pt x="3555" y="3654"/>
                    <a:pt x="2926" y="3654"/>
                  </a:cubicBezTo>
                  <a:cubicBezTo>
                    <a:pt x="2926" y="3076"/>
                    <a:pt x="2926" y="2498"/>
                    <a:pt x="2926" y="1920"/>
                  </a:cubicBezTo>
                  <a:cubicBezTo>
                    <a:pt x="3026" y="890"/>
                    <a:pt x="3604" y="250"/>
                    <a:pt x="4662" y="0"/>
                  </a:cubicBezTo>
                  <a:close/>
                  <a:moveTo>
                    <a:pt x="1736" y="0"/>
                  </a:moveTo>
                  <a:cubicBezTo>
                    <a:pt x="1736" y="250"/>
                    <a:pt x="1736" y="499"/>
                    <a:pt x="1736" y="749"/>
                  </a:cubicBezTo>
                  <a:cubicBezTo>
                    <a:pt x="1339" y="937"/>
                    <a:pt x="1125" y="1171"/>
                    <a:pt x="1091" y="1452"/>
                  </a:cubicBezTo>
                  <a:cubicBezTo>
                    <a:pt x="1091" y="1561"/>
                    <a:pt x="1091" y="1670"/>
                    <a:pt x="1091" y="1780"/>
                  </a:cubicBezTo>
                  <a:cubicBezTo>
                    <a:pt x="1356" y="1780"/>
                    <a:pt x="1620" y="1780"/>
                    <a:pt x="1885" y="1780"/>
                  </a:cubicBezTo>
                  <a:cubicBezTo>
                    <a:pt x="1885" y="2404"/>
                    <a:pt x="1885" y="3029"/>
                    <a:pt x="1885" y="3654"/>
                  </a:cubicBezTo>
                  <a:cubicBezTo>
                    <a:pt x="1257" y="3654"/>
                    <a:pt x="629" y="3654"/>
                    <a:pt x="0" y="3654"/>
                  </a:cubicBezTo>
                  <a:cubicBezTo>
                    <a:pt x="0" y="3076"/>
                    <a:pt x="0" y="2498"/>
                    <a:pt x="0" y="1920"/>
                  </a:cubicBezTo>
                  <a:cubicBezTo>
                    <a:pt x="166" y="827"/>
                    <a:pt x="744" y="187"/>
                    <a:pt x="1736" y="0"/>
                  </a:cubicBezTo>
                  <a:close/>
                </a:path>
              </a:pathLst>
            </a:custGeom>
            <a:solidFill>
              <a:schemeClr val="tx1">
                <a:lumMod val="50000"/>
                <a:lumOff val="50000"/>
              </a:schemeClr>
            </a:solidFill>
            <a:ln w="0">
              <a:noFill/>
              <a:prstDash val="solid"/>
              <a:round/>
              <a:headEnd/>
              <a:tailEnd/>
            </a:ln>
          </p:spPr>
          <p:txBody>
            <a:bodyPr/>
            <a:lstStyle/>
            <a:p>
              <a:pPr defTabSz="685800">
                <a:defRPr/>
              </a:pPr>
              <a:endParaRPr lang="zh-CN" altLang="en-US" sz="1350">
                <a:solidFill>
                  <a:prstClr val="black"/>
                </a:solidFill>
                <a:latin typeface="Arial"/>
                <a:ea typeface="微软雅黑"/>
              </a:endParaRPr>
            </a:p>
          </p:txBody>
        </p:sp>
        <p:sp>
          <p:nvSpPr>
            <p:cNvPr id="14" name="MH_Other_2"/>
            <p:cNvSpPr>
              <a:spLocks noEditPoints="1"/>
            </p:cNvSpPr>
            <p:nvPr>
              <p:custDataLst>
                <p:tags r:id="rId3"/>
              </p:custDataLst>
            </p:nvPr>
          </p:nvSpPr>
          <p:spPr bwMode="auto">
            <a:xfrm rot="10800000">
              <a:off x="10533063" y="4873643"/>
              <a:ext cx="338136" cy="257216"/>
            </a:xfrm>
            <a:custGeom>
              <a:avLst/>
              <a:gdLst>
                <a:gd name="T0" fmla="*/ 4662 w 4811"/>
                <a:gd name="T1" fmla="*/ 0 h 3654"/>
                <a:gd name="T2" fmla="*/ 4662 w 4811"/>
                <a:gd name="T3" fmla="*/ 749 h 3654"/>
                <a:gd name="T4" fmla="*/ 4265 w 4811"/>
                <a:gd name="T5" fmla="*/ 1030 h 3654"/>
                <a:gd name="T6" fmla="*/ 4017 w 4811"/>
                <a:gd name="T7" fmla="*/ 1452 h 3654"/>
                <a:gd name="T8" fmla="*/ 4017 w 4811"/>
                <a:gd name="T9" fmla="*/ 1780 h 3654"/>
                <a:gd name="T10" fmla="*/ 4811 w 4811"/>
                <a:gd name="T11" fmla="*/ 1780 h 3654"/>
                <a:gd name="T12" fmla="*/ 4811 w 4811"/>
                <a:gd name="T13" fmla="*/ 3654 h 3654"/>
                <a:gd name="T14" fmla="*/ 2926 w 4811"/>
                <a:gd name="T15" fmla="*/ 3654 h 3654"/>
                <a:gd name="T16" fmla="*/ 2926 w 4811"/>
                <a:gd name="T17" fmla="*/ 1920 h 3654"/>
                <a:gd name="T18" fmla="*/ 4662 w 4811"/>
                <a:gd name="T19" fmla="*/ 0 h 3654"/>
                <a:gd name="T20" fmla="*/ 1736 w 4811"/>
                <a:gd name="T21" fmla="*/ 0 h 3654"/>
                <a:gd name="T22" fmla="*/ 1736 w 4811"/>
                <a:gd name="T23" fmla="*/ 749 h 3654"/>
                <a:gd name="T24" fmla="*/ 1091 w 4811"/>
                <a:gd name="T25" fmla="*/ 1452 h 3654"/>
                <a:gd name="T26" fmla="*/ 1091 w 4811"/>
                <a:gd name="T27" fmla="*/ 1780 h 3654"/>
                <a:gd name="T28" fmla="*/ 1885 w 4811"/>
                <a:gd name="T29" fmla="*/ 1780 h 3654"/>
                <a:gd name="T30" fmla="*/ 1885 w 4811"/>
                <a:gd name="T31" fmla="*/ 3654 h 3654"/>
                <a:gd name="T32" fmla="*/ 0 w 4811"/>
                <a:gd name="T33" fmla="*/ 3654 h 3654"/>
                <a:gd name="T34" fmla="*/ 0 w 4811"/>
                <a:gd name="T35" fmla="*/ 1920 h 3654"/>
                <a:gd name="T36" fmla="*/ 1736 w 4811"/>
                <a:gd name="T37" fmla="*/ 0 h 3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11" h="3654">
                  <a:moveTo>
                    <a:pt x="4662" y="0"/>
                  </a:moveTo>
                  <a:cubicBezTo>
                    <a:pt x="4662" y="250"/>
                    <a:pt x="4662" y="499"/>
                    <a:pt x="4662" y="749"/>
                  </a:cubicBezTo>
                  <a:cubicBezTo>
                    <a:pt x="4497" y="843"/>
                    <a:pt x="4365" y="937"/>
                    <a:pt x="4265" y="1030"/>
                  </a:cubicBezTo>
                  <a:cubicBezTo>
                    <a:pt x="4067" y="1249"/>
                    <a:pt x="3984" y="1389"/>
                    <a:pt x="4017" y="1452"/>
                  </a:cubicBezTo>
                  <a:cubicBezTo>
                    <a:pt x="4017" y="1561"/>
                    <a:pt x="4017" y="1670"/>
                    <a:pt x="4017" y="1780"/>
                  </a:cubicBezTo>
                  <a:cubicBezTo>
                    <a:pt x="4282" y="1780"/>
                    <a:pt x="4546" y="1780"/>
                    <a:pt x="4811" y="1780"/>
                  </a:cubicBezTo>
                  <a:cubicBezTo>
                    <a:pt x="4811" y="2404"/>
                    <a:pt x="4811" y="3029"/>
                    <a:pt x="4811" y="3654"/>
                  </a:cubicBezTo>
                  <a:cubicBezTo>
                    <a:pt x="4183" y="3654"/>
                    <a:pt x="3555" y="3654"/>
                    <a:pt x="2926" y="3654"/>
                  </a:cubicBezTo>
                  <a:cubicBezTo>
                    <a:pt x="2926" y="3076"/>
                    <a:pt x="2926" y="2498"/>
                    <a:pt x="2926" y="1920"/>
                  </a:cubicBezTo>
                  <a:cubicBezTo>
                    <a:pt x="3026" y="890"/>
                    <a:pt x="3604" y="250"/>
                    <a:pt x="4662" y="0"/>
                  </a:cubicBezTo>
                  <a:close/>
                  <a:moveTo>
                    <a:pt x="1736" y="0"/>
                  </a:moveTo>
                  <a:cubicBezTo>
                    <a:pt x="1736" y="250"/>
                    <a:pt x="1736" y="499"/>
                    <a:pt x="1736" y="749"/>
                  </a:cubicBezTo>
                  <a:cubicBezTo>
                    <a:pt x="1339" y="937"/>
                    <a:pt x="1125" y="1171"/>
                    <a:pt x="1091" y="1452"/>
                  </a:cubicBezTo>
                  <a:cubicBezTo>
                    <a:pt x="1091" y="1561"/>
                    <a:pt x="1091" y="1670"/>
                    <a:pt x="1091" y="1780"/>
                  </a:cubicBezTo>
                  <a:cubicBezTo>
                    <a:pt x="1356" y="1780"/>
                    <a:pt x="1620" y="1780"/>
                    <a:pt x="1885" y="1780"/>
                  </a:cubicBezTo>
                  <a:cubicBezTo>
                    <a:pt x="1885" y="2404"/>
                    <a:pt x="1885" y="3029"/>
                    <a:pt x="1885" y="3654"/>
                  </a:cubicBezTo>
                  <a:cubicBezTo>
                    <a:pt x="1257" y="3654"/>
                    <a:pt x="629" y="3654"/>
                    <a:pt x="0" y="3654"/>
                  </a:cubicBezTo>
                  <a:cubicBezTo>
                    <a:pt x="0" y="3076"/>
                    <a:pt x="0" y="2498"/>
                    <a:pt x="0" y="1920"/>
                  </a:cubicBezTo>
                  <a:cubicBezTo>
                    <a:pt x="166" y="827"/>
                    <a:pt x="744" y="187"/>
                    <a:pt x="1736" y="0"/>
                  </a:cubicBezTo>
                  <a:close/>
                </a:path>
              </a:pathLst>
            </a:custGeom>
            <a:solidFill>
              <a:schemeClr val="tx1">
                <a:lumMod val="50000"/>
                <a:lumOff val="50000"/>
              </a:schemeClr>
            </a:solidFill>
            <a:ln w="0">
              <a:noFill/>
              <a:prstDash val="solid"/>
              <a:round/>
              <a:headEnd/>
              <a:tailEnd/>
            </a:ln>
          </p:spPr>
          <p:txBody>
            <a:bodyPr/>
            <a:lstStyle/>
            <a:p>
              <a:pPr defTabSz="685800">
                <a:defRPr/>
              </a:pPr>
              <a:endParaRPr lang="zh-CN" altLang="en-US" sz="1350">
                <a:solidFill>
                  <a:prstClr val="black"/>
                </a:solidFill>
                <a:latin typeface="Arial"/>
                <a:ea typeface="微软雅黑"/>
              </a:endParaRPr>
            </a:p>
          </p:txBody>
        </p:sp>
      </p:grpSp>
      <p:grpSp>
        <p:nvGrpSpPr>
          <p:cNvPr id="15" name="组合 14"/>
          <p:cNvGrpSpPr/>
          <p:nvPr/>
        </p:nvGrpSpPr>
        <p:grpSpPr>
          <a:xfrm>
            <a:off x="425649" y="343240"/>
            <a:ext cx="460772" cy="294407"/>
            <a:chOff x="3672114" y="-827314"/>
            <a:chExt cx="396844" cy="142875"/>
          </a:xfrm>
        </p:grpSpPr>
        <p:cxnSp>
          <p:nvCxnSpPr>
            <p:cNvPr id="16" name="直接连接符 15"/>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1055913" y="226319"/>
            <a:ext cx="3516087" cy="619788"/>
            <a:chOff x="2815770" y="4145761"/>
            <a:chExt cx="4688116" cy="826384"/>
          </a:xfrm>
        </p:grpSpPr>
        <p:sp>
          <p:nvSpPr>
            <p:cNvPr id="20" name="文本框 19"/>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21" name="文本框 20"/>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sp>
        <p:nvSpPr>
          <p:cNvPr id="25" name="矩形 24"/>
          <p:cNvSpPr/>
          <p:nvPr/>
        </p:nvSpPr>
        <p:spPr>
          <a:xfrm>
            <a:off x="4996042" y="1990540"/>
            <a:ext cx="3081158" cy="1643527"/>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用户在投影仪或者计算机上进行演示也可以将演示文稿打印出来片以便应用到更广泛的领域中用户可以在投影仪或者计算机上进行出来制作成胶片以便应用到更广泛的领域中用户在投影仪或者计算机上进行演示也可以将演示文稿打印出来制作成胶片以便应用到更广泛的领域中</a:t>
            </a:r>
          </a:p>
        </p:txBody>
      </p:sp>
    </p:spTree>
    <p:custDataLst>
      <p:tags r:id="rId1"/>
    </p:custDataLst>
    <p:extLst>
      <p:ext uri="{BB962C8B-B14F-4D97-AF65-F5344CB8AC3E}">
        <p14:creationId xmlns:p14="http://schemas.microsoft.com/office/powerpoint/2010/main" val="131508672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1+#ppt_w/2"/>
                                          </p:val>
                                        </p:tav>
                                        <p:tav tm="100000">
                                          <p:val>
                                            <p:strVal val="#ppt_x"/>
                                          </p:val>
                                        </p:tav>
                                      </p:tavLst>
                                    </p:anim>
                                    <p:anim calcmode="lin" valueType="num">
                                      <p:cBhvr additive="base">
                                        <p:cTn id="14" dur="500" fill="hold"/>
                                        <p:tgtEl>
                                          <p:spTgt spid="19"/>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ppt_w</p:attrName>
                                        </p:attrNameLst>
                                      </p:cBhvr>
                                      <p:tavLst>
                                        <p:tav tm="0">
                                          <p:val>
                                            <p:fltVal val="0"/>
                                          </p:val>
                                        </p:tav>
                                        <p:tav tm="100000">
                                          <p:val>
                                            <p:strVal val="#ppt_w"/>
                                          </p:val>
                                        </p:tav>
                                      </p:tavLst>
                                    </p:anim>
                                    <p:anim calcmode="lin" valueType="num">
                                      <p:cBhvr>
                                        <p:cTn id="19" dur="1000" fill="hold"/>
                                        <p:tgtEl>
                                          <p:spTgt spid="3"/>
                                        </p:tgtEl>
                                        <p:attrNameLst>
                                          <p:attrName>ppt_h</p:attrName>
                                        </p:attrNameLst>
                                      </p:cBhvr>
                                      <p:tavLst>
                                        <p:tav tm="0">
                                          <p:val>
                                            <p:fltVal val="0"/>
                                          </p:val>
                                        </p:tav>
                                        <p:tav tm="100000">
                                          <p:val>
                                            <p:strVal val="#ppt_h"/>
                                          </p:val>
                                        </p:tav>
                                      </p:tavLst>
                                    </p:anim>
                                    <p:anim calcmode="lin" valueType="num">
                                      <p:cBhvr>
                                        <p:cTn id="20" dur="1000" fill="hold"/>
                                        <p:tgtEl>
                                          <p:spTgt spid="3"/>
                                        </p:tgtEl>
                                        <p:attrNameLst>
                                          <p:attrName>style.rotation</p:attrName>
                                        </p:attrNameLst>
                                      </p:cBhvr>
                                      <p:tavLst>
                                        <p:tav tm="0">
                                          <p:val>
                                            <p:fltVal val="90"/>
                                          </p:val>
                                        </p:tav>
                                        <p:tav tm="100000">
                                          <p:val>
                                            <p:fltVal val="0"/>
                                          </p:val>
                                        </p:tav>
                                      </p:tavLst>
                                    </p:anim>
                                    <p:animEffect transition="in" filter="fade">
                                      <p:cBhvr>
                                        <p:cTn id="21" dur="1000"/>
                                        <p:tgtEl>
                                          <p:spTgt spid="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par>
                          <p:cTn id="28" fill="hold">
                            <p:stCondLst>
                              <p:cond delay="2500"/>
                            </p:stCondLst>
                            <p:childTnLst>
                              <p:par>
                                <p:cTn id="29" presetID="14" presetClass="entr" presetSubtype="1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randombar(horizontal)">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2661047" y="1292587"/>
            <a:ext cx="3821906" cy="3096491"/>
            <a:chOff x="4127500" y="2249489"/>
            <a:chExt cx="4048126" cy="3279774"/>
          </a:xfrm>
        </p:grpSpPr>
        <p:sp>
          <p:nvSpPr>
            <p:cNvPr id="4" name="MH_Other_1"/>
            <p:cNvSpPr/>
            <p:nvPr>
              <p:custDataLst>
                <p:tags r:id="rId2"/>
              </p:custDataLst>
            </p:nvPr>
          </p:nvSpPr>
          <p:spPr>
            <a:xfrm>
              <a:off x="5753101" y="5311775"/>
              <a:ext cx="784225" cy="217488"/>
            </a:xfrm>
            <a:prstGeom prst="ellipse">
              <a:avLst/>
            </a:prstGeom>
            <a:gradFill flip="none" rotWithShape="1">
              <a:gsLst>
                <a:gs pos="0">
                  <a:schemeClr val="tx1">
                    <a:lumMod val="50000"/>
                    <a:lumOff val="50000"/>
                  </a:schemeClr>
                </a:gs>
                <a:gs pos="100000">
                  <a:schemeClr val="bg1">
                    <a:lumMod val="75000"/>
                    <a:alpha val="0"/>
                  </a:schemeClr>
                </a:gs>
              </a:gsLst>
              <a:path path="shape">
                <a:fillToRect l="50000" t="50000" r="50000" b="50000"/>
              </a:path>
              <a:tileRect/>
            </a:gradFill>
          </p:spPr>
          <p:txBody>
            <a:bodyPr anchor="ctr"/>
            <a:lstStyle/>
            <a:p>
              <a:pPr algn="just" defTabSz="685800">
                <a:lnSpc>
                  <a:spcPct val="120000"/>
                </a:lnSpc>
                <a:defRPr/>
              </a:pPr>
              <a:endParaRPr lang="zh-CN" altLang="en-US" sz="1200" dirty="0">
                <a:solidFill>
                  <a:prstClr val="white">
                    <a:lumMod val="65000"/>
                  </a:prstClr>
                </a:solidFill>
                <a:latin typeface="微软雅黑"/>
                <a:ea typeface="微软雅黑"/>
              </a:endParaRPr>
            </a:p>
          </p:txBody>
        </p:sp>
        <p:sp>
          <p:nvSpPr>
            <p:cNvPr id="3" name="MH_Other_2"/>
            <p:cNvSpPr/>
            <p:nvPr>
              <p:custDataLst>
                <p:tags r:id="rId3"/>
              </p:custDataLst>
            </p:nvPr>
          </p:nvSpPr>
          <p:spPr>
            <a:xfrm>
              <a:off x="6070600" y="2249489"/>
              <a:ext cx="160338" cy="3163887"/>
            </a:xfrm>
            <a:prstGeom prst="rect">
              <a:avLst/>
            </a:prstGeom>
            <a:gradFill>
              <a:gsLst>
                <a:gs pos="0">
                  <a:srgbClr val="C2C2C2"/>
                </a:gs>
                <a:gs pos="50000">
                  <a:srgbClr val="DBDBDB"/>
                </a:gs>
                <a:gs pos="100000">
                  <a:srgbClr val="C2C2C2"/>
                </a:gs>
              </a:gsLst>
              <a:lin ang="0" scaled="0"/>
            </a:gradFill>
            <a:ln>
              <a:solidFill>
                <a:schemeClr val="bg1">
                  <a:lumMod val="75000"/>
                </a:schemeClr>
              </a:solidFill>
            </a:ln>
          </p:spPr>
          <p:txBody>
            <a:bodyPr anchor="ctr"/>
            <a:lstStyle/>
            <a:p>
              <a:pPr algn="just" defTabSz="685800">
                <a:lnSpc>
                  <a:spcPct val="120000"/>
                </a:lnSpc>
                <a:defRPr/>
              </a:pPr>
              <a:endParaRPr lang="zh-CN" altLang="en-US" sz="1200" dirty="0">
                <a:solidFill>
                  <a:prstClr val="white">
                    <a:lumMod val="65000"/>
                  </a:prstClr>
                </a:solidFill>
                <a:latin typeface="微软雅黑"/>
                <a:ea typeface="微软雅黑"/>
              </a:endParaRPr>
            </a:p>
          </p:txBody>
        </p:sp>
        <p:sp>
          <p:nvSpPr>
            <p:cNvPr id="5" name="MH_Other_3"/>
            <p:cNvSpPr/>
            <p:nvPr>
              <p:custDataLst>
                <p:tags r:id="rId4"/>
              </p:custDataLst>
            </p:nvPr>
          </p:nvSpPr>
          <p:spPr>
            <a:xfrm flipH="1">
              <a:off x="4127500" y="2509838"/>
              <a:ext cx="1944688" cy="334962"/>
            </a:xfrm>
            <a:prstGeom prst="homePlate">
              <a:avLst/>
            </a:prstGeom>
            <a:solidFill>
              <a:schemeClr val="accent1"/>
            </a:solidFill>
          </p:spPr>
          <p:txBody>
            <a:bodyPr anchor="ctr"/>
            <a:lstStyle/>
            <a:p>
              <a:pPr algn="just" defTabSz="685800">
                <a:lnSpc>
                  <a:spcPct val="120000"/>
                </a:lnSpc>
                <a:defRPr/>
              </a:pPr>
              <a:endParaRPr lang="zh-CN" altLang="en-US" sz="1200" dirty="0">
                <a:solidFill>
                  <a:prstClr val="white">
                    <a:lumMod val="65000"/>
                  </a:prstClr>
                </a:solidFill>
                <a:latin typeface="Arial"/>
                <a:ea typeface="微软雅黑"/>
              </a:endParaRPr>
            </a:p>
          </p:txBody>
        </p:sp>
        <p:sp>
          <p:nvSpPr>
            <p:cNvPr id="3077" name="MH_SubTitle_1"/>
            <p:cNvSpPr>
              <a:spLocks noChangeArrowheads="1"/>
            </p:cNvSpPr>
            <p:nvPr>
              <p:custDataLst>
                <p:tags r:id="rId5"/>
              </p:custDataLst>
            </p:nvPr>
          </p:nvSpPr>
          <p:spPr bwMode="auto">
            <a:xfrm flipH="1">
              <a:off x="4173538" y="2535238"/>
              <a:ext cx="1758950" cy="284162"/>
            </a:xfrm>
            <a:prstGeom prst="homePlate">
              <a:avLst>
                <a:gd name="adj" fmla="val 50007"/>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defTabSz="685800">
                <a:lnSpc>
                  <a:spcPct val="120000"/>
                </a:lnSpc>
                <a:defRPr/>
              </a:pPr>
              <a:endParaRPr lang="en-US" altLang="zh-CN" sz="1200" dirty="0">
                <a:solidFill>
                  <a:srgbClr val="515151"/>
                </a:solidFill>
                <a:latin typeface="Arial"/>
                <a:ea typeface="微软雅黑"/>
              </a:endParaRPr>
            </a:p>
          </p:txBody>
        </p:sp>
        <p:sp>
          <p:nvSpPr>
            <p:cNvPr id="13" name="MH_Other_4"/>
            <p:cNvSpPr/>
            <p:nvPr>
              <p:custDataLst>
                <p:tags r:id="rId6"/>
              </p:custDataLst>
            </p:nvPr>
          </p:nvSpPr>
          <p:spPr>
            <a:xfrm flipH="1">
              <a:off x="4127500" y="3613151"/>
              <a:ext cx="1944688" cy="334963"/>
            </a:xfrm>
            <a:prstGeom prst="homePlate">
              <a:avLst/>
            </a:prstGeom>
            <a:solidFill>
              <a:schemeClr val="accent3"/>
            </a:solidFill>
          </p:spPr>
          <p:txBody>
            <a:bodyPr anchor="ctr"/>
            <a:lstStyle/>
            <a:p>
              <a:pPr algn="just" defTabSz="685800">
                <a:lnSpc>
                  <a:spcPct val="120000"/>
                </a:lnSpc>
                <a:defRPr/>
              </a:pPr>
              <a:endParaRPr lang="zh-CN" altLang="en-US" sz="1200" dirty="0">
                <a:solidFill>
                  <a:prstClr val="white">
                    <a:lumMod val="65000"/>
                  </a:prstClr>
                </a:solidFill>
                <a:latin typeface="Arial"/>
                <a:ea typeface="微软雅黑"/>
              </a:endParaRPr>
            </a:p>
          </p:txBody>
        </p:sp>
        <p:sp>
          <p:nvSpPr>
            <p:cNvPr id="3079" name="MH_SubTitle_3"/>
            <p:cNvSpPr>
              <a:spLocks noChangeArrowheads="1"/>
            </p:cNvSpPr>
            <p:nvPr>
              <p:custDataLst>
                <p:tags r:id="rId7"/>
              </p:custDataLst>
            </p:nvPr>
          </p:nvSpPr>
          <p:spPr bwMode="auto">
            <a:xfrm flipH="1">
              <a:off x="4173538" y="3638551"/>
              <a:ext cx="1758950" cy="284163"/>
            </a:xfrm>
            <a:prstGeom prst="homePlate">
              <a:avLst>
                <a:gd name="adj" fmla="val 50007"/>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defTabSz="685800">
                <a:lnSpc>
                  <a:spcPct val="120000"/>
                </a:lnSpc>
                <a:defRPr/>
              </a:pPr>
              <a:endParaRPr lang="en-US" altLang="zh-CN" sz="1200" dirty="0">
                <a:solidFill>
                  <a:srgbClr val="515151"/>
                </a:solidFill>
                <a:latin typeface="Arial"/>
                <a:ea typeface="微软雅黑"/>
              </a:endParaRPr>
            </a:p>
          </p:txBody>
        </p:sp>
        <p:sp>
          <p:nvSpPr>
            <p:cNvPr id="16" name="MH_Other_5"/>
            <p:cNvSpPr/>
            <p:nvPr>
              <p:custDataLst>
                <p:tags r:id="rId8"/>
              </p:custDataLst>
            </p:nvPr>
          </p:nvSpPr>
          <p:spPr>
            <a:xfrm>
              <a:off x="6230939" y="3081338"/>
              <a:ext cx="1944687" cy="334962"/>
            </a:xfrm>
            <a:prstGeom prst="homePlate">
              <a:avLst/>
            </a:prstGeom>
            <a:solidFill>
              <a:schemeClr val="accent2"/>
            </a:solidFill>
          </p:spPr>
          <p:txBody>
            <a:bodyPr anchor="ctr"/>
            <a:lstStyle/>
            <a:p>
              <a:pPr algn="just" defTabSz="685800">
                <a:lnSpc>
                  <a:spcPct val="120000"/>
                </a:lnSpc>
                <a:defRPr/>
              </a:pPr>
              <a:endParaRPr lang="zh-CN" altLang="en-US" sz="1200" dirty="0">
                <a:solidFill>
                  <a:prstClr val="white">
                    <a:lumMod val="65000"/>
                  </a:prstClr>
                </a:solidFill>
                <a:latin typeface="Arial"/>
                <a:ea typeface="微软雅黑"/>
              </a:endParaRPr>
            </a:p>
          </p:txBody>
        </p:sp>
        <p:sp>
          <p:nvSpPr>
            <p:cNvPr id="3081" name="MH_SubTitle_2"/>
            <p:cNvSpPr>
              <a:spLocks noChangeArrowheads="1"/>
            </p:cNvSpPr>
            <p:nvPr>
              <p:custDataLst>
                <p:tags r:id="rId9"/>
              </p:custDataLst>
            </p:nvPr>
          </p:nvSpPr>
          <p:spPr bwMode="auto">
            <a:xfrm>
              <a:off x="6370638" y="3106738"/>
              <a:ext cx="1757362" cy="284162"/>
            </a:xfrm>
            <a:prstGeom prst="homePlate">
              <a:avLst>
                <a:gd name="adj" fmla="val 49990"/>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defTabSz="685800">
                <a:lnSpc>
                  <a:spcPct val="120000"/>
                </a:lnSpc>
                <a:defRPr/>
              </a:pPr>
              <a:endParaRPr lang="en-US" altLang="zh-CN" sz="1200" dirty="0">
                <a:solidFill>
                  <a:srgbClr val="515151"/>
                </a:solidFill>
                <a:latin typeface="Arial"/>
                <a:ea typeface="微软雅黑"/>
              </a:endParaRPr>
            </a:p>
          </p:txBody>
        </p:sp>
        <p:sp>
          <p:nvSpPr>
            <p:cNvPr id="19" name="MH_Other_6"/>
            <p:cNvSpPr/>
            <p:nvPr>
              <p:custDataLst>
                <p:tags r:id="rId10"/>
              </p:custDataLst>
            </p:nvPr>
          </p:nvSpPr>
          <p:spPr>
            <a:xfrm>
              <a:off x="6230939" y="4184651"/>
              <a:ext cx="1944687" cy="334963"/>
            </a:xfrm>
            <a:prstGeom prst="homePlate">
              <a:avLst/>
            </a:prstGeom>
            <a:solidFill>
              <a:schemeClr val="accent5"/>
            </a:solidFill>
          </p:spPr>
          <p:txBody>
            <a:bodyPr anchor="ctr"/>
            <a:lstStyle/>
            <a:p>
              <a:pPr algn="just" defTabSz="685800">
                <a:lnSpc>
                  <a:spcPct val="120000"/>
                </a:lnSpc>
                <a:defRPr/>
              </a:pPr>
              <a:endParaRPr lang="zh-CN" altLang="en-US" sz="1200" dirty="0">
                <a:solidFill>
                  <a:prstClr val="white">
                    <a:lumMod val="65000"/>
                  </a:prstClr>
                </a:solidFill>
                <a:latin typeface="Arial"/>
                <a:ea typeface="微软雅黑"/>
              </a:endParaRPr>
            </a:p>
          </p:txBody>
        </p:sp>
        <p:sp>
          <p:nvSpPr>
            <p:cNvPr id="3083" name="MH_SubTitle_4"/>
            <p:cNvSpPr>
              <a:spLocks noChangeArrowheads="1"/>
            </p:cNvSpPr>
            <p:nvPr>
              <p:custDataLst>
                <p:tags r:id="rId11"/>
              </p:custDataLst>
            </p:nvPr>
          </p:nvSpPr>
          <p:spPr bwMode="auto">
            <a:xfrm>
              <a:off x="6370638" y="4210051"/>
              <a:ext cx="1757362" cy="284163"/>
            </a:xfrm>
            <a:prstGeom prst="homePlate">
              <a:avLst>
                <a:gd name="adj" fmla="val 49990"/>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defTabSz="685800">
                <a:lnSpc>
                  <a:spcPct val="120000"/>
                </a:lnSpc>
                <a:defRPr/>
              </a:pPr>
              <a:endParaRPr lang="en-US" altLang="zh-CN" sz="1200" dirty="0">
                <a:solidFill>
                  <a:srgbClr val="515151"/>
                </a:solidFill>
                <a:latin typeface="Arial"/>
                <a:ea typeface="微软雅黑"/>
              </a:endParaRPr>
            </a:p>
          </p:txBody>
        </p:sp>
      </p:grpSp>
      <p:grpSp>
        <p:nvGrpSpPr>
          <p:cNvPr id="18" name="组合 17"/>
          <p:cNvGrpSpPr/>
          <p:nvPr/>
        </p:nvGrpSpPr>
        <p:grpSpPr>
          <a:xfrm>
            <a:off x="425649" y="343240"/>
            <a:ext cx="460772" cy="294407"/>
            <a:chOff x="3672114" y="-827314"/>
            <a:chExt cx="396844" cy="142875"/>
          </a:xfrm>
        </p:grpSpPr>
        <p:cxnSp>
          <p:nvCxnSpPr>
            <p:cNvPr id="20" name="直接连接符 19"/>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1055913" y="226319"/>
            <a:ext cx="3516087" cy="619788"/>
            <a:chOff x="2815770" y="4145761"/>
            <a:chExt cx="4688116" cy="826384"/>
          </a:xfrm>
        </p:grpSpPr>
        <p:sp>
          <p:nvSpPr>
            <p:cNvPr id="28" name="文本框 27"/>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29" name="文本框 28"/>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sp>
        <p:nvSpPr>
          <p:cNvPr id="31" name="矩形 30"/>
          <p:cNvSpPr/>
          <p:nvPr/>
        </p:nvSpPr>
        <p:spPr>
          <a:xfrm>
            <a:off x="6614846" y="1982092"/>
            <a:ext cx="1735424" cy="535531"/>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20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a:t>
            </a:r>
          </a:p>
        </p:txBody>
      </p:sp>
      <p:sp>
        <p:nvSpPr>
          <p:cNvPr id="32" name="矩形 31"/>
          <p:cNvSpPr/>
          <p:nvPr/>
        </p:nvSpPr>
        <p:spPr>
          <a:xfrm>
            <a:off x="2847976" y="1538387"/>
            <a:ext cx="1517193" cy="341632"/>
          </a:xfrm>
          <a:prstGeom prst="rect">
            <a:avLst/>
          </a:prstGeom>
        </p:spPr>
        <p:txBody>
          <a:bodyPr wrap="square">
            <a:spAutoFit/>
            <a:scene3d>
              <a:camera prst="orthographicFront"/>
              <a:lightRig rig="threePt" dir="t"/>
            </a:scene3d>
            <a:sp3d contourW="12700"/>
          </a:bodyPr>
          <a:lstStyle/>
          <a:p>
            <a:pPr algn="ctr"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sp>
        <p:nvSpPr>
          <p:cNvPr id="33" name="矩形 32"/>
          <p:cNvSpPr/>
          <p:nvPr/>
        </p:nvSpPr>
        <p:spPr>
          <a:xfrm>
            <a:off x="2847976" y="2585238"/>
            <a:ext cx="1517193" cy="341632"/>
          </a:xfrm>
          <a:prstGeom prst="rect">
            <a:avLst/>
          </a:prstGeom>
        </p:spPr>
        <p:txBody>
          <a:bodyPr wrap="square">
            <a:spAutoFit/>
            <a:scene3d>
              <a:camera prst="orthographicFront"/>
              <a:lightRig rig="threePt" dir="t"/>
            </a:scene3d>
            <a:sp3d contourW="12700"/>
          </a:bodyPr>
          <a:lstStyle/>
          <a:p>
            <a:pPr algn="ctr"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sp>
        <p:nvSpPr>
          <p:cNvPr id="34" name="矩形 33"/>
          <p:cNvSpPr/>
          <p:nvPr/>
        </p:nvSpPr>
        <p:spPr>
          <a:xfrm>
            <a:off x="4793414" y="2082881"/>
            <a:ext cx="1517193" cy="341632"/>
          </a:xfrm>
          <a:prstGeom prst="rect">
            <a:avLst/>
          </a:prstGeom>
        </p:spPr>
        <p:txBody>
          <a:bodyPr wrap="square">
            <a:spAutoFit/>
            <a:scene3d>
              <a:camera prst="orthographicFront"/>
              <a:lightRig rig="threePt" dir="t"/>
            </a:scene3d>
            <a:sp3d contourW="12700"/>
          </a:bodyPr>
          <a:lstStyle/>
          <a:p>
            <a:pPr algn="ctr"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sp>
        <p:nvSpPr>
          <p:cNvPr id="35" name="矩形 34"/>
          <p:cNvSpPr/>
          <p:nvPr/>
        </p:nvSpPr>
        <p:spPr>
          <a:xfrm>
            <a:off x="4793414" y="3129732"/>
            <a:ext cx="1517193" cy="341632"/>
          </a:xfrm>
          <a:prstGeom prst="rect">
            <a:avLst/>
          </a:prstGeom>
        </p:spPr>
        <p:txBody>
          <a:bodyPr wrap="square">
            <a:spAutoFit/>
            <a:scene3d>
              <a:camera prst="orthographicFront"/>
              <a:lightRig rig="threePt" dir="t"/>
            </a:scene3d>
            <a:sp3d contourW="12700"/>
          </a:bodyPr>
          <a:lstStyle/>
          <a:p>
            <a:pPr algn="ctr"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sp>
        <p:nvSpPr>
          <p:cNvPr id="36" name="矩形 35"/>
          <p:cNvSpPr/>
          <p:nvPr/>
        </p:nvSpPr>
        <p:spPr>
          <a:xfrm>
            <a:off x="6614846" y="3021505"/>
            <a:ext cx="1735424" cy="1170898"/>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20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a:t>
            </a:r>
            <a:r>
              <a:rPr lang="zh-CN" altLang="en-US" sz="1200" dirty="0">
                <a:solidFill>
                  <a:prstClr val="black">
                    <a:lumMod val="50000"/>
                    <a:lumOff val="50000"/>
                  </a:prstClr>
                </a:solidFill>
                <a:latin typeface="迷你简准圆" panose="03000509000000000000" pitchFamily="65" charset="-122"/>
                <a:ea typeface="迷你简准圆" panose="03000509000000000000" pitchFamily="65" charset="-122"/>
              </a:rPr>
              <a:t>演示用户可以在投影仪或者计算机上进行演示</a:t>
            </a:r>
          </a:p>
          <a:p>
            <a:pPr algn="just" defTabSz="685800">
              <a:lnSpc>
                <a:spcPct val="120000"/>
              </a:lnSpc>
            </a:pPr>
            <a:endParaRPr lang="zh-CN" altLang="en-US" sz="1200" dirty="0">
              <a:solidFill>
                <a:prstClr val="black">
                  <a:lumMod val="50000"/>
                  <a:lumOff val="50000"/>
                </a:prstClr>
              </a:solidFill>
              <a:latin typeface="迷你简准圆" panose="03000509000000000000" pitchFamily="65" charset="-122"/>
              <a:ea typeface="迷你简准圆" panose="03000509000000000000" pitchFamily="65" charset="-122"/>
            </a:endParaRPr>
          </a:p>
        </p:txBody>
      </p:sp>
      <p:sp>
        <p:nvSpPr>
          <p:cNvPr id="37" name="矩形 36"/>
          <p:cNvSpPr/>
          <p:nvPr/>
        </p:nvSpPr>
        <p:spPr>
          <a:xfrm>
            <a:off x="840627" y="1469644"/>
            <a:ext cx="1735424" cy="535531"/>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20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a:t>
            </a:r>
          </a:p>
        </p:txBody>
      </p:sp>
      <p:sp>
        <p:nvSpPr>
          <p:cNvPr id="38" name="矩形 37"/>
          <p:cNvSpPr/>
          <p:nvPr/>
        </p:nvSpPr>
        <p:spPr>
          <a:xfrm>
            <a:off x="840627" y="2509057"/>
            <a:ext cx="1735424" cy="535531"/>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20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a:t>
            </a:r>
          </a:p>
        </p:txBody>
      </p:sp>
    </p:spTree>
    <p:custDataLst>
      <p:tags r:id="rId1"/>
    </p:custDataLst>
    <p:extLst>
      <p:ext uri="{BB962C8B-B14F-4D97-AF65-F5344CB8AC3E}">
        <p14:creationId xmlns:p14="http://schemas.microsoft.com/office/powerpoint/2010/main" val="73766284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1+#ppt_w/2"/>
                                          </p:val>
                                        </p:tav>
                                        <p:tav tm="100000">
                                          <p:val>
                                            <p:strVal val="#ppt_x"/>
                                          </p:val>
                                        </p:tav>
                                      </p:tavLst>
                                    </p:anim>
                                    <p:anim calcmode="lin" valueType="num">
                                      <p:cBhvr additive="base">
                                        <p:cTn id="14" dur="500" fill="hold"/>
                                        <p:tgtEl>
                                          <p:spTgt spid="27"/>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p:cTn id="24" dur="500" fill="hold"/>
                                        <p:tgtEl>
                                          <p:spTgt spid="32"/>
                                        </p:tgtEl>
                                        <p:attrNameLst>
                                          <p:attrName>ppt_w</p:attrName>
                                        </p:attrNameLst>
                                      </p:cBhvr>
                                      <p:tavLst>
                                        <p:tav tm="0">
                                          <p:val>
                                            <p:fltVal val="0"/>
                                          </p:val>
                                        </p:tav>
                                        <p:tav tm="100000">
                                          <p:val>
                                            <p:strVal val="#ppt_w"/>
                                          </p:val>
                                        </p:tav>
                                      </p:tavLst>
                                    </p:anim>
                                    <p:anim calcmode="lin" valueType="num">
                                      <p:cBhvr>
                                        <p:cTn id="25" dur="500" fill="hold"/>
                                        <p:tgtEl>
                                          <p:spTgt spid="32"/>
                                        </p:tgtEl>
                                        <p:attrNameLst>
                                          <p:attrName>ppt_h</p:attrName>
                                        </p:attrNameLst>
                                      </p:cBhvr>
                                      <p:tavLst>
                                        <p:tav tm="0">
                                          <p:val>
                                            <p:fltVal val="0"/>
                                          </p:val>
                                        </p:tav>
                                        <p:tav tm="100000">
                                          <p:val>
                                            <p:strVal val="#ppt_h"/>
                                          </p:val>
                                        </p:tav>
                                      </p:tavLst>
                                    </p:anim>
                                    <p:animEffect transition="in" filter="fade">
                                      <p:cBhvr>
                                        <p:cTn id="26" dur="500"/>
                                        <p:tgtEl>
                                          <p:spTgt spid="3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p:cTn id="34" dur="500" fill="hold"/>
                                        <p:tgtEl>
                                          <p:spTgt spid="34"/>
                                        </p:tgtEl>
                                        <p:attrNameLst>
                                          <p:attrName>ppt_w</p:attrName>
                                        </p:attrNameLst>
                                      </p:cBhvr>
                                      <p:tavLst>
                                        <p:tav tm="0">
                                          <p:val>
                                            <p:fltVal val="0"/>
                                          </p:val>
                                        </p:tav>
                                        <p:tav tm="100000">
                                          <p:val>
                                            <p:strVal val="#ppt_w"/>
                                          </p:val>
                                        </p:tav>
                                      </p:tavLst>
                                    </p:anim>
                                    <p:anim calcmode="lin" valueType="num">
                                      <p:cBhvr>
                                        <p:cTn id="35" dur="500" fill="hold"/>
                                        <p:tgtEl>
                                          <p:spTgt spid="34"/>
                                        </p:tgtEl>
                                        <p:attrNameLst>
                                          <p:attrName>ppt_h</p:attrName>
                                        </p:attrNameLst>
                                      </p:cBhvr>
                                      <p:tavLst>
                                        <p:tav tm="0">
                                          <p:val>
                                            <p:fltVal val="0"/>
                                          </p:val>
                                        </p:tav>
                                        <p:tav tm="100000">
                                          <p:val>
                                            <p:strVal val="#ppt_h"/>
                                          </p:val>
                                        </p:tav>
                                      </p:tavLst>
                                    </p:anim>
                                    <p:animEffect transition="in" filter="fade">
                                      <p:cBhvr>
                                        <p:cTn id="36" dur="500"/>
                                        <p:tgtEl>
                                          <p:spTgt spid="34"/>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childTnLst>
                          </p:cTn>
                        </p:par>
                        <p:par>
                          <p:cTn id="42" fill="hold">
                            <p:stCondLst>
                              <p:cond delay="2500"/>
                            </p:stCondLst>
                            <p:childTnLst>
                              <p:par>
                                <p:cTn id="43" presetID="2" presetClass="entr" presetSubtype="8"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additive="base">
                                        <p:cTn id="45" dur="500" fill="hold"/>
                                        <p:tgtEl>
                                          <p:spTgt spid="37"/>
                                        </p:tgtEl>
                                        <p:attrNameLst>
                                          <p:attrName>ppt_x</p:attrName>
                                        </p:attrNameLst>
                                      </p:cBhvr>
                                      <p:tavLst>
                                        <p:tav tm="0">
                                          <p:val>
                                            <p:strVal val="0-#ppt_w/2"/>
                                          </p:val>
                                        </p:tav>
                                        <p:tav tm="100000">
                                          <p:val>
                                            <p:strVal val="#ppt_x"/>
                                          </p:val>
                                        </p:tav>
                                      </p:tavLst>
                                    </p:anim>
                                    <p:anim calcmode="lin" valueType="num">
                                      <p:cBhvr additive="base">
                                        <p:cTn id="46" dur="500" fill="hold"/>
                                        <p:tgtEl>
                                          <p:spTgt spid="37"/>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0-#ppt_w/2"/>
                                          </p:val>
                                        </p:tav>
                                        <p:tav tm="100000">
                                          <p:val>
                                            <p:strVal val="#ppt_x"/>
                                          </p:val>
                                        </p:tav>
                                      </p:tavLst>
                                    </p:anim>
                                    <p:anim calcmode="lin" valueType="num">
                                      <p:cBhvr additive="base">
                                        <p:cTn id="50" dur="500" fill="hold"/>
                                        <p:tgtEl>
                                          <p:spTgt spid="38"/>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500" fill="hold"/>
                                        <p:tgtEl>
                                          <p:spTgt spid="31"/>
                                        </p:tgtEl>
                                        <p:attrNameLst>
                                          <p:attrName>ppt_x</p:attrName>
                                        </p:attrNameLst>
                                      </p:cBhvr>
                                      <p:tavLst>
                                        <p:tav tm="0">
                                          <p:val>
                                            <p:strVal val="1+#ppt_w/2"/>
                                          </p:val>
                                        </p:tav>
                                        <p:tav tm="100000">
                                          <p:val>
                                            <p:strVal val="#ppt_x"/>
                                          </p:val>
                                        </p:tav>
                                      </p:tavLst>
                                    </p:anim>
                                    <p:anim calcmode="lin" valueType="num">
                                      <p:cBhvr additive="base">
                                        <p:cTn id="54" dur="500" fill="hold"/>
                                        <p:tgtEl>
                                          <p:spTgt spid="31"/>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fill="hold"/>
                                        <p:tgtEl>
                                          <p:spTgt spid="36"/>
                                        </p:tgtEl>
                                        <p:attrNameLst>
                                          <p:attrName>ppt_x</p:attrName>
                                        </p:attrNameLst>
                                      </p:cBhvr>
                                      <p:tavLst>
                                        <p:tav tm="0">
                                          <p:val>
                                            <p:strVal val="1+#ppt_w/2"/>
                                          </p:val>
                                        </p:tav>
                                        <p:tav tm="100000">
                                          <p:val>
                                            <p:strVal val="#ppt_x"/>
                                          </p:val>
                                        </p:tav>
                                      </p:tavLst>
                                    </p:anim>
                                    <p:anim calcmode="lin" valueType="num">
                                      <p:cBhvr additive="base">
                                        <p:cTn id="58"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4" name="组合 23"/>
          <p:cNvGrpSpPr/>
          <p:nvPr/>
        </p:nvGrpSpPr>
        <p:grpSpPr>
          <a:xfrm>
            <a:off x="425649" y="343240"/>
            <a:ext cx="460772" cy="294407"/>
            <a:chOff x="3672114" y="-827314"/>
            <a:chExt cx="396844" cy="142875"/>
          </a:xfrm>
        </p:grpSpPr>
        <p:cxnSp>
          <p:nvCxnSpPr>
            <p:cNvPr id="30" name="直接连接符 29"/>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1055913" y="226319"/>
            <a:ext cx="3516087" cy="619788"/>
            <a:chOff x="2815770" y="4145761"/>
            <a:chExt cx="4688116" cy="826384"/>
          </a:xfrm>
        </p:grpSpPr>
        <p:sp>
          <p:nvSpPr>
            <p:cNvPr id="35" name="文本框 34"/>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36" name="文本框 35"/>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grpSp>
        <p:nvGrpSpPr>
          <p:cNvPr id="3" name="组合 2"/>
          <p:cNvGrpSpPr/>
          <p:nvPr/>
        </p:nvGrpSpPr>
        <p:grpSpPr>
          <a:xfrm>
            <a:off x="1773436" y="1466926"/>
            <a:ext cx="5597128" cy="744599"/>
            <a:chOff x="2364581" y="1671419"/>
            <a:chExt cx="7462837" cy="992799"/>
          </a:xfrm>
        </p:grpSpPr>
        <p:cxnSp>
          <p:nvCxnSpPr>
            <p:cNvPr id="14" name="MH_Other_1"/>
            <p:cNvCxnSpPr/>
            <p:nvPr>
              <p:custDataLst>
                <p:tags r:id="rId8"/>
              </p:custDataLst>
            </p:nvPr>
          </p:nvCxnSpPr>
          <p:spPr>
            <a:xfrm>
              <a:off x="2502021" y="2660627"/>
              <a:ext cx="7325397" cy="0"/>
            </a:xfrm>
            <a:prstGeom prst="line">
              <a:avLst/>
            </a:prstGeom>
            <a:ln>
              <a:solidFill>
                <a:srgbClr val="DCDCDC"/>
              </a:solidFill>
            </a:ln>
          </p:spPr>
          <p:style>
            <a:lnRef idx="1">
              <a:schemeClr val="accent1"/>
            </a:lnRef>
            <a:fillRef idx="0">
              <a:schemeClr val="accent1"/>
            </a:fillRef>
            <a:effectRef idx="0">
              <a:schemeClr val="accent1"/>
            </a:effectRef>
            <a:fontRef idx="minor">
              <a:schemeClr val="tx1"/>
            </a:fontRef>
          </p:style>
        </p:cxnSp>
        <p:sp>
          <p:nvSpPr>
            <p:cNvPr id="15" name="MH_Other_2"/>
            <p:cNvSpPr/>
            <p:nvPr>
              <p:custDataLst>
                <p:tags r:id="rId9"/>
              </p:custDataLst>
            </p:nvPr>
          </p:nvSpPr>
          <p:spPr>
            <a:xfrm>
              <a:off x="2364581" y="1894889"/>
              <a:ext cx="835352" cy="767525"/>
            </a:xfrm>
            <a:prstGeom prst="flowChartDisplay">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defTabSz="685800">
                <a:lnSpc>
                  <a:spcPct val="150000"/>
                </a:lnSpc>
                <a:defRPr/>
              </a:pPr>
              <a:endParaRPr lang="zh-CN" altLang="en-US" sz="1050">
                <a:solidFill>
                  <a:prstClr val="white"/>
                </a:solidFill>
                <a:latin typeface="迷你简准圆" panose="03000509000000000000" pitchFamily="65" charset="-122"/>
                <a:ea typeface="迷你简准圆" panose="03000509000000000000" pitchFamily="65" charset="-122"/>
              </a:endParaRPr>
            </a:p>
          </p:txBody>
        </p:sp>
        <p:sp>
          <p:nvSpPr>
            <p:cNvPr id="16" name="MH_Other_3"/>
            <p:cNvSpPr/>
            <p:nvPr>
              <p:custDataLst>
                <p:tags r:id="rId10"/>
              </p:custDataLst>
            </p:nvPr>
          </p:nvSpPr>
          <p:spPr>
            <a:xfrm>
              <a:off x="2482387" y="1809212"/>
              <a:ext cx="835352" cy="767525"/>
            </a:xfrm>
            <a:prstGeom prst="flowChartDisplay">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bIns="162000" anchor="ctr">
              <a:scene3d>
                <a:camera prst="orthographicFront"/>
                <a:lightRig rig="threePt" dir="t"/>
              </a:scene3d>
              <a:sp3d contourW="12700"/>
            </a:bodyPr>
            <a:lstStyle/>
            <a:p>
              <a:pPr algn="ctr" defTabSz="685800">
                <a:lnSpc>
                  <a:spcPct val="150000"/>
                </a:lnSpc>
                <a:defRPr/>
              </a:pPr>
              <a:r>
                <a:rPr lang="en-US" altLang="zh-CN" sz="2700" dirty="0">
                  <a:solidFill>
                    <a:srgbClr val="FFFFFF"/>
                  </a:solidFill>
                  <a:latin typeface="迷你简准圆" panose="03000509000000000000" pitchFamily="65" charset="-122"/>
                  <a:ea typeface="迷你简准圆" panose="03000509000000000000" pitchFamily="65" charset="-122"/>
                </a:rPr>
                <a:t>A</a:t>
              </a:r>
              <a:endParaRPr lang="zh-CN" altLang="en-US" sz="2700" dirty="0">
                <a:solidFill>
                  <a:srgbClr val="FFFFFF"/>
                </a:solidFill>
                <a:latin typeface="迷你简准圆" panose="03000509000000000000" pitchFamily="65" charset="-122"/>
                <a:ea typeface="迷你简准圆" panose="03000509000000000000" pitchFamily="65" charset="-122"/>
              </a:endParaRPr>
            </a:p>
          </p:txBody>
        </p:sp>
        <p:grpSp>
          <p:nvGrpSpPr>
            <p:cNvPr id="37" name="组合 36"/>
            <p:cNvGrpSpPr/>
            <p:nvPr/>
          </p:nvGrpSpPr>
          <p:grpSpPr>
            <a:xfrm>
              <a:off x="3593980" y="1671419"/>
              <a:ext cx="6233437" cy="992799"/>
              <a:chOff x="874712" y="3325188"/>
              <a:chExt cx="6233437" cy="992799"/>
            </a:xfrm>
          </p:grpSpPr>
          <p:sp>
            <p:nvSpPr>
              <p:cNvPr id="38" name="矩形 37"/>
              <p:cNvSpPr/>
              <p:nvPr/>
            </p:nvSpPr>
            <p:spPr>
              <a:xfrm>
                <a:off x="874712" y="3677812"/>
                <a:ext cx="6233437" cy="640175"/>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
            <p:nvSpPr>
              <p:cNvPr id="39" name="矩形 38"/>
              <p:cNvSpPr/>
              <p:nvPr/>
            </p:nvSpPr>
            <p:spPr>
              <a:xfrm>
                <a:off x="874713" y="3325188"/>
                <a:ext cx="2241975"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grpSp>
        <p:nvGrpSpPr>
          <p:cNvPr id="4" name="组合 3"/>
          <p:cNvGrpSpPr/>
          <p:nvPr/>
        </p:nvGrpSpPr>
        <p:grpSpPr>
          <a:xfrm>
            <a:off x="1773436" y="2472744"/>
            <a:ext cx="5597128" cy="744599"/>
            <a:chOff x="2364581" y="3278683"/>
            <a:chExt cx="7462837" cy="992799"/>
          </a:xfrm>
        </p:grpSpPr>
        <p:cxnSp>
          <p:nvCxnSpPr>
            <p:cNvPr id="18" name="MH_Other_4"/>
            <p:cNvCxnSpPr/>
            <p:nvPr>
              <p:custDataLst>
                <p:tags r:id="rId5"/>
              </p:custDataLst>
            </p:nvPr>
          </p:nvCxnSpPr>
          <p:spPr>
            <a:xfrm>
              <a:off x="2502021" y="4238515"/>
              <a:ext cx="7325397" cy="0"/>
            </a:xfrm>
            <a:prstGeom prst="line">
              <a:avLst/>
            </a:prstGeom>
            <a:ln>
              <a:solidFill>
                <a:srgbClr val="DCDCDC"/>
              </a:solidFill>
            </a:ln>
          </p:spPr>
          <p:style>
            <a:lnRef idx="1">
              <a:schemeClr val="accent1"/>
            </a:lnRef>
            <a:fillRef idx="0">
              <a:schemeClr val="accent1"/>
            </a:fillRef>
            <a:effectRef idx="0">
              <a:schemeClr val="accent1"/>
            </a:effectRef>
            <a:fontRef idx="minor">
              <a:schemeClr val="tx1"/>
            </a:fontRef>
          </p:style>
        </p:cxnSp>
        <p:sp>
          <p:nvSpPr>
            <p:cNvPr id="19" name="MH_Other_5"/>
            <p:cNvSpPr/>
            <p:nvPr>
              <p:custDataLst>
                <p:tags r:id="rId6"/>
              </p:custDataLst>
            </p:nvPr>
          </p:nvSpPr>
          <p:spPr>
            <a:xfrm>
              <a:off x="2364581" y="3472777"/>
              <a:ext cx="835352" cy="767525"/>
            </a:xfrm>
            <a:prstGeom prst="flowChartDisplay">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defTabSz="685800">
                <a:lnSpc>
                  <a:spcPct val="150000"/>
                </a:lnSpc>
                <a:defRPr/>
              </a:pPr>
              <a:endParaRPr lang="zh-CN" altLang="en-US" sz="1050">
                <a:solidFill>
                  <a:prstClr val="white"/>
                </a:solidFill>
                <a:latin typeface="迷你简准圆" panose="03000509000000000000" pitchFamily="65" charset="-122"/>
                <a:ea typeface="迷你简准圆" panose="03000509000000000000" pitchFamily="65" charset="-122"/>
              </a:endParaRPr>
            </a:p>
          </p:txBody>
        </p:sp>
        <p:sp>
          <p:nvSpPr>
            <p:cNvPr id="20" name="MH_Other_6"/>
            <p:cNvSpPr/>
            <p:nvPr>
              <p:custDataLst>
                <p:tags r:id="rId7"/>
              </p:custDataLst>
            </p:nvPr>
          </p:nvSpPr>
          <p:spPr>
            <a:xfrm>
              <a:off x="2482387" y="3387100"/>
              <a:ext cx="835352" cy="767525"/>
            </a:xfrm>
            <a:prstGeom prst="flowChartDisplay">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162000" anchor="ctr">
              <a:scene3d>
                <a:camera prst="orthographicFront"/>
                <a:lightRig rig="threePt" dir="t"/>
              </a:scene3d>
              <a:sp3d contourW="12700"/>
            </a:bodyPr>
            <a:lstStyle/>
            <a:p>
              <a:pPr algn="ctr" defTabSz="685800">
                <a:lnSpc>
                  <a:spcPct val="150000"/>
                </a:lnSpc>
                <a:defRPr/>
              </a:pPr>
              <a:r>
                <a:rPr lang="en-US" altLang="zh-CN" sz="2700" dirty="0">
                  <a:solidFill>
                    <a:srgbClr val="FFFFFF"/>
                  </a:solidFill>
                  <a:latin typeface="迷你简准圆" panose="03000509000000000000" pitchFamily="65" charset="-122"/>
                  <a:ea typeface="迷你简准圆" panose="03000509000000000000" pitchFamily="65" charset="-122"/>
                </a:rPr>
                <a:t>B</a:t>
              </a:r>
              <a:endParaRPr lang="zh-CN" altLang="en-US" sz="2700" dirty="0">
                <a:solidFill>
                  <a:srgbClr val="FFFFFF"/>
                </a:solidFill>
                <a:latin typeface="迷你简准圆" panose="03000509000000000000" pitchFamily="65" charset="-122"/>
                <a:ea typeface="迷你简准圆" panose="03000509000000000000" pitchFamily="65" charset="-122"/>
              </a:endParaRPr>
            </a:p>
          </p:txBody>
        </p:sp>
        <p:grpSp>
          <p:nvGrpSpPr>
            <p:cNvPr id="40" name="组合 39"/>
            <p:cNvGrpSpPr/>
            <p:nvPr/>
          </p:nvGrpSpPr>
          <p:grpSpPr>
            <a:xfrm>
              <a:off x="3593980" y="3278683"/>
              <a:ext cx="6233437" cy="992799"/>
              <a:chOff x="874712" y="3325188"/>
              <a:chExt cx="6233437" cy="992799"/>
            </a:xfrm>
          </p:grpSpPr>
          <p:sp>
            <p:nvSpPr>
              <p:cNvPr id="41" name="矩形 40"/>
              <p:cNvSpPr/>
              <p:nvPr/>
            </p:nvSpPr>
            <p:spPr>
              <a:xfrm>
                <a:off x="874712" y="3677812"/>
                <a:ext cx="6233437" cy="640175"/>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
            <p:nvSpPr>
              <p:cNvPr id="42" name="矩形 41"/>
              <p:cNvSpPr/>
              <p:nvPr/>
            </p:nvSpPr>
            <p:spPr>
              <a:xfrm>
                <a:off x="874713" y="3325188"/>
                <a:ext cx="2241975"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grpSp>
        <p:nvGrpSpPr>
          <p:cNvPr id="5" name="组合 4"/>
          <p:cNvGrpSpPr/>
          <p:nvPr/>
        </p:nvGrpSpPr>
        <p:grpSpPr>
          <a:xfrm>
            <a:off x="1773436" y="3456832"/>
            <a:ext cx="5597128" cy="744599"/>
            <a:chOff x="2364581" y="4855038"/>
            <a:chExt cx="7462837" cy="992799"/>
          </a:xfrm>
        </p:grpSpPr>
        <p:cxnSp>
          <p:nvCxnSpPr>
            <p:cNvPr id="25" name="MH_Other_7"/>
            <p:cNvCxnSpPr/>
            <p:nvPr>
              <p:custDataLst>
                <p:tags r:id="rId2"/>
              </p:custDataLst>
            </p:nvPr>
          </p:nvCxnSpPr>
          <p:spPr>
            <a:xfrm>
              <a:off x="2502021" y="5816402"/>
              <a:ext cx="7325397" cy="0"/>
            </a:xfrm>
            <a:prstGeom prst="line">
              <a:avLst/>
            </a:prstGeom>
            <a:ln>
              <a:solidFill>
                <a:srgbClr val="DCDCDC"/>
              </a:solidFill>
            </a:ln>
          </p:spPr>
          <p:style>
            <a:lnRef idx="1">
              <a:schemeClr val="accent1"/>
            </a:lnRef>
            <a:fillRef idx="0">
              <a:schemeClr val="accent1"/>
            </a:fillRef>
            <a:effectRef idx="0">
              <a:schemeClr val="accent1"/>
            </a:effectRef>
            <a:fontRef idx="minor">
              <a:schemeClr val="tx1"/>
            </a:fontRef>
          </p:style>
        </p:cxnSp>
        <p:sp>
          <p:nvSpPr>
            <p:cNvPr id="29" name="MH_Other_8"/>
            <p:cNvSpPr/>
            <p:nvPr>
              <p:custDataLst>
                <p:tags r:id="rId3"/>
              </p:custDataLst>
            </p:nvPr>
          </p:nvSpPr>
          <p:spPr>
            <a:xfrm>
              <a:off x="2364581" y="5050664"/>
              <a:ext cx="835352" cy="767525"/>
            </a:xfrm>
            <a:prstGeom prst="flowChartDisplay">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defTabSz="685800">
                <a:lnSpc>
                  <a:spcPct val="150000"/>
                </a:lnSpc>
                <a:defRPr/>
              </a:pPr>
              <a:endParaRPr lang="zh-CN" altLang="en-US" sz="1050">
                <a:solidFill>
                  <a:prstClr val="white"/>
                </a:solidFill>
                <a:latin typeface="迷你简准圆" panose="03000509000000000000" pitchFamily="65" charset="-122"/>
                <a:ea typeface="迷你简准圆" panose="03000509000000000000" pitchFamily="65" charset="-122"/>
              </a:endParaRPr>
            </a:p>
          </p:txBody>
        </p:sp>
        <p:sp>
          <p:nvSpPr>
            <p:cNvPr id="31" name="MH_Other_9"/>
            <p:cNvSpPr/>
            <p:nvPr>
              <p:custDataLst>
                <p:tags r:id="rId4"/>
              </p:custDataLst>
            </p:nvPr>
          </p:nvSpPr>
          <p:spPr>
            <a:xfrm>
              <a:off x="2482387" y="4964987"/>
              <a:ext cx="835352" cy="767525"/>
            </a:xfrm>
            <a:prstGeom prst="flowChartDisplay">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bIns="162000" anchor="ctr">
              <a:scene3d>
                <a:camera prst="orthographicFront"/>
                <a:lightRig rig="threePt" dir="t"/>
              </a:scene3d>
              <a:sp3d contourW="12700"/>
            </a:bodyPr>
            <a:lstStyle/>
            <a:p>
              <a:pPr algn="ctr" defTabSz="685800">
                <a:lnSpc>
                  <a:spcPct val="150000"/>
                </a:lnSpc>
                <a:defRPr/>
              </a:pPr>
              <a:r>
                <a:rPr lang="en-US" altLang="zh-CN" sz="2700" dirty="0">
                  <a:solidFill>
                    <a:srgbClr val="FFFFFF"/>
                  </a:solidFill>
                  <a:latin typeface="迷你简准圆" panose="03000509000000000000" pitchFamily="65" charset="-122"/>
                  <a:ea typeface="迷你简准圆" panose="03000509000000000000" pitchFamily="65" charset="-122"/>
                </a:rPr>
                <a:t>C</a:t>
              </a:r>
              <a:endParaRPr lang="zh-CN" altLang="en-US" sz="2700" dirty="0">
                <a:solidFill>
                  <a:srgbClr val="FFFFFF"/>
                </a:solidFill>
                <a:latin typeface="迷你简准圆" panose="03000509000000000000" pitchFamily="65" charset="-122"/>
                <a:ea typeface="迷你简准圆" panose="03000509000000000000" pitchFamily="65" charset="-122"/>
              </a:endParaRPr>
            </a:p>
          </p:txBody>
        </p:sp>
        <p:grpSp>
          <p:nvGrpSpPr>
            <p:cNvPr id="43" name="组合 42"/>
            <p:cNvGrpSpPr/>
            <p:nvPr/>
          </p:nvGrpSpPr>
          <p:grpSpPr>
            <a:xfrm>
              <a:off x="3593980" y="4855038"/>
              <a:ext cx="6233437" cy="992799"/>
              <a:chOff x="874712" y="3325188"/>
              <a:chExt cx="6233437" cy="992799"/>
            </a:xfrm>
          </p:grpSpPr>
          <p:sp>
            <p:nvSpPr>
              <p:cNvPr id="44" name="矩形 43"/>
              <p:cNvSpPr/>
              <p:nvPr/>
            </p:nvSpPr>
            <p:spPr>
              <a:xfrm>
                <a:off x="874712" y="3677812"/>
                <a:ext cx="6233437" cy="640175"/>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
            <p:nvSpPr>
              <p:cNvPr id="45" name="矩形 44"/>
              <p:cNvSpPr/>
              <p:nvPr/>
            </p:nvSpPr>
            <p:spPr>
              <a:xfrm>
                <a:off x="874713" y="3325188"/>
                <a:ext cx="2241975"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spTree>
    <p:custDataLst>
      <p:tags r:id="rId1"/>
    </p:custDataLst>
    <p:extLst>
      <p:ext uri="{BB962C8B-B14F-4D97-AF65-F5344CB8AC3E}">
        <p14:creationId xmlns:p14="http://schemas.microsoft.com/office/powerpoint/2010/main" val="41338268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additive="base">
                                        <p:cTn id="13" dur="500" fill="hold"/>
                                        <p:tgtEl>
                                          <p:spTgt spid="34"/>
                                        </p:tgtEl>
                                        <p:attrNameLst>
                                          <p:attrName>ppt_x</p:attrName>
                                        </p:attrNameLst>
                                      </p:cBhvr>
                                      <p:tavLst>
                                        <p:tav tm="0">
                                          <p:val>
                                            <p:strVal val="1+#ppt_w/2"/>
                                          </p:val>
                                        </p:tav>
                                        <p:tav tm="100000">
                                          <p:val>
                                            <p:strVal val="#ppt_x"/>
                                          </p:val>
                                        </p:tav>
                                      </p:tavLst>
                                    </p:anim>
                                    <p:anim calcmode="lin" valueType="num">
                                      <p:cBhvr additive="base">
                                        <p:cTn id="14" dur="500" fill="hold"/>
                                        <p:tgtEl>
                                          <p:spTgt spid="34"/>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p:tgtEl>
                                          <p:spTgt spid="3"/>
                                        </p:tgtEl>
                                        <p:attrNameLst>
                                          <p:attrName>ppt_x</p:attrName>
                                        </p:attrNameLst>
                                      </p:cBhvr>
                                      <p:tavLst>
                                        <p:tav tm="0">
                                          <p:val>
                                            <p:strVal val="#ppt_x-#ppt_w*1.125000"/>
                                          </p:val>
                                        </p:tav>
                                        <p:tav tm="100000">
                                          <p:val>
                                            <p:strVal val="#ppt_x"/>
                                          </p:val>
                                        </p:tav>
                                      </p:tavLst>
                                    </p:anim>
                                    <p:animEffect transition="in" filter="wipe(right)">
                                      <p:cBhvr>
                                        <p:cTn id="19" dur="500"/>
                                        <p:tgtEl>
                                          <p:spTgt spid="3"/>
                                        </p:tgtEl>
                                      </p:cBhvr>
                                    </p:animEffect>
                                  </p:childTnLst>
                                </p:cTn>
                              </p:par>
                            </p:childTnLst>
                          </p:cTn>
                        </p:par>
                        <p:par>
                          <p:cTn id="20" fill="hold">
                            <p:stCondLst>
                              <p:cond delay="1500"/>
                            </p:stCondLst>
                            <p:childTnLst>
                              <p:par>
                                <p:cTn id="21" presetID="1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p:tgtEl>
                                          <p:spTgt spid="4"/>
                                        </p:tgtEl>
                                        <p:attrNameLst>
                                          <p:attrName>ppt_x</p:attrName>
                                        </p:attrNameLst>
                                      </p:cBhvr>
                                      <p:tavLst>
                                        <p:tav tm="0">
                                          <p:val>
                                            <p:strVal val="#ppt_x-#ppt_w*1.125000"/>
                                          </p:val>
                                        </p:tav>
                                        <p:tav tm="100000">
                                          <p:val>
                                            <p:strVal val="#ppt_x"/>
                                          </p:val>
                                        </p:tav>
                                      </p:tavLst>
                                    </p:anim>
                                    <p:animEffect transition="in" filter="wipe(right)">
                                      <p:cBhvr>
                                        <p:cTn id="24" dur="500"/>
                                        <p:tgtEl>
                                          <p:spTgt spid="4"/>
                                        </p:tgtEl>
                                      </p:cBhvr>
                                    </p:animEffect>
                                  </p:childTnLst>
                                </p:cTn>
                              </p:par>
                            </p:childTnLst>
                          </p:cTn>
                        </p:par>
                        <p:par>
                          <p:cTn id="25" fill="hold">
                            <p:stCondLst>
                              <p:cond delay="2000"/>
                            </p:stCondLst>
                            <p:childTnLst>
                              <p:par>
                                <p:cTn id="26" presetID="12" presetClass="entr" presetSubtype="8"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p:tgtEl>
                                          <p:spTgt spid="5"/>
                                        </p:tgtEl>
                                        <p:attrNameLst>
                                          <p:attrName>ppt_x</p:attrName>
                                        </p:attrNameLst>
                                      </p:cBhvr>
                                      <p:tavLst>
                                        <p:tav tm="0">
                                          <p:val>
                                            <p:strVal val="#ppt_x-#ppt_w*1.125000"/>
                                          </p:val>
                                        </p:tav>
                                        <p:tav tm="100000">
                                          <p:val>
                                            <p:strVal val="#ppt_x"/>
                                          </p:val>
                                        </p:tav>
                                      </p:tavLst>
                                    </p:anim>
                                    <p:animEffect transition="in" filter="wipe(right)">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1476376" y="1390958"/>
            <a:ext cx="6191250" cy="2119890"/>
            <a:chOff x="2479676" y="2008188"/>
            <a:chExt cx="7061199" cy="2417763"/>
          </a:xfrm>
        </p:grpSpPr>
        <p:sp>
          <p:nvSpPr>
            <p:cNvPr id="27" name="MH_Other_1"/>
            <p:cNvSpPr/>
            <p:nvPr>
              <p:custDataLst>
                <p:tags r:id="rId2"/>
              </p:custDataLst>
            </p:nvPr>
          </p:nvSpPr>
          <p:spPr>
            <a:xfrm>
              <a:off x="5084764" y="2670175"/>
              <a:ext cx="1214437" cy="1397000"/>
            </a:xfrm>
            <a:custGeom>
              <a:avLst/>
              <a:gdLst>
                <a:gd name="connsiteX0" fmla="*/ 55983 w 1213711"/>
                <a:gd name="connsiteY0" fmla="*/ 654829 h 1964001"/>
                <a:gd name="connsiteX1" fmla="*/ 49673 w 1213711"/>
                <a:gd name="connsiteY1" fmla="*/ 672069 h 1964001"/>
                <a:gd name="connsiteX2" fmla="*/ 51723 w 1213711"/>
                <a:gd name="connsiteY2" fmla="*/ 663875 h 1964001"/>
                <a:gd name="connsiteX3" fmla="*/ 55600 w 1213711"/>
                <a:gd name="connsiteY3" fmla="*/ 654856 h 1964001"/>
                <a:gd name="connsiteX4" fmla="*/ 613877 w 1213711"/>
                <a:gd name="connsiteY4" fmla="*/ 566228 h 1964001"/>
                <a:gd name="connsiteX5" fmla="*/ 686422 w 1213711"/>
                <a:gd name="connsiteY5" fmla="*/ 566515 h 1964001"/>
                <a:gd name="connsiteX6" fmla="*/ 680444 w 1213711"/>
                <a:gd name="connsiteY6" fmla="*/ 581363 h 1964001"/>
                <a:gd name="connsiteX7" fmla="*/ 1102768 w 1213711"/>
                <a:gd name="connsiteY7" fmla="*/ 1854170 h 1964001"/>
                <a:gd name="connsiteX8" fmla="*/ 1213711 w 1213711"/>
                <a:gd name="connsiteY8" fmla="*/ 1936051 h 1964001"/>
                <a:gd name="connsiteX9" fmla="*/ 1182791 w 1213711"/>
                <a:gd name="connsiteY9" fmla="*/ 1944002 h 1964001"/>
                <a:gd name="connsiteX10" fmla="*/ 984400 w 1213711"/>
                <a:gd name="connsiteY10" fmla="*/ 1964001 h 1964001"/>
                <a:gd name="connsiteX11" fmla="*/ 0 w 1213711"/>
                <a:gd name="connsiteY11" fmla="*/ 979601 h 1964001"/>
                <a:gd name="connsiteX12" fmla="*/ 13285 w 1213711"/>
                <a:gd name="connsiteY12" fmla="*/ 817491 h 1964001"/>
                <a:gd name="connsiteX13" fmla="*/ 36987 w 1213711"/>
                <a:gd name="connsiteY13" fmla="*/ 722765 h 1964001"/>
                <a:gd name="connsiteX14" fmla="*/ 187990 w 1213711"/>
                <a:gd name="connsiteY14" fmla="*/ 656883 h 1964001"/>
                <a:gd name="connsiteX15" fmla="*/ 613877 w 1213711"/>
                <a:gd name="connsiteY15" fmla="*/ 566228 h 1964001"/>
                <a:gd name="connsiteX16" fmla="*/ 1079438 w 1213711"/>
                <a:gd name="connsiteY16" fmla="*/ 0 h 1964001"/>
                <a:gd name="connsiteX17" fmla="*/ 1085049 w 1213711"/>
                <a:gd name="connsiteY17" fmla="*/ 283 h 1964001"/>
                <a:gd name="connsiteX18" fmla="*/ 1109087 w 1213711"/>
                <a:gd name="connsiteY18" fmla="*/ 3952 h 1964001"/>
                <a:gd name="connsiteX19" fmla="*/ 1085047 w 1213711"/>
                <a:gd name="connsiteY19" fmla="*/ 283 h 1964001"/>
                <a:gd name="connsiteX0" fmla="*/ 55983 w 1213711"/>
                <a:gd name="connsiteY0" fmla="*/ 654546 h 1963718"/>
                <a:gd name="connsiteX1" fmla="*/ 49673 w 1213711"/>
                <a:gd name="connsiteY1" fmla="*/ 671786 h 1963718"/>
                <a:gd name="connsiteX2" fmla="*/ 51723 w 1213711"/>
                <a:gd name="connsiteY2" fmla="*/ 663592 h 1963718"/>
                <a:gd name="connsiteX3" fmla="*/ 55600 w 1213711"/>
                <a:gd name="connsiteY3" fmla="*/ 654573 h 1963718"/>
                <a:gd name="connsiteX4" fmla="*/ 55983 w 1213711"/>
                <a:gd name="connsiteY4" fmla="*/ 654546 h 1963718"/>
                <a:gd name="connsiteX5" fmla="*/ 613877 w 1213711"/>
                <a:gd name="connsiteY5" fmla="*/ 565945 h 1963718"/>
                <a:gd name="connsiteX6" fmla="*/ 686422 w 1213711"/>
                <a:gd name="connsiteY6" fmla="*/ 566232 h 1963718"/>
                <a:gd name="connsiteX7" fmla="*/ 680444 w 1213711"/>
                <a:gd name="connsiteY7" fmla="*/ 581080 h 1963718"/>
                <a:gd name="connsiteX8" fmla="*/ 1102768 w 1213711"/>
                <a:gd name="connsiteY8" fmla="*/ 1853887 h 1963718"/>
                <a:gd name="connsiteX9" fmla="*/ 1213711 w 1213711"/>
                <a:gd name="connsiteY9" fmla="*/ 1935768 h 1963718"/>
                <a:gd name="connsiteX10" fmla="*/ 1182791 w 1213711"/>
                <a:gd name="connsiteY10" fmla="*/ 1943719 h 1963718"/>
                <a:gd name="connsiteX11" fmla="*/ 984400 w 1213711"/>
                <a:gd name="connsiteY11" fmla="*/ 1963718 h 1963718"/>
                <a:gd name="connsiteX12" fmla="*/ 0 w 1213711"/>
                <a:gd name="connsiteY12" fmla="*/ 979318 h 1963718"/>
                <a:gd name="connsiteX13" fmla="*/ 13285 w 1213711"/>
                <a:gd name="connsiteY13" fmla="*/ 817208 h 1963718"/>
                <a:gd name="connsiteX14" fmla="*/ 36987 w 1213711"/>
                <a:gd name="connsiteY14" fmla="*/ 722482 h 1963718"/>
                <a:gd name="connsiteX15" fmla="*/ 187990 w 1213711"/>
                <a:gd name="connsiteY15" fmla="*/ 656600 h 1963718"/>
                <a:gd name="connsiteX16" fmla="*/ 613877 w 1213711"/>
                <a:gd name="connsiteY16" fmla="*/ 565945 h 1963718"/>
                <a:gd name="connsiteX17" fmla="*/ 1085047 w 1213711"/>
                <a:gd name="connsiteY17" fmla="*/ 0 h 1963718"/>
                <a:gd name="connsiteX18" fmla="*/ 1085049 w 1213711"/>
                <a:gd name="connsiteY18" fmla="*/ 0 h 1963718"/>
                <a:gd name="connsiteX19" fmla="*/ 1109087 w 1213711"/>
                <a:gd name="connsiteY19" fmla="*/ 3669 h 1963718"/>
                <a:gd name="connsiteX20" fmla="*/ 1085047 w 1213711"/>
                <a:gd name="connsiteY20" fmla="*/ 0 h 1963718"/>
                <a:gd name="connsiteX0" fmla="*/ 55983 w 1213711"/>
                <a:gd name="connsiteY0" fmla="*/ 654546 h 1963718"/>
                <a:gd name="connsiteX1" fmla="*/ 49673 w 1213711"/>
                <a:gd name="connsiteY1" fmla="*/ 671786 h 1963718"/>
                <a:gd name="connsiteX2" fmla="*/ 51723 w 1213711"/>
                <a:gd name="connsiteY2" fmla="*/ 663592 h 1963718"/>
                <a:gd name="connsiteX3" fmla="*/ 55600 w 1213711"/>
                <a:gd name="connsiteY3" fmla="*/ 654573 h 1963718"/>
                <a:gd name="connsiteX4" fmla="*/ 55983 w 1213711"/>
                <a:gd name="connsiteY4" fmla="*/ 654546 h 1963718"/>
                <a:gd name="connsiteX5" fmla="*/ 613877 w 1213711"/>
                <a:gd name="connsiteY5" fmla="*/ 565945 h 1963718"/>
                <a:gd name="connsiteX6" fmla="*/ 686422 w 1213711"/>
                <a:gd name="connsiteY6" fmla="*/ 566232 h 1963718"/>
                <a:gd name="connsiteX7" fmla="*/ 680444 w 1213711"/>
                <a:gd name="connsiteY7" fmla="*/ 581080 h 1963718"/>
                <a:gd name="connsiteX8" fmla="*/ 1102768 w 1213711"/>
                <a:gd name="connsiteY8" fmla="*/ 1853887 h 1963718"/>
                <a:gd name="connsiteX9" fmla="*/ 1213711 w 1213711"/>
                <a:gd name="connsiteY9" fmla="*/ 1935768 h 1963718"/>
                <a:gd name="connsiteX10" fmla="*/ 1182791 w 1213711"/>
                <a:gd name="connsiteY10" fmla="*/ 1943719 h 1963718"/>
                <a:gd name="connsiteX11" fmla="*/ 984400 w 1213711"/>
                <a:gd name="connsiteY11" fmla="*/ 1963718 h 1963718"/>
                <a:gd name="connsiteX12" fmla="*/ 0 w 1213711"/>
                <a:gd name="connsiteY12" fmla="*/ 979318 h 1963718"/>
                <a:gd name="connsiteX13" fmla="*/ 13285 w 1213711"/>
                <a:gd name="connsiteY13" fmla="*/ 817208 h 1963718"/>
                <a:gd name="connsiteX14" fmla="*/ 36987 w 1213711"/>
                <a:gd name="connsiteY14" fmla="*/ 722482 h 1963718"/>
                <a:gd name="connsiteX15" fmla="*/ 187990 w 1213711"/>
                <a:gd name="connsiteY15" fmla="*/ 656600 h 1963718"/>
                <a:gd name="connsiteX16" fmla="*/ 613877 w 1213711"/>
                <a:gd name="connsiteY16" fmla="*/ 565945 h 1963718"/>
                <a:gd name="connsiteX17" fmla="*/ 1085047 w 1213711"/>
                <a:gd name="connsiteY17" fmla="*/ 0 h 1963718"/>
                <a:gd name="connsiteX18" fmla="*/ 1085049 w 1213711"/>
                <a:gd name="connsiteY18" fmla="*/ 0 h 1963718"/>
                <a:gd name="connsiteX19" fmla="*/ 1085047 w 1213711"/>
                <a:gd name="connsiteY19" fmla="*/ 0 h 1963718"/>
                <a:gd name="connsiteX0" fmla="*/ 55983 w 1213711"/>
                <a:gd name="connsiteY0" fmla="*/ 88601 h 1397773"/>
                <a:gd name="connsiteX1" fmla="*/ 49673 w 1213711"/>
                <a:gd name="connsiteY1" fmla="*/ 105841 h 1397773"/>
                <a:gd name="connsiteX2" fmla="*/ 51723 w 1213711"/>
                <a:gd name="connsiteY2" fmla="*/ 97647 h 1397773"/>
                <a:gd name="connsiteX3" fmla="*/ 55600 w 1213711"/>
                <a:gd name="connsiteY3" fmla="*/ 88628 h 1397773"/>
                <a:gd name="connsiteX4" fmla="*/ 55983 w 1213711"/>
                <a:gd name="connsiteY4" fmla="*/ 88601 h 1397773"/>
                <a:gd name="connsiteX5" fmla="*/ 613877 w 1213711"/>
                <a:gd name="connsiteY5" fmla="*/ 0 h 1397773"/>
                <a:gd name="connsiteX6" fmla="*/ 686422 w 1213711"/>
                <a:gd name="connsiteY6" fmla="*/ 287 h 1397773"/>
                <a:gd name="connsiteX7" fmla="*/ 680444 w 1213711"/>
                <a:gd name="connsiteY7" fmla="*/ 15135 h 1397773"/>
                <a:gd name="connsiteX8" fmla="*/ 1102768 w 1213711"/>
                <a:gd name="connsiteY8" fmla="*/ 1287942 h 1397773"/>
                <a:gd name="connsiteX9" fmla="*/ 1213711 w 1213711"/>
                <a:gd name="connsiteY9" fmla="*/ 1369823 h 1397773"/>
                <a:gd name="connsiteX10" fmla="*/ 1182791 w 1213711"/>
                <a:gd name="connsiteY10" fmla="*/ 1377774 h 1397773"/>
                <a:gd name="connsiteX11" fmla="*/ 984400 w 1213711"/>
                <a:gd name="connsiteY11" fmla="*/ 1397773 h 1397773"/>
                <a:gd name="connsiteX12" fmla="*/ 0 w 1213711"/>
                <a:gd name="connsiteY12" fmla="*/ 413373 h 1397773"/>
                <a:gd name="connsiteX13" fmla="*/ 13285 w 1213711"/>
                <a:gd name="connsiteY13" fmla="*/ 251263 h 1397773"/>
                <a:gd name="connsiteX14" fmla="*/ 36987 w 1213711"/>
                <a:gd name="connsiteY14" fmla="*/ 156537 h 1397773"/>
                <a:gd name="connsiteX15" fmla="*/ 187990 w 1213711"/>
                <a:gd name="connsiteY15" fmla="*/ 90655 h 1397773"/>
                <a:gd name="connsiteX16" fmla="*/ 613877 w 1213711"/>
                <a:gd name="connsiteY16" fmla="*/ 0 h 1397773"/>
                <a:gd name="connsiteX0" fmla="*/ 55600 w 1213711"/>
                <a:gd name="connsiteY0" fmla="*/ 88628 h 1397773"/>
                <a:gd name="connsiteX1" fmla="*/ 49673 w 1213711"/>
                <a:gd name="connsiteY1" fmla="*/ 105841 h 1397773"/>
                <a:gd name="connsiteX2" fmla="*/ 51723 w 1213711"/>
                <a:gd name="connsiteY2" fmla="*/ 97647 h 1397773"/>
                <a:gd name="connsiteX3" fmla="*/ 55600 w 1213711"/>
                <a:gd name="connsiteY3" fmla="*/ 88628 h 1397773"/>
                <a:gd name="connsiteX4" fmla="*/ 613877 w 1213711"/>
                <a:gd name="connsiteY4" fmla="*/ 0 h 1397773"/>
                <a:gd name="connsiteX5" fmla="*/ 686422 w 1213711"/>
                <a:gd name="connsiteY5" fmla="*/ 287 h 1397773"/>
                <a:gd name="connsiteX6" fmla="*/ 680444 w 1213711"/>
                <a:gd name="connsiteY6" fmla="*/ 15135 h 1397773"/>
                <a:gd name="connsiteX7" fmla="*/ 1102768 w 1213711"/>
                <a:gd name="connsiteY7" fmla="*/ 1287942 h 1397773"/>
                <a:gd name="connsiteX8" fmla="*/ 1213711 w 1213711"/>
                <a:gd name="connsiteY8" fmla="*/ 1369823 h 1397773"/>
                <a:gd name="connsiteX9" fmla="*/ 1182791 w 1213711"/>
                <a:gd name="connsiteY9" fmla="*/ 1377774 h 1397773"/>
                <a:gd name="connsiteX10" fmla="*/ 984400 w 1213711"/>
                <a:gd name="connsiteY10" fmla="*/ 1397773 h 1397773"/>
                <a:gd name="connsiteX11" fmla="*/ 0 w 1213711"/>
                <a:gd name="connsiteY11" fmla="*/ 413373 h 1397773"/>
                <a:gd name="connsiteX12" fmla="*/ 13285 w 1213711"/>
                <a:gd name="connsiteY12" fmla="*/ 251263 h 1397773"/>
                <a:gd name="connsiteX13" fmla="*/ 36987 w 1213711"/>
                <a:gd name="connsiteY13" fmla="*/ 156537 h 1397773"/>
                <a:gd name="connsiteX14" fmla="*/ 187990 w 1213711"/>
                <a:gd name="connsiteY14" fmla="*/ 90655 h 1397773"/>
                <a:gd name="connsiteX15" fmla="*/ 613877 w 1213711"/>
                <a:gd name="connsiteY15" fmla="*/ 0 h 1397773"/>
                <a:gd name="connsiteX0" fmla="*/ 51723 w 1213711"/>
                <a:gd name="connsiteY0" fmla="*/ 97647 h 1397773"/>
                <a:gd name="connsiteX1" fmla="*/ 49673 w 1213711"/>
                <a:gd name="connsiteY1" fmla="*/ 105841 h 1397773"/>
                <a:gd name="connsiteX2" fmla="*/ 51723 w 1213711"/>
                <a:gd name="connsiteY2" fmla="*/ 97647 h 1397773"/>
                <a:gd name="connsiteX3" fmla="*/ 613877 w 1213711"/>
                <a:gd name="connsiteY3" fmla="*/ 0 h 1397773"/>
                <a:gd name="connsiteX4" fmla="*/ 686422 w 1213711"/>
                <a:gd name="connsiteY4" fmla="*/ 287 h 1397773"/>
                <a:gd name="connsiteX5" fmla="*/ 680444 w 1213711"/>
                <a:gd name="connsiteY5" fmla="*/ 15135 h 1397773"/>
                <a:gd name="connsiteX6" fmla="*/ 1102768 w 1213711"/>
                <a:gd name="connsiteY6" fmla="*/ 1287942 h 1397773"/>
                <a:gd name="connsiteX7" fmla="*/ 1213711 w 1213711"/>
                <a:gd name="connsiteY7" fmla="*/ 1369823 h 1397773"/>
                <a:gd name="connsiteX8" fmla="*/ 1182791 w 1213711"/>
                <a:gd name="connsiteY8" fmla="*/ 1377774 h 1397773"/>
                <a:gd name="connsiteX9" fmla="*/ 984400 w 1213711"/>
                <a:gd name="connsiteY9" fmla="*/ 1397773 h 1397773"/>
                <a:gd name="connsiteX10" fmla="*/ 0 w 1213711"/>
                <a:gd name="connsiteY10" fmla="*/ 413373 h 1397773"/>
                <a:gd name="connsiteX11" fmla="*/ 13285 w 1213711"/>
                <a:gd name="connsiteY11" fmla="*/ 251263 h 1397773"/>
                <a:gd name="connsiteX12" fmla="*/ 36987 w 1213711"/>
                <a:gd name="connsiteY12" fmla="*/ 156537 h 1397773"/>
                <a:gd name="connsiteX13" fmla="*/ 187990 w 1213711"/>
                <a:gd name="connsiteY13" fmla="*/ 90655 h 1397773"/>
                <a:gd name="connsiteX14" fmla="*/ 613877 w 1213711"/>
                <a:gd name="connsiteY14" fmla="*/ 0 h 1397773"/>
                <a:gd name="connsiteX0" fmla="*/ 613877 w 1213711"/>
                <a:gd name="connsiteY0" fmla="*/ 0 h 1397773"/>
                <a:gd name="connsiteX1" fmla="*/ 686422 w 1213711"/>
                <a:gd name="connsiteY1" fmla="*/ 287 h 1397773"/>
                <a:gd name="connsiteX2" fmla="*/ 680444 w 1213711"/>
                <a:gd name="connsiteY2" fmla="*/ 15135 h 1397773"/>
                <a:gd name="connsiteX3" fmla="*/ 1102768 w 1213711"/>
                <a:gd name="connsiteY3" fmla="*/ 1287942 h 1397773"/>
                <a:gd name="connsiteX4" fmla="*/ 1213711 w 1213711"/>
                <a:gd name="connsiteY4" fmla="*/ 1369823 h 1397773"/>
                <a:gd name="connsiteX5" fmla="*/ 1182791 w 1213711"/>
                <a:gd name="connsiteY5" fmla="*/ 1377774 h 1397773"/>
                <a:gd name="connsiteX6" fmla="*/ 984400 w 1213711"/>
                <a:gd name="connsiteY6" fmla="*/ 1397773 h 1397773"/>
                <a:gd name="connsiteX7" fmla="*/ 0 w 1213711"/>
                <a:gd name="connsiteY7" fmla="*/ 413373 h 1397773"/>
                <a:gd name="connsiteX8" fmla="*/ 13285 w 1213711"/>
                <a:gd name="connsiteY8" fmla="*/ 251263 h 1397773"/>
                <a:gd name="connsiteX9" fmla="*/ 36987 w 1213711"/>
                <a:gd name="connsiteY9" fmla="*/ 156537 h 1397773"/>
                <a:gd name="connsiteX10" fmla="*/ 187990 w 1213711"/>
                <a:gd name="connsiteY10" fmla="*/ 90655 h 1397773"/>
                <a:gd name="connsiteX11" fmla="*/ 613877 w 1213711"/>
                <a:gd name="connsiteY11" fmla="*/ 0 h 1397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3711" h="1397773">
                  <a:moveTo>
                    <a:pt x="613877" y="0"/>
                  </a:moveTo>
                  <a:lnTo>
                    <a:pt x="686422" y="287"/>
                  </a:lnTo>
                  <a:lnTo>
                    <a:pt x="680444" y="15135"/>
                  </a:lnTo>
                  <a:cubicBezTo>
                    <a:pt x="540400" y="428948"/>
                    <a:pt x="659972" y="922195"/>
                    <a:pt x="1102768" y="1287942"/>
                  </a:cubicBezTo>
                  <a:lnTo>
                    <a:pt x="1213711" y="1369823"/>
                  </a:lnTo>
                  <a:lnTo>
                    <a:pt x="1182791" y="1377774"/>
                  </a:lnTo>
                  <a:cubicBezTo>
                    <a:pt x="1118709" y="1390887"/>
                    <a:pt x="1052359" y="1397773"/>
                    <a:pt x="984400" y="1397773"/>
                  </a:cubicBezTo>
                  <a:cubicBezTo>
                    <a:pt x="440731" y="1397773"/>
                    <a:pt x="0" y="957042"/>
                    <a:pt x="0" y="413373"/>
                  </a:cubicBezTo>
                  <a:cubicBezTo>
                    <a:pt x="0" y="358157"/>
                    <a:pt x="4546" y="304002"/>
                    <a:pt x="13285" y="251263"/>
                  </a:cubicBezTo>
                  <a:lnTo>
                    <a:pt x="36987" y="156537"/>
                  </a:lnTo>
                  <a:lnTo>
                    <a:pt x="187990" y="90655"/>
                  </a:lnTo>
                  <a:cubicBezTo>
                    <a:pt x="334757" y="35947"/>
                    <a:pt x="477716" y="6800"/>
                    <a:pt x="613877" y="0"/>
                  </a:cubicBezTo>
                  <a:close/>
                </a:path>
              </a:pathLst>
            </a:custGeom>
            <a:solidFill>
              <a:schemeClr val="accent3"/>
            </a:solidFill>
            <a:ln w="3175" cmpd="sng">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latin typeface="Arial"/>
                <a:ea typeface="微软雅黑"/>
              </a:endParaRPr>
            </a:p>
          </p:txBody>
        </p:sp>
        <p:sp>
          <p:nvSpPr>
            <p:cNvPr id="33" name="MH_Other_2"/>
            <p:cNvSpPr/>
            <p:nvPr>
              <p:custDataLst>
                <p:tags r:id="rId3"/>
              </p:custDataLst>
            </p:nvPr>
          </p:nvSpPr>
          <p:spPr>
            <a:xfrm rot="7200000">
              <a:off x="5391944" y="1924844"/>
              <a:ext cx="1238250" cy="1404938"/>
            </a:xfrm>
            <a:custGeom>
              <a:avLst/>
              <a:gdLst>
                <a:gd name="connsiteX0" fmla="*/ 132049 w 1237783"/>
                <a:gd name="connsiteY0" fmla="*/ 916409 h 1405772"/>
                <a:gd name="connsiteX1" fmla="*/ 33708 w 1237783"/>
                <a:gd name="connsiteY1" fmla="*/ 169427 h 1405772"/>
                <a:gd name="connsiteX2" fmla="*/ 41048 w 1237783"/>
                <a:gd name="connsiteY2" fmla="*/ 149769 h 1405772"/>
                <a:gd name="connsiteX3" fmla="*/ 180743 w 1237783"/>
                <a:gd name="connsiteY3" fmla="*/ 88821 h 1405772"/>
                <a:gd name="connsiteX4" fmla="*/ 572449 w 1237783"/>
                <a:gd name="connsiteY4" fmla="*/ 333 h 1405772"/>
                <a:gd name="connsiteX5" fmla="*/ 681958 w 1237783"/>
                <a:gd name="connsiteY5" fmla="*/ 0 h 1405772"/>
                <a:gd name="connsiteX6" fmla="*/ 680963 w 1237783"/>
                <a:gd name="connsiteY6" fmla="*/ 2470 h 1405772"/>
                <a:gd name="connsiteX7" fmla="*/ 1103287 w 1237783"/>
                <a:gd name="connsiteY7" fmla="*/ 1275277 h 1405772"/>
                <a:gd name="connsiteX8" fmla="*/ 1237783 w 1237783"/>
                <a:gd name="connsiteY8" fmla="*/ 1374540 h 1405772"/>
                <a:gd name="connsiteX9" fmla="*/ 1201125 w 1237783"/>
                <a:gd name="connsiteY9" fmla="*/ 1384762 h 1405772"/>
                <a:gd name="connsiteX10" fmla="*/ 1122167 w 1237783"/>
                <a:gd name="connsiteY10" fmla="*/ 1398538 h 1405772"/>
                <a:gd name="connsiteX11" fmla="*/ 1072551 w 1237783"/>
                <a:gd name="connsiteY11" fmla="*/ 1403751 h 1405772"/>
                <a:gd name="connsiteX12" fmla="*/ 910191 w 1237783"/>
                <a:gd name="connsiteY12" fmla="*/ 1403158 h 1405772"/>
                <a:gd name="connsiteX13" fmla="*/ 861001 w 1237783"/>
                <a:gd name="connsiteY13" fmla="*/ 1397084 h 1405772"/>
                <a:gd name="connsiteX14" fmla="*/ 729784 w 1237783"/>
                <a:gd name="connsiteY14" fmla="*/ 1375066 h 1405772"/>
                <a:gd name="connsiteX15" fmla="*/ 132049 w 1237783"/>
                <a:gd name="connsiteY15" fmla="*/ 916409 h 1405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37783" h="1405772">
                  <a:moveTo>
                    <a:pt x="132049" y="916409"/>
                  </a:moveTo>
                  <a:cubicBezTo>
                    <a:pt x="-3868" y="680993"/>
                    <a:pt x="-31497" y="412773"/>
                    <a:pt x="33708" y="169427"/>
                  </a:cubicBezTo>
                  <a:lnTo>
                    <a:pt x="41048" y="149769"/>
                  </a:lnTo>
                  <a:lnTo>
                    <a:pt x="180743" y="88821"/>
                  </a:lnTo>
                  <a:cubicBezTo>
                    <a:pt x="315279" y="38672"/>
                    <a:pt x="446615" y="10002"/>
                    <a:pt x="572449" y="333"/>
                  </a:cubicBezTo>
                  <a:lnTo>
                    <a:pt x="681958" y="0"/>
                  </a:lnTo>
                  <a:lnTo>
                    <a:pt x="680963" y="2470"/>
                  </a:lnTo>
                  <a:cubicBezTo>
                    <a:pt x="540920" y="416283"/>
                    <a:pt x="660492" y="909530"/>
                    <a:pt x="1103287" y="1275277"/>
                  </a:cubicBezTo>
                  <a:lnTo>
                    <a:pt x="1237783" y="1374540"/>
                  </a:lnTo>
                  <a:lnTo>
                    <a:pt x="1201125" y="1384762"/>
                  </a:lnTo>
                  <a:lnTo>
                    <a:pt x="1122167" y="1398538"/>
                  </a:lnTo>
                  <a:lnTo>
                    <a:pt x="1072551" y="1403751"/>
                  </a:lnTo>
                  <a:cubicBezTo>
                    <a:pt x="1015652" y="1406682"/>
                    <a:pt x="961575" y="1406375"/>
                    <a:pt x="910191" y="1403158"/>
                  </a:cubicBezTo>
                  <a:lnTo>
                    <a:pt x="861001" y="1397084"/>
                  </a:lnTo>
                  <a:lnTo>
                    <a:pt x="729784" y="1375066"/>
                  </a:lnTo>
                  <a:cubicBezTo>
                    <a:pt x="486438" y="1309862"/>
                    <a:pt x="267967" y="1151824"/>
                    <a:pt x="132049" y="916409"/>
                  </a:cubicBezTo>
                  <a:close/>
                </a:path>
              </a:pathLst>
            </a:custGeom>
            <a:solidFill>
              <a:schemeClr val="accent1"/>
            </a:solidFill>
            <a:ln w="3175" cmpd="sng">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latin typeface="Arial"/>
                <a:ea typeface="微软雅黑"/>
              </a:endParaRPr>
            </a:p>
          </p:txBody>
        </p:sp>
        <p:sp>
          <p:nvSpPr>
            <p:cNvPr id="35" name="MH_Other_3"/>
            <p:cNvSpPr/>
            <p:nvPr>
              <p:custDataLst>
                <p:tags r:id="rId4"/>
              </p:custDataLst>
            </p:nvPr>
          </p:nvSpPr>
          <p:spPr>
            <a:xfrm rot="14400000">
              <a:off x="5891213" y="2563813"/>
              <a:ext cx="1217612" cy="1408112"/>
            </a:xfrm>
            <a:custGeom>
              <a:avLst/>
              <a:gdLst>
                <a:gd name="connsiteX0" fmla="*/ 1117091 w 1218654"/>
                <a:gd name="connsiteY0" fmla="*/ 988 h 1960766"/>
                <a:gd name="connsiteX1" fmla="*/ 1111437 w 1218654"/>
                <a:gd name="connsiteY1" fmla="*/ 1 h 1960766"/>
                <a:gd name="connsiteX2" fmla="*/ 1111437 w 1218654"/>
                <a:gd name="connsiteY2" fmla="*/ 0 h 1960766"/>
                <a:gd name="connsiteX3" fmla="*/ 1117091 w 1218654"/>
                <a:gd name="connsiteY3" fmla="*/ 987 h 1960766"/>
                <a:gd name="connsiteX4" fmla="*/ 1218654 w 1218654"/>
                <a:gd name="connsiteY4" fmla="*/ 1930532 h 1960766"/>
                <a:gd name="connsiteX5" fmla="*/ 1053075 w 1218654"/>
                <a:gd name="connsiteY5" fmla="*/ 1958315 h 1960766"/>
                <a:gd name="connsiteX6" fmla="*/ 492365 w 1218654"/>
                <a:gd name="connsiteY6" fmla="*/ 1828718 h 1960766"/>
                <a:gd name="connsiteX7" fmla="*/ 24012 w 1218654"/>
                <a:gd name="connsiteY7" fmla="*/ 759643 h 1960766"/>
                <a:gd name="connsiteX8" fmla="*/ 41600 w 1218654"/>
                <a:gd name="connsiteY8" fmla="*/ 696565 h 1960766"/>
                <a:gd name="connsiteX9" fmla="*/ 167979 w 1218654"/>
                <a:gd name="connsiteY9" fmla="*/ 641427 h 1960766"/>
                <a:gd name="connsiteX10" fmla="*/ 559685 w 1218654"/>
                <a:gd name="connsiteY10" fmla="*/ 552939 h 1960766"/>
                <a:gd name="connsiteX11" fmla="*/ 679594 w 1218654"/>
                <a:gd name="connsiteY11" fmla="*/ 552574 h 1960766"/>
                <a:gd name="connsiteX12" fmla="*/ 673699 w 1218654"/>
                <a:gd name="connsiteY12" fmla="*/ 567218 h 1960766"/>
                <a:gd name="connsiteX13" fmla="*/ 1096022 w 1218654"/>
                <a:gd name="connsiteY13" fmla="*/ 1840025 h 1960766"/>
                <a:gd name="connsiteX0" fmla="*/ 1117091 w 1218654"/>
                <a:gd name="connsiteY0" fmla="*/ 987 h 1960766"/>
                <a:gd name="connsiteX1" fmla="*/ 1111437 w 1218654"/>
                <a:gd name="connsiteY1" fmla="*/ 1 h 1960766"/>
                <a:gd name="connsiteX2" fmla="*/ 1111437 w 1218654"/>
                <a:gd name="connsiteY2" fmla="*/ 0 h 1960766"/>
                <a:gd name="connsiteX3" fmla="*/ 1117091 w 1218654"/>
                <a:gd name="connsiteY3" fmla="*/ 987 h 1960766"/>
                <a:gd name="connsiteX4" fmla="*/ 1218654 w 1218654"/>
                <a:gd name="connsiteY4" fmla="*/ 1930532 h 1960766"/>
                <a:gd name="connsiteX5" fmla="*/ 1053075 w 1218654"/>
                <a:gd name="connsiteY5" fmla="*/ 1958315 h 1960766"/>
                <a:gd name="connsiteX6" fmla="*/ 492365 w 1218654"/>
                <a:gd name="connsiteY6" fmla="*/ 1828718 h 1960766"/>
                <a:gd name="connsiteX7" fmla="*/ 24012 w 1218654"/>
                <a:gd name="connsiteY7" fmla="*/ 759643 h 1960766"/>
                <a:gd name="connsiteX8" fmla="*/ 41600 w 1218654"/>
                <a:gd name="connsiteY8" fmla="*/ 696565 h 1960766"/>
                <a:gd name="connsiteX9" fmla="*/ 167979 w 1218654"/>
                <a:gd name="connsiteY9" fmla="*/ 641427 h 1960766"/>
                <a:gd name="connsiteX10" fmla="*/ 559685 w 1218654"/>
                <a:gd name="connsiteY10" fmla="*/ 552939 h 1960766"/>
                <a:gd name="connsiteX11" fmla="*/ 679594 w 1218654"/>
                <a:gd name="connsiteY11" fmla="*/ 552574 h 1960766"/>
                <a:gd name="connsiteX12" fmla="*/ 673699 w 1218654"/>
                <a:gd name="connsiteY12" fmla="*/ 567218 h 1960766"/>
                <a:gd name="connsiteX13" fmla="*/ 1096022 w 1218654"/>
                <a:gd name="connsiteY13" fmla="*/ 1840025 h 1960766"/>
                <a:gd name="connsiteX14" fmla="*/ 1218654 w 1218654"/>
                <a:gd name="connsiteY14" fmla="*/ 1930532 h 1960766"/>
                <a:gd name="connsiteX0" fmla="*/ 1111437 w 1218654"/>
                <a:gd name="connsiteY0" fmla="*/ 0 h 1960766"/>
                <a:gd name="connsiteX1" fmla="*/ 1111437 w 1218654"/>
                <a:gd name="connsiteY1" fmla="*/ 1 h 1960766"/>
                <a:gd name="connsiteX2" fmla="*/ 1111437 w 1218654"/>
                <a:gd name="connsiteY2" fmla="*/ 0 h 1960766"/>
                <a:gd name="connsiteX3" fmla="*/ 1218654 w 1218654"/>
                <a:gd name="connsiteY3" fmla="*/ 1930532 h 1960766"/>
                <a:gd name="connsiteX4" fmla="*/ 1053075 w 1218654"/>
                <a:gd name="connsiteY4" fmla="*/ 1958315 h 1960766"/>
                <a:gd name="connsiteX5" fmla="*/ 492365 w 1218654"/>
                <a:gd name="connsiteY5" fmla="*/ 1828718 h 1960766"/>
                <a:gd name="connsiteX6" fmla="*/ 24012 w 1218654"/>
                <a:gd name="connsiteY6" fmla="*/ 759643 h 1960766"/>
                <a:gd name="connsiteX7" fmla="*/ 41600 w 1218654"/>
                <a:gd name="connsiteY7" fmla="*/ 696565 h 1960766"/>
                <a:gd name="connsiteX8" fmla="*/ 167979 w 1218654"/>
                <a:gd name="connsiteY8" fmla="*/ 641427 h 1960766"/>
                <a:gd name="connsiteX9" fmla="*/ 559685 w 1218654"/>
                <a:gd name="connsiteY9" fmla="*/ 552939 h 1960766"/>
                <a:gd name="connsiteX10" fmla="*/ 679594 w 1218654"/>
                <a:gd name="connsiteY10" fmla="*/ 552574 h 1960766"/>
                <a:gd name="connsiteX11" fmla="*/ 673699 w 1218654"/>
                <a:gd name="connsiteY11" fmla="*/ 567218 h 1960766"/>
                <a:gd name="connsiteX12" fmla="*/ 1096022 w 1218654"/>
                <a:gd name="connsiteY12" fmla="*/ 1840025 h 1960766"/>
                <a:gd name="connsiteX13" fmla="*/ 1218654 w 1218654"/>
                <a:gd name="connsiteY13" fmla="*/ 1930532 h 1960766"/>
                <a:gd name="connsiteX0" fmla="*/ 1218654 w 1218654"/>
                <a:gd name="connsiteY0" fmla="*/ 1377958 h 1408192"/>
                <a:gd name="connsiteX1" fmla="*/ 1053075 w 1218654"/>
                <a:gd name="connsiteY1" fmla="*/ 1405741 h 1408192"/>
                <a:gd name="connsiteX2" fmla="*/ 492365 w 1218654"/>
                <a:gd name="connsiteY2" fmla="*/ 1276144 h 1408192"/>
                <a:gd name="connsiteX3" fmla="*/ 24012 w 1218654"/>
                <a:gd name="connsiteY3" fmla="*/ 207069 h 1408192"/>
                <a:gd name="connsiteX4" fmla="*/ 41600 w 1218654"/>
                <a:gd name="connsiteY4" fmla="*/ 143991 h 1408192"/>
                <a:gd name="connsiteX5" fmla="*/ 167979 w 1218654"/>
                <a:gd name="connsiteY5" fmla="*/ 88853 h 1408192"/>
                <a:gd name="connsiteX6" fmla="*/ 559685 w 1218654"/>
                <a:gd name="connsiteY6" fmla="*/ 365 h 1408192"/>
                <a:gd name="connsiteX7" fmla="*/ 679594 w 1218654"/>
                <a:gd name="connsiteY7" fmla="*/ 0 h 1408192"/>
                <a:gd name="connsiteX8" fmla="*/ 673699 w 1218654"/>
                <a:gd name="connsiteY8" fmla="*/ 14644 h 1408192"/>
                <a:gd name="connsiteX9" fmla="*/ 1096022 w 1218654"/>
                <a:gd name="connsiteY9" fmla="*/ 1287451 h 1408192"/>
                <a:gd name="connsiteX10" fmla="*/ 1218654 w 1218654"/>
                <a:gd name="connsiteY10" fmla="*/ 1377958 h 1408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8654" h="1408192">
                  <a:moveTo>
                    <a:pt x="1218654" y="1377958"/>
                  </a:moveTo>
                  <a:lnTo>
                    <a:pt x="1053075" y="1405741"/>
                  </a:lnTo>
                  <a:cubicBezTo>
                    <a:pt x="863941" y="1419107"/>
                    <a:pt x="668927" y="1378082"/>
                    <a:pt x="492365" y="1276144"/>
                  </a:cubicBezTo>
                  <a:cubicBezTo>
                    <a:pt x="109815" y="1055278"/>
                    <a:pt x="-68409" y="616419"/>
                    <a:pt x="24012" y="207069"/>
                  </a:cubicBezTo>
                  <a:lnTo>
                    <a:pt x="41600" y="143991"/>
                  </a:lnTo>
                  <a:lnTo>
                    <a:pt x="167979" y="88853"/>
                  </a:lnTo>
                  <a:cubicBezTo>
                    <a:pt x="302515" y="38704"/>
                    <a:pt x="433852" y="10033"/>
                    <a:pt x="559685" y="365"/>
                  </a:cubicBezTo>
                  <a:lnTo>
                    <a:pt x="679594" y="0"/>
                  </a:lnTo>
                  <a:lnTo>
                    <a:pt x="673699" y="14644"/>
                  </a:lnTo>
                  <a:cubicBezTo>
                    <a:pt x="533655" y="428457"/>
                    <a:pt x="653227" y="921704"/>
                    <a:pt x="1096022" y="1287451"/>
                  </a:cubicBezTo>
                  <a:lnTo>
                    <a:pt x="1218654" y="1377958"/>
                  </a:lnTo>
                  <a:close/>
                </a:path>
              </a:pathLst>
            </a:custGeom>
            <a:solidFill>
              <a:schemeClr val="accent2"/>
            </a:solidFill>
            <a:ln w="3175" cmpd="sng">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latin typeface="Arial"/>
                <a:ea typeface="微软雅黑"/>
              </a:endParaRPr>
            </a:p>
          </p:txBody>
        </p:sp>
        <p:cxnSp>
          <p:nvCxnSpPr>
            <p:cNvPr id="17" name="MH_Other_4"/>
            <p:cNvCxnSpPr>
              <a:stCxn id="33" idx="12"/>
            </p:cNvCxnSpPr>
            <p:nvPr>
              <p:custDataLst>
                <p:tags r:id="rId5"/>
              </p:custDataLst>
            </p:nvPr>
          </p:nvCxnSpPr>
          <p:spPr>
            <a:xfrm flipH="1">
              <a:off x="2479676" y="2528888"/>
              <a:ext cx="2779713" cy="23812"/>
            </a:xfrm>
            <a:prstGeom prst="line">
              <a:avLst/>
            </a:prstGeom>
            <a:ln w="6350">
              <a:solidFill>
                <a:srgbClr val="D5D5D5"/>
              </a:solidFill>
              <a:prstDash val="dash"/>
              <a:headEnd type="none" w="lg" len="lg"/>
              <a:tailEnd type="none"/>
            </a:ln>
          </p:spPr>
          <p:style>
            <a:lnRef idx="1">
              <a:schemeClr val="accent1"/>
            </a:lnRef>
            <a:fillRef idx="0">
              <a:schemeClr val="accent1"/>
            </a:fillRef>
            <a:effectRef idx="0">
              <a:schemeClr val="accent1"/>
            </a:effectRef>
            <a:fontRef idx="minor">
              <a:schemeClr val="tx1"/>
            </a:fontRef>
          </p:style>
        </p:cxnSp>
        <p:cxnSp>
          <p:nvCxnSpPr>
            <p:cNvPr id="21" name="MH_Other_5"/>
            <p:cNvCxnSpPr/>
            <p:nvPr>
              <p:custDataLst>
                <p:tags r:id="rId6"/>
              </p:custDataLst>
            </p:nvPr>
          </p:nvCxnSpPr>
          <p:spPr>
            <a:xfrm>
              <a:off x="3733961" y="4425950"/>
              <a:ext cx="4547233" cy="0"/>
            </a:xfrm>
            <a:prstGeom prst="line">
              <a:avLst/>
            </a:prstGeom>
            <a:ln w="6350">
              <a:solidFill>
                <a:srgbClr val="D5D5D5"/>
              </a:solidFill>
              <a:prstDash val="dash"/>
              <a:headEnd type="none" w="lg" len="lg"/>
              <a:tailEnd type="none"/>
            </a:ln>
          </p:spPr>
          <p:style>
            <a:lnRef idx="1">
              <a:schemeClr val="accent1"/>
            </a:lnRef>
            <a:fillRef idx="0">
              <a:schemeClr val="accent1"/>
            </a:fillRef>
            <a:effectRef idx="0">
              <a:schemeClr val="accent1"/>
            </a:effectRef>
            <a:fontRef idx="minor">
              <a:schemeClr val="tx1"/>
            </a:fontRef>
          </p:style>
        </p:cxnSp>
        <p:cxnSp>
          <p:nvCxnSpPr>
            <p:cNvPr id="28" name="MH_Other_6"/>
            <p:cNvCxnSpPr/>
            <p:nvPr>
              <p:custDataLst>
                <p:tags r:id="rId7"/>
              </p:custDataLst>
            </p:nvPr>
          </p:nvCxnSpPr>
          <p:spPr>
            <a:xfrm>
              <a:off x="7021513" y="2881313"/>
              <a:ext cx="2519362" cy="0"/>
            </a:xfrm>
            <a:prstGeom prst="line">
              <a:avLst/>
            </a:prstGeom>
            <a:ln w="6350">
              <a:solidFill>
                <a:srgbClr val="D5D5D5"/>
              </a:solidFill>
              <a:prstDash val="dash"/>
              <a:headEnd type="none" w="lg" len="lg"/>
              <a:tailEnd type="none"/>
            </a:ln>
          </p:spPr>
          <p:style>
            <a:lnRef idx="1">
              <a:schemeClr val="accent1"/>
            </a:lnRef>
            <a:fillRef idx="0">
              <a:schemeClr val="accent1"/>
            </a:fillRef>
            <a:effectRef idx="0">
              <a:schemeClr val="accent1"/>
            </a:effectRef>
            <a:fontRef idx="minor">
              <a:schemeClr val="tx1"/>
            </a:fontRef>
          </p:style>
        </p:cxnSp>
        <p:cxnSp>
          <p:nvCxnSpPr>
            <p:cNvPr id="26" name="MH_Other_7"/>
            <p:cNvCxnSpPr/>
            <p:nvPr>
              <p:custDataLst>
                <p:tags r:id="rId8"/>
              </p:custDataLst>
            </p:nvPr>
          </p:nvCxnSpPr>
          <p:spPr>
            <a:xfrm>
              <a:off x="6011863" y="4043364"/>
              <a:ext cx="0" cy="382587"/>
            </a:xfrm>
            <a:prstGeom prst="line">
              <a:avLst/>
            </a:prstGeom>
            <a:ln w="6350">
              <a:solidFill>
                <a:srgbClr val="D5D5D5"/>
              </a:solidFill>
              <a:prstDash val="dash"/>
              <a:headEnd type="none" w="lg" len="lg"/>
              <a:tailEnd type="none"/>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425649" y="343240"/>
            <a:ext cx="460772" cy="294407"/>
            <a:chOff x="3672114" y="-827314"/>
            <a:chExt cx="396844" cy="142875"/>
          </a:xfrm>
        </p:grpSpPr>
        <p:cxnSp>
          <p:nvCxnSpPr>
            <p:cNvPr id="22" name="直接连接符 21"/>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1055913" y="226319"/>
            <a:ext cx="3516087" cy="619788"/>
            <a:chOff x="2815770" y="4145761"/>
            <a:chExt cx="4688116" cy="826384"/>
          </a:xfrm>
        </p:grpSpPr>
        <p:sp>
          <p:nvSpPr>
            <p:cNvPr id="29" name="文本框 28"/>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30" name="文本框 29"/>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grpSp>
        <p:nvGrpSpPr>
          <p:cNvPr id="31" name="组合 30"/>
          <p:cNvGrpSpPr/>
          <p:nvPr/>
        </p:nvGrpSpPr>
        <p:grpSpPr>
          <a:xfrm>
            <a:off x="2576132" y="3650772"/>
            <a:ext cx="4080822" cy="744599"/>
            <a:chOff x="874713" y="3325188"/>
            <a:chExt cx="5441096" cy="992799"/>
          </a:xfrm>
        </p:grpSpPr>
        <p:sp>
          <p:nvSpPr>
            <p:cNvPr id="32" name="矩形 31"/>
            <p:cNvSpPr/>
            <p:nvPr/>
          </p:nvSpPr>
          <p:spPr>
            <a:xfrm>
              <a:off x="874713" y="3677812"/>
              <a:ext cx="5441096" cy="640175"/>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
          <p:nvSpPr>
            <p:cNvPr id="34" name="矩形 33"/>
            <p:cNvSpPr/>
            <p:nvPr/>
          </p:nvSpPr>
          <p:spPr>
            <a:xfrm>
              <a:off x="874713" y="3325188"/>
              <a:ext cx="2241975"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36" name="组合 35"/>
          <p:cNvGrpSpPr/>
          <p:nvPr/>
        </p:nvGrpSpPr>
        <p:grpSpPr>
          <a:xfrm>
            <a:off x="5708340" y="1857033"/>
            <a:ext cx="2311710" cy="1170498"/>
            <a:chOff x="874713" y="3274388"/>
            <a:chExt cx="3082280" cy="1560664"/>
          </a:xfrm>
        </p:grpSpPr>
        <p:sp>
          <p:nvSpPr>
            <p:cNvPr id="37" name="矩形 36"/>
            <p:cNvSpPr/>
            <p:nvPr/>
          </p:nvSpPr>
          <p:spPr>
            <a:xfrm>
              <a:off x="874713" y="3677812"/>
              <a:ext cx="3082280" cy="1157240"/>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
          <p:nvSpPr>
            <p:cNvPr id="38" name="矩形 37"/>
            <p:cNvSpPr/>
            <p:nvPr/>
          </p:nvSpPr>
          <p:spPr>
            <a:xfrm>
              <a:off x="874713" y="3274388"/>
              <a:ext cx="2241975"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39" name="组合 38"/>
          <p:cNvGrpSpPr/>
          <p:nvPr/>
        </p:nvGrpSpPr>
        <p:grpSpPr>
          <a:xfrm>
            <a:off x="1238637" y="1566329"/>
            <a:ext cx="2311712" cy="1170498"/>
            <a:chOff x="874713" y="3274388"/>
            <a:chExt cx="3082282" cy="1560664"/>
          </a:xfrm>
        </p:grpSpPr>
        <p:sp>
          <p:nvSpPr>
            <p:cNvPr id="40" name="矩形 39"/>
            <p:cNvSpPr/>
            <p:nvPr/>
          </p:nvSpPr>
          <p:spPr>
            <a:xfrm>
              <a:off x="874713" y="3677812"/>
              <a:ext cx="3082280" cy="1157240"/>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
          <p:nvSpPr>
            <p:cNvPr id="41" name="矩形 40"/>
            <p:cNvSpPr/>
            <p:nvPr/>
          </p:nvSpPr>
          <p:spPr>
            <a:xfrm>
              <a:off x="1715020" y="3274388"/>
              <a:ext cx="2241975" cy="455509"/>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spTree>
    <p:custDataLst>
      <p:tags r:id="rId1"/>
    </p:custDataLst>
    <p:extLst>
      <p:ext uri="{BB962C8B-B14F-4D97-AF65-F5344CB8AC3E}">
        <p14:creationId xmlns:p14="http://schemas.microsoft.com/office/powerpoint/2010/main" val="105003405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1+#ppt_w/2"/>
                                          </p:val>
                                        </p:tav>
                                        <p:tav tm="100000">
                                          <p:val>
                                            <p:strVal val="#ppt_x"/>
                                          </p:val>
                                        </p:tav>
                                      </p:tavLst>
                                    </p:anim>
                                    <p:anim calcmode="lin" valueType="num">
                                      <p:cBhvr additive="base">
                                        <p:cTn id="14" dur="500" fill="hold"/>
                                        <p:tgtEl>
                                          <p:spTgt spid="2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fltVal val="0"/>
                                          </p:val>
                                        </p:tav>
                                        <p:tav tm="100000">
                                          <p:val>
                                            <p:strVal val="#ppt_w"/>
                                          </p:val>
                                        </p:tav>
                                      </p:tavLst>
                                    </p:anim>
                                    <p:anim calcmode="lin" valueType="num">
                                      <p:cBhvr>
                                        <p:cTn id="19" dur="1000" fill="hold"/>
                                        <p:tgtEl>
                                          <p:spTgt spid="2"/>
                                        </p:tgtEl>
                                        <p:attrNameLst>
                                          <p:attrName>ppt_h</p:attrName>
                                        </p:attrNameLst>
                                      </p:cBhvr>
                                      <p:tavLst>
                                        <p:tav tm="0">
                                          <p:val>
                                            <p:fltVal val="0"/>
                                          </p:val>
                                        </p:tav>
                                        <p:tav tm="100000">
                                          <p:val>
                                            <p:strVal val="#ppt_h"/>
                                          </p:val>
                                        </p:tav>
                                      </p:tavLst>
                                    </p:anim>
                                    <p:anim calcmode="lin" valueType="num">
                                      <p:cBhvr>
                                        <p:cTn id="20" dur="1000" fill="hold"/>
                                        <p:tgtEl>
                                          <p:spTgt spid="2"/>
                                        </p:tgtEl>
                                        <p:attrNameLst>
                                          <p:attrName>style.rotation</p:attrName>
                                        </p:attrNameLst>
                                      </p:cBhvr>
                                      <p:tavLst>
                                        <p:tav tm="0">
                                          <p:val>
                                            <p:fltVal val="90"/>
                                          </p:val>
                                        </p:tav>
                                        <p:tav tm="100000">
                                          <p:val>
                                            <p:fltVal val="0"/>
                                          </p:val>
                                        </p:tav>
                                      </p:tavLst>
                                    </p:anim>
                                    <p:animEffect transition="in" filter="fade">
                                      <p:cBhvr>
                                        <p:cTn id="21" dur="1000"/>
                                        <p:tgtEl>
                                          <p:spTgt spid="2"/>
                                        </p:tgtEl>
                                      </p:cBhvr>
                                    </p:animEffect>
                                  </p:childTnLst>
                                </p:cTn>
                              </p:par>
                            </p:childTnLst>
                          </p:cTn>
                        </p:par>
                        <p:par>
                          <p:cTn id="22" fill="hold">
                            <p:stCondLst>
                              <p:cond delay="2000"/>
                            </p:stCondLst>
                            <p:childTnLst>
                              <p:par>
                                <p:cTn id="23" presetID="14" presetClass="entr" presetSubtype="10" fill="hold"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randombar(horizontal)">
                                      <p:cBhvr>
                                        <p:cTn id="25" dur="500"/>
                                        <p:tgtEl>
                                          <p:spTgt spid="39"/>
                                        </p:tgtEl>
                                      </p:cBhvr>
                                    </p:animEffect>
                                  </p:childTnLst>
                                </p:cTn>
                              </p:par>
                            </p:childTnLst>
                          </p:cTn>
                        </p:par>
                        <p:par>
                          <p:cTn id="26" fill="hold">
                            <p:stCondLst>
                              <p:cond delay="2500"/>
                            </p:stCondLst>
                            <p:childTnLst>
                              <p:par>
                                <p:cTn id="27" presetID="14" presetClass="entr" presetSubtype="10"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randombar(horizontal)">
                                      <p:cBhvr>
                                        <p:cTn id="29" dur="500"/>
                                        <p:tgtEl>
                                          <p:spTgt spid="36"/>
                                        </p:tgtEl>
                                      </p:cBhvr>
                                    </p:animEffect>
                                  </p:childTnLst>
                                </p:cTn>
                              </p:par>
                            </p:childTnLst>
                          </p:cTn>
                        </p:par>
                        <p:par>
                          <p:cTn id="30" fill="hold">
                            <p:stCondLst>
                              <p:cond delay="3000"/>
                            </p:stCondLst>
                            <p:childTnLst>
                              <p:par>
                                <p:cTn id="31" presetID="14" presetClass="entr" presetSubtype="10"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randombar(horizontal)">
                                      <p:cBhvr>
                                        <p:cTn id="3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3243943" y="1356511"/>
            <a:ext cx="2656115" cy="1363677"/>
          </a:xfrm>
          <a:prstGeom prst="rect">
            <a:avLst/>
          </a:prstGeom>
        </p:spPr>
      </p:pic>
      <p:sp>
        <p:nvSpPr>
          <p:cNvPr id="3" name="文本框 2"/>
          <p:cNvSpPr txBox="1"/>
          <p:nvPr/>
        </p:nvSpPr>
        <p:spPr>
          <a:xfrm>
            <a:off x="3497027" y="812087"/>
            <a:ext cx="2149949" cy="784830"/>
          </a:xfrm>
          <a:prstGeom prst="rect">
            <a:avLst/>
          </a:prstGeom>
          <a:noFill/>
        </p:spPr>
        <p:txBody>
          <a:bodyPr wrap="none" rtlCol="0">
            <a:spAutoFit/>
            <a:scene3d>
              <a:camera prst="orthographicFront"/>
              <a:lightRig rig="threePt" dir="t"/>
            </a:scene3d>
            <a:sp3d contourW="12700"/>
          </a:bodyPr>
          <a:lstStyle/>
          <a:p>
            <a:pPr algn="ctr" defTabSz="685800"/>
            <a:r>
              <a:rPr lang="en-US" altLang="zh-CN" sz="4500" dirty="0">
                <a:solidFill>
                  <a:srgbClr val="FF99B2"/>
                </a:solidFill>
                <a:latin typeface="迷你简准圆" panose="03000509000000000000" pitchFamily="65" charset="-122"/>
                <a:ea typeface="迷你简准圆" panose="03000509000000000000" pitchFamily="65" charset="-122"/>
              </a:rPr>
              <a:t>PART 03</a:t>
            </a:r>
            <a:endParaRPr lang="zh-CN" altLang="en-US" sz="4500" dirty="0">
              <a:solidFill>
                <a:srgbClr val="FF99B2"/>
              </a:solidFill>
              <a:latin typeface="迷你简准圆" panose="03000509000000000000" pitchFamily="65" charset="-122"/>
              <a:ea typeface="迷你简准圆" panose="03000509000000000000" pitchFamily="65" charset="-122"/>
            </a:endParaRPr>
          </a:p>
        </p:txBody>
      </p:sp>
      <p:sp>
        <p:nvSpPr>
          <p:cNvPr id="4" name="文本框 3"/>
          <p:cNvSpPr txBox="1"/>
          <p:nvPr/>
        </p:nvSpPr>
        <p:spPr>
          <a:xfrm>
            <a:off x="3094673" y="3011352"/>
            <a:ext cx="2954655" cy="507831"/>
          </a:xfrm>
          <a:prstGeom prst="rect">
            <a:avLst/>
          </a:prstGeom>
          <a:noFill/>
        </p:spPr>
        <p:txBody>
          <a:bodyPr wrap="none" rtlCol="0">
            <a:spAutoFit/>
            <a:scene3d>
              <a:camera prst="orthographicFront"/>
              <a:lightRig rig="threePt" dir="t"/>
            </a:scene3d>
            <a:sp3d contourW="12700"/>
          </a:bodyPr>
          <a:lstStyle/>
          <a:p>
            <a:pPr algn="ctr" defTabSz="685800"/>
            <a:r>
              <a:rPr lang="zh-CN" altLang="en-US" sz="2700" dirty="0">
                <a:solidFill>
                  <a:srgbClr val="FF99B2"/>
                </a:solidFill>
                <a:latin typeface="迷你简准圆" panose="03000509000000000000" pitchFamily="65" charset="-122"/>
                <a:ea typeface="迷你简准圆" panose="03000509000000000000" pitchFamily="65" charset="-122"/>
              </a:rPr>
              <a:t>标题文字添加此处</a:t>
            </a:r>
          </a:p>
        </p:txBody>
      </p:sp>
      <p:sp>
        <p:nvSpPr>
          <p:cNvPr id="5" name="文本框 4"/>
          <p:cNvSpPr txBox="1"/>
          <p:nvPr/>
        </p:nvSpPr>
        <p:spPr>
          <a:xfrm>
            <a:off x="2111828" y="3605644"/>
            <a:ext cx="4920344" cy="408060"/>
          </a:xfrm>
          <a:prstGeom prst="rect">
            <a:avLst/>
          </a:prstGeom>
          <a:noFill/>
        </p:spPr>
        <p:txBody>
          <a:bodyPr wrap="square" rtlCol="0">
            <a:spAutoFit/>
            <a:scene3d>
              <a:camera prst="orthographicFront"/>
              <a:lightRig rig="threePt" dir="t"/>
            </a:scene3d>
            <a:sp3d contourW="12700"/>
          </a:bodyPr>
          <a:lstStyle/>
          <a:p>
            <a:pPr algn="ctr" defTabSz="685800">
              <a:lnSpc>
                <a:spcPct val="114000"/>
              </a:lnSpc>
            </a:pPr>
            <a:r>
              <a:rPr lang="en-US" altLang="zh-CN" sz="900" dirty="0">
                <a:solidFill>
                  <a:prstClr val="white">
                    <a:lumMod val="50000"/>
                  </a:prstClr>
                </a:solidFill>
                <a:latin typeface="微软雅黑"/>
                <a:ea typeface="微软雅黑"/>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24795464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randombar(horizontal)">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981076" y="1516250"/>
            <a:ext cx="7181850" cy="1516880"/>
            <a:chOff x="2297114" y="2246314"/>
            <a:chExt cx="7448549" cy="1573211"/>
          </a:xfrm>
        </p:grpSpPr>
        <p:sp>
          <p:nvSpPr>
            <p:cNvPr id="93" name="MH_Other_1"/>
            <p:cNvSpPr/>
            <p:nvPr>
              <p:custDataLst>
                <p:tags r:id="rId2"/>
              </p:custDataLst>
            </p:nvPr>
          </p:nvSpPr>
          <p:spPr>
            <a:xfrm>
              <a:off x="2297114" y="2246314"/>
              <a:ext cx="1563687" cy="954087"/>
            </a:xfrm>
            <a:custGeom>
              <a:avLst/>
              <a:gdLst>
                <a:gd name="connsiteX0" fmla="*/ 679281 w 1358563"/>
                <a:gd name="connsiteY0" fmla="*/ 0 h 829714"/>
                <a:gd name="connsiteX1" fmla="*/ 804747 w 1358563"/>
                <a:gd name="connsiteY1" fmla="*/ 51969 h 829714"/>
                <a:gd name="connsiteX2" fmla="*/ 1306594 w 1358563"/>
                <a:gd name="connsiteY2" fmla="*/ 553816 h 829714"/>
                <a:gd name="connsiteX3" fmla="*/ 1306594 w 1358563"/>
                <a:gd name="connsiteY3" fmla="*/ 804747 h 829714"/>
                <a:gd name="connsiteX4" fmla="*/ 1281627 w 1358563"/>
                <a:gd name="connsiteY4" fmla="*/ 829714 h 829714"/>
                <a:gd name="connsiteX5" fmla="*/ 76936 w 1358563"/>
                <a:gd name="connsiteY5" fmla="*/ 829714 h 829714"/>
                <a:gd name="connsiteX6" fmla="*/ 51969 w 1358563"/>
                <a:gd name="connsiteY6" fmla="*/ 804747 h 829714"/>
                <a:gd name="connsiteX7" fmla="*/ 51969 w 1358563"/>
                <a:gd name="connsiteY7" fmla="*/ 553816 h 829714"/>
                <a:gd name="connsiteX8" fmla="*/ 553816 w 1358563"/>
                <a:gd name="connsiteY8" fmla="*/ 51969 h 829714"/>
                <a:gd name="connsiteX9" fmla="*/ 679281 w 1358563"/>
                <a:gd name="connsiteY9" fmla="*/ 0 h 82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8563" h="829714">
                  <a:moveTo>
                    <a:pt x="679281" y="0"/>
                  </a:moveTo>
                  <a:cubicBezTo>
                    <a:pt x="724691" y="0"/>
                    <a:pt x="770100" y="17323"/>
                    <a:pt x="804747" y="51969"/>
                  </a:cubicBezTo>
                  <a:lnTo>
                    <a:pt x="1306594" y="553816"/>
                  </a:lnTo>
                  <a:cubicBezTo>
                    <a:pt x="1375886" y="623109"/>
                    <a:pt x="1375886" y="735455"/>
                    <a:pt x="1306594" y="804747"/>
                  </a:cubicBezTo>
                  <a:lnTo>
                    <a:pt x="1281627" y="829714"/>
                  </a:lnTo>
                  <a:lnTo>
                    <a:pt x="76936" y="829714"/>
                  </a:lnTo>
                  <a:lnTo>
                    <a:pt x="51969" y="804747"/>
                  </a:lnTo>
                  <a:cubicBezTo>
                    <a:pt x="-17323" y="735455"/>
                    <a:pt x="-17323" y="623109"/>
                    <a:pt x="51969" y="553816"/>
                  </a:cubicBezTo>
                  <a:lnTo>
                    <a:pt x="553816" y="51969"/>
                  </a:lnTo>
                  <a:cubicBezTo>
                    <a:pt x="588462" y="17323"/>
                    <a:pt x="633871" y="0"/>
                    <a:pt x="679281" y="0"/>
                  </a:cubicBezTo>
                  <a:close/>
                </a:path>
              </a:pathLst>
            </a:custGeom>
            <a:solidFill>
              <a:schemeClr val="accent1"/>
            </a:solidFill>
            <a:ln w="5715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0" bIns="189000" anchor="ctr">
              <a:scene3d>
                <a:camera prst="orthographicFront"/>
                <a:lightRig rig="threePt" dir="t"/>
              </a:scene3d>
              <a:sp3d contourW="12700"/>
            </a:bodyPr>
            <a:lstStyle/>
            <a:p>
              <a:pPr algn="ctr" defTabSz="685800">
                <a:defRPr/>
              </a:pPr>
              <a:r>
                <a:rPr lang="en-US" altLang="zh-CN" sz="2700" dirty="0">
                  <a:solidFill>
                    <a:srgbClr val="FFFFFF"/>
                  </a:solidFill>
                  <a:latin typeface="迷你简准圆" panose="03000509000000000000" pitchFamily="65" charset="-122"/>
                  <a:ea typeface="迷你简准圆" panose="03000509000000000000" pitchFamily="65" charset="-122"/>
                </a:rPr>
                <a:t>A</a:t>
              </a:r>
              <a:endParaRPr lang="zh-CN" altLang="en-US" sz="2700" dirty="0">
                <a:solidFill>
                  <a:srgbClr val="FFFFFF"/>
                </a:solidFill>
                <a:latin typeface="迷你简准圆" panose="03000509000000000000" pitchFamily="65" charset="-122"/>
                <a:ea typeface="迷你简准圆" panose="03000509000000000000" pitchFamily="65" charset="-122"/>
              </a:endParaRPr>
            </a:p>
          </p:txBody>
        </p:sp>
        <p:sp>
          <p:nvSpPr>
            <p:cNvPr id="35" name="MH_SubTitle_1"/>
            <p:cNvSpPr/>
            <p:nvPr>
              <p:custDataLst>
                <p:tags r:id="rId3"/>
              </p:custDataLst>
            </p:nvPr>
          </p:nvSpPr>
          <p:spPr>
            <a:xfrm>
              <a:off x="2298701" y="2867025"/>
              <a:ext cx="1560513" cy="952500"/>
            </a:xfrm>
            <a:custGeom>
              <a:avLst/>
              <a:gdLst>
                <a:gd name="connsiteX0" fmla="*/ 76936 w 1358563"/>
                <a:gd name="connsiteY0" fmla="*/ 0 h 829714"/>
                <a:gd name="connsiteX1" fmla="*/ 1281627 w 1358563"/>
                <a:gd name="connsiteY1" fmla="*/ 0 h 829714"/>
                <a:gd name="connsiteX2" fmla="*/ 1306594 w 1358563"/>
                <a:gd name="connsiteY2" fmla="*/ 24967 h 829714"/>
                <a:gd name="connsiteX3" fmla="*/ 1306594 w 1358563"/>
                <a:gd name="connsiteY3" fmla="*/ 275898 h 829714"/>
                <a:gd name="connsiteX4" fmla="*/ 804747 w 1358563"/>
                <a:gd name="connsiteY4" fmla="*/ 777745 h 829714"/>
                <a:gd name="connsiteX5" fmla="*/ 553816 w 1358563"/>
                <a:gd name="connsiteY5" fmla="*/ 777745 h 829714"/>
                <a:gd name="connsiteX6" fmla="*/ 51969 w 1358563"/>
                <a:gd name="connsiteY6" fmla="*/ 275898 h 829714"/>
                <a:gd name="connsiteX7" fmla="*/ 51969 w 1358563"/>
                <a:gd name="connsiteY7" fmla="*/ 24967 h 82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8563" h="829714">
                  <a:moveTo>
                    <a:pt x="76936" y="0"/>
                  </a:moveTo>
                  <a:lnTo>
                    <a:pt x="1281627" y="0"/>
                  </a:lnTo>
                  <a:lnTo>
                    <a:pt x="1306594" y="24967"/>
                  </a:lnTo>
                  <a:cubicBezTo>
                    <a:pt x="1375886" y="94259"/>
                    <a:pt x="1375886" y="206605"/>
                    <a:pt x="1306594" y="275898"/>
                  </a:cubicBezTo>
                  <a:lnTo>
                    <a:pt x="804747" y="777745"/>
                  </a:lnTo>
                  <a:cubicBezTo>
                    <a:pt x="735454" y="847037"/>
                    <a:pt x="623108" y="847037"/>
                    <a:pt x="553816" y="777745"/>
                  </a:cubicBezTo>
                  <a:lnTo>
                    <a:pt x="51969" y="275898"/>
                  </a:lnTo>
                  <a:cubicBezTo>
                    <a:pt x="-17323" y="206605"/>
                    <a:pt x="-17323" y="94259"/>
                    <a:pt x="51969" y="24967"/>
                  </a:cubicBezTo>
                  <a:close/>
                </a:path>
              </a:pathLst>
            </a:custGeom>
            <a:solidFill>
              <a:srgbClr val="FFFFFF"/>
            </a:solidFill>
            <a:ln w="57150" cmpd="sng">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216000" anchor="ctr">
              <a:normAutofit/>
              <a:scene3d>
                <a:camera prst="orthographicFront"/>
                <a:lightRig rig="threePt" dir="t"/>
              </a:scene3d>
              <a:sp3d contourW="12700"/>
            </a:bodyPr>
            <a:lstStyle/>
            <a:p>
              <a:pPr algn="ctr" defTabSz="685800">
                <a:defRPr/>
              </a:pPr>
              <a:r>
                <a:rPr lang="en-US" altLang="zh-CN" sz="1500" b="1">
                  <a:solidFill>
                    <a:srgbClr val="FF99B2">
                      <a:lumMod val="75000"/>
                    </a:srgbClr>
                  </a:solidFill>
                  <a:latin typeface="Arial"/>
                  <a:ea typeface="微软雅黑"/>
                </a:rPr>
                <a:t>LOREM</a:t>
              </a:r>
              <a:endParaRPr lang="zh-CN" altLang="en-US" sz="1500" b="1" dirty="0">
                <a:solidFill>
                  <a:srgbClr val="FF99B2">
                    <a:lumMod val="75000"/>
                  </a:srgbClr>
                </a:solidFill>
                <a:latin typeface="Arial"/>
                <a:ea typeface="微软雅黑"/>
              </a:endParaRPr>
            </a:p>
          </p:txBody>
        </p:sp>
        <p:sp>
          <p:nvSpPr>
            <p:cNvPr id="19" name="MH_Other_2"/>
            <p:cNvSpPr/>
            <p:nvPr>
              <p:custDataLst>
                <p:tags r:id="rId4"/>
              </p:custDataLst>
            </p:nvPr>
          </p:nvSpPr>
          <p:spPr>
            <a:xfrm>
              <a:off x="4259263" y="2246314"/>
              <a:ext cx="1562100" cy="954087"/>
            </a:xfrm>
            <a:custGeom>
              <a:avLst/>
              <a:gdLst>
                <a:gd name="connsiteX0" fmla="*/ 679281 w 1358563"/>
                <a:gd name="connsiteY0" fmla="*/ 0 h 829714"/>
                <a:gd name="connsiteX1" fmla="*/ 804747 w 1358563"/>
                <a:gd name="connsiteY1" fmla="*/ 51969 h 829714"/>
                <a:gd name="connsiteX2" fmla="*/ 1306594 w 1358563"/>
                <a:gd name="connsiteY2" fmla="*/ 553816 h 829714"/>
                <a:gd name="connsiteX3" fmla="*/ 1306594 w 1358563"/>
                <a:gd name="connsiteY3" fmla="*/ 804747 h 829714"/>
                <a:gd name="connsiteX4" fmla="*/ 1281627 w 1358563"/>
                <a:gd name="connsiteY4" fmla="*/ 829714 h 829714"/>
                <a:gd name="connsiteX5" fmla="*/ 76936 w 1358563"/>
                <a:gd name="connsiteY5" fmla="*/ 829714 h 829714"/>
                <a:gd name="connsiteX6" fmla="*/ 51969 w 1358563"/>
                <a:gd name="connsiteY6" fmla="*/ 804747 h 829714"/>
                <a:gd name="connsiteX7" fmla="*/ 51969 w 1358563"/>
                <a:gd name="connsiteY7" fmla="*/ 553816 h 829714"/>
                <a:gd name="connsiteX8" fmla="*/ 553816 w 1358563"/>
                <a:gd name="connsiteY8" fmla="*/ 51969 h 829714"/>
                <a:gd name="connsiteX9" fmla="*/ 679281 w 1358563"/>
                <a:gd name="connsiteY9" fmla="*/ 0 h 82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8563" h="829714">
                  <a:moveTo>
                    <a:pt x="679281" y="0"/>
                  </a:moveTo>
                  <a:cubicBezTo>
                    <a:pt x="724691" y="0"/>
                    <a:pt x="770100" y="17323"/>
                    <a:pt x="804747" y="51969"/>
                  </a:cubicBezTo>
                  <a:lnTo>
                    <a:pt x="1306594" y="553816"/>
                  </a:lnTo>
                  <a:cubicBezTo>
                    <a:pt x="1375886" y="623109"/>
                    <a:pt x="1375886" y="735455"/>
                    <a:pt x="1306594" y="804747"/>
                  </a:cubicBezTo>
                  <a:lnTo>
                    <a:pt x="1281627" y="829714"/>
                  </a:lnTo>
                  <a:lnTo>
                    <a:pt x="76936" y="829714"/>
                  </a:lnTo>
                  <a:lnTo>
                    <a:pt x="51969" y="804747"/>
                  </a:lnTo>
                  <a:cubicBezTo>
                    <a:pt x="-17323" y="735455"/>
                    <a:pt x="-17323" y="623109"/>
                    <a:pt x="51969" y="553816"/>
                  </a:cubicBezTo>
                  <a:lnTo>
                    <a:pt x="553816" y="51969"/>
                  </a:lnTo>
                  <a:cubicBezTo>
                    <a:pt x="588462" y="17323"/>
                    <a:pt x="633871" y="0"/>
                    <a:pt x="679281" y="0"/>
                  </a:cubicBezTo>
                  <a:close/>
                </a:path>
              </a:pathLst>
            </a:custGeom>
            <a:solidFill>
              <a:schemeClr val="accent2"/>
            </a:solidFill>
            <a:ln w="571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tIns="0" bIns="189000" anchor="ctr">
              <a:scene3d>
                <a:camera prst="orthographicFront"/>
                <a:lightRig rig="threePt" dir="t"/>
              </a:scene3d>
              <a:sp3d contourW="12700"/>
            </a:bodyPr>
            <a:lstStyle/>
            <a:p>
              <a:pPr algn="ctr" defTabSz="685800">
                <a:defRPr/>
              </a:pPr>
              <a:r>
                <a:rPr lang="en-US" altLang="zh-CN" sz="2700" dirty="0">
                  <a:solidFill>
                    <a:srgbClr val="FFFFFF"/>
                  </a:solidFill>
                  <a:latin typeface="迷你简准圆" panose="03000509000000000000" pitchFamily="65" charset="-122"/>
                  <a:ea typeface="迷你简准圆" panose="03000509000000000000" pitchFamily="65" charset="-122"/>
                </a:rPr>
                <a:t>B</a:t>
              </a:r>
              <a:endParaRPr lang="zh-CN" altLang="en-US" sz="2700" dirty="0">
                <a:solidFill>
                  <a:srgbClr val="FFFFFF"/>
                </a:solidFill>
                <a:latin typeface="迷你简准圆" panose="03000509000000000000" pitchFamily="65" charset="-122"/>
                <a:ea typeface="迷你简准圆" panose="03000509000000000000" pitchFamily="65" charset="-122"/>
              </a:endParaRPr>
            </a:p>
          </p:txBody>
        </p:sp>
        <p:sp>
          <p:nvSpPr>
            <p:cNvPr id="20" name="MH_SubTitle_2"/>
            <p:cNvSpPr/>
            <p:nvPr>
              <p:custDataLst>
                <p:tags r:id="rId5"/>
              </p:custDataLst>
            </p:nvPr>
          </p:nvSpPr>
          <p:spPr>
            <a:xfrm>
              <a:off x="4260851" y="2867025"/>
              <a:ext cx="1558925" cy="952500"/>
            </a:xfrm>
            <a:custGeom>
              <a:avLst/>
              <a:gdLst>
                <a:gd name="connsiteX0" fmla="*/ 76936 w 1358563"/>
                <a:gd name="connsiteY0" fmla="*/ 0 h 829714"/>
                <a:gd name="connsiteX1" fmla="*/ 1281627 w 1358563"/>
                <a:gd name="connsiteY1" fmla="*/ 0 h 829714"/>
                <a:gd name="connsiteX2" fmla="*/ 1306594 w 1358563"/>
                <a:gd name="connsiteY2" fmla="*/ 24967 h 829714"/>
                <a:gd name="connsiteX3" fmla="*/ 1306594 w 1358563"/>
                <a:gd name="connsiteY3" fmla="*/ 275898 h 829714"/>
                <a:gd name="connsiteX4" fmla="*/ 804747 w 1358563"/>
                <a:gd name="connsiteY4" fmla="*/ 777745 h 829714"/>
                <a:gd name="connsiteX5" fmla="*/ 553816 w 1358563"/>
                <a:gd name="connsiteY5" fmla="*/ 777745 h 829714"/>
                <a:gd name="connsiteX6" fmla="*/ 51969 w 1358563"/>
                <a:gd name="connsiteY6" fmla="*/ 275898 h 829714"/>
                <a:gd name="connsiteX7" fmla="*/ 51969 w 1358563"/>
                <a:gd name="connsiteY7" fmla="*/ 24967 h 82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8563" h="829714">
                  <a:moveTo>
                    <a:pt x="76936" y="0"/>
                  </a:moveTo>
                  <a:lnTo>
                    <a:pt x="1281627" y="0"/>
                  </a:lnTo>
                  <a:lnTo>
                    <a:pt x="1306594" y="24967"/>
                  </a:lnTo>
                  <a:cubicBezTo>
                    <a:pt x="1375886" y="94259"/>
                    <a:pt x="1375886" y="206605"/>
                    <a:pt x="1306594" y="275898"/>
                  </a:cubicBezTo>
                  <a:lnTo>
                    <a:pt x="804747" y="777745"/>
                  </a:lnTo>
                  <a:cubicBezTo>
                    <a:pt x="735454" y="847037"/>
                    <a:pt x="623108" y="847037"/>
                    <a:pt x="553816" y="777745"/>
                  </a:cubicBezTo>
                  <a:lnTo>
                    <a:pt x="51969" y="275898"/>
                  </a:lnTo>
                  <a:cubicBezTo>
                    <a:pt x="-17323" y="206605"/>
                    <a:pt x="-17323" y="94259"/>
                    <a:pt x="51969" y="24967"/>
                  </a:cubicBezTo>
                  <a:close/>
                </a:path>
              </a:pathLst>
            </a:custGeom>
            <a:solidFill>
              <a:srgbClr val="FFFFFF"/>
            </a:solidFill>
            <a:ln w="57150" cmpd="sng">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216000" anchor="ctr">
              <a:normAutofit/>
              <a:scene3d>
                <a:camera prst="orthographicFront"/>
                <a:lightRig rig="threePt" dir="t"/>
              </a:scene3d>
              <a:sp3d contourW="12700"/>
            </a:bodyPr>
            <a:lstStyle/>
            <a:p>
              <a:pPr algn="ctr" defTabSz="685800">
                <a:defRPr/>
              </a:pPr>
              <a:r>
                <a:rPr lang="en-US" altLang="zh-CN" sz="1500" b="1">
                  <a:solidFill>
                    <a:srgbClr val="E6A857">
                      <a:lumMod val="75000"/>
                    </a:srgbClr>
                  </a:solidFill>
                  <a:latin typeface="Arial"/>
                  <a:ea typeface="微软雅黑"/>
                </a:rPr>
                <a:t>LOREM</a:t>
              </a:r>
              <a:endParaRPr lang="zh-CN" altLang="en-US" sz="1500" b="1" dirty="0">
                <a:solidFill>
                  <a:srgbClr val="E6A857">
                    <a:lumMod val="75000"/>
                  </a:srgbClr>
                </a:solidFill>
                <a:latin typeface="Arial"/>
                <a:ea typeface="微软雅黑"/>
              </a:endParaRPr>
            </a:p>
          </p:txBody>
        </p:sp>
        <p:sp>
          <p:nvSpPr>
            <p:cNvPr id="34" name="MH_Other_3"/>
            <p:cNvSpPr/>
            <p:nvPr>
              <p:custDataLst>
                <p:tags r:id="rId6"/>
              </p:custDataLst>
            </p:nvPr>
          </p:nvSpPr>
          <p:spPr>
            <a:xfrm>
              <a:off x="6221413" y="2246314"/>
              <a:ext cx="1562100" cy="954087"/>
            </a:xfrm>
            <a:custGeom>
              <a:avLst/>
              <a:gdLst>
                <a:gd name="connsiteX0" fmla="*/ 679281 w 1358563"/>
                <a:gd name="connsiteY0" fmla="*/ 0 h 829714"/>
                <a:gd name="connsiteX1" fmla="*/ 804747 w 1358563"/>
                <a:gd name="connsiteY1" fmla="*/ 51969 h 829714"/>
                <a:gd name="connsiteX2" fmla="*/ 1306594 w 1358563"/>
                <a:gd name="connsiteY2" fmla="*/ 553816 h 829714"/>
                <a:gd name="connsiteX3" fmla="*/ 1306594 w 1358563"/>
                <a:gd name="connsiteY3" fmla="*/ 804747 h 829714"/>
                <a:gd name="connsiteX4" fmla="*/ 1281627 w 1358563"/>
                <a:gd name="connsiteY4" fmla="*/ 829714 h 829714"/>
                <a:gd name="connsiteX5" fmla="*/ 76936 w 1358563"/>
                <a:gd name="connsiteY5" fmla="*/ 829714 h 829714"/>
                <a:gd name="connsiteX6" fmla="*/ 51969 w 1358563"/>
                <a:gd name="connsiteY6" fmla="*/ 804747 h 829714"/>
                <a:gd name="connsiteX7" fmla="*/ 51969 w 1358563"/>
                <a:gd name="connsiteY7" fmla="*/ 553816 h 829714"/>
                <a:gd name="connsiteX8" fmla="*/ 553816 w 1358563"/>
                <a:gd name="connsiteY8" fmla="*/ 51969 h 829714"/>
                <a:gd name="connsiteX9" fmla="*/ 679281 w 1358563"/>
                <a:gd name="connsiteY9" fmla="*/ 0 h 82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8563" h="829714">
                  <a:moveTo>
                    <a:pt x="679281" y="0"/>
                  </a:moveTo>
                  <a:cubicBezTo>
                    <a:pt x="724691" y="0"/>
                    <a:pt x="770100" y="17323"/>
                    <a:pt x="804747" y="51969"/>
                  </a:cubicBezTo>
                  <a:lnTo>
                    <a:pt x="1306594" y="553816"/>
                  </a:lnTo>
                  <a:cubicBezTo>
                    <a:pt x="1375886" y="623109"/>
                    <a:pt x="1375886" y="735455"/>
                    <a:pt x="1306594" y="804747"/>
                  </a:cubicBezTo>
                  <a:lnTo>
                    <a:pt x="1281627" y="829714"/>
                  </a:lnTo>
                  <a:lnTo>
                    <a:pt x="76936" y="829714"/>
                  </a:lnTo>
                  <a:lnTo>
                    <a:pt x="51969" y="804747"/>
                  </a:lnTo>
                  <a:cubicBezTo>
                    <a:pt x="-17323" y="735455"/>
                    <a:pt x="-17323" y="623109"/>
                    <a:pt x="51969" y="553816"/>
                  </a:cubicBezTo>
                  <a:lnTo>
                    <a:pt x="553816" y="51969"/>
                  </a:lnTo>
                  <a:cubicBezTo>
                    <a:pt x="588462" y="17323"/>
                    <a:pt x="633871" y="0"/>
                    <a:pt x="679281" y="0"/>
                  </a:cubicBezTo>
                  <a:close/>
                </a:path>
              </a:pathLst>
            </a:custGeom>
            <a:solidFill>
              <a:schemeClr val="accent3"/>
            </a:solidFill>
            <a:ln w="5715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tIns="0" bIns="189000" anchor="ctr">
              <a:scene3d>
                <a:camera prst="orthographicFront"/>
                <a:lightRig rig="threePt" dir="t"/>
              </a:scene3d>
              <a:sp3d contourW="12700"/>
            </a:bodyPr>
            <a:lstStyle/>
            <a:p>
              <a:pPr algn="ctr" defTabSz="685800">
                <a:defRPr/>
              </a:pPr>
              <a:r>
                <a:rPr lang="en-US" altLang="zh-CN" sz="2700" dirty="0">
                  <a:solidFill>
                    <a:srgbClr val="FFFFFF"/>
                  </a:solidFill>
                  <a:latin typeface="迷你简准圆" panose="03000509000000000000" pitchFamily="65" charset="-122"/>
                  <a:ea typeface="迷你简准圆" panose="03000509000000000000" pitchFamily="65" charset="-122"/>
                </a:rPr>
                <a:t>C</a:t>
              </a:r>
              <a:endParaRPr lang="zh-CN" altLang="en-US" sz="2700" dirty="0">
                <a:solidFill>
                  <a:srgbClr val="FFFFFF"/>
                </a:solidFill>
                <a:latin typeface="迷你简准圆" panose="03000509000000000000" pitchFamily="65" charset="-122"/>
                <a:ea typeface="迷你简准圆" panose="03000509000000000000" pitchFamily="65" charset="-122"/>
              </a:endParaRPr>
            </a:p>
          </p:txBody>
        </p:sp>
        <p:sp>
          <p:nvSpPr>
            <p:cNvPr id="36" name="MH_SubTitle_3"/>
            <p:cNvSpPr/>
            <p:nvPr>
              <p:custDataLst>
                <p:tags r:id="rId7"/>
              </p:custDataLst>
            </p:nvPr>
          </p:nvSpPr>
          <p:spPr>
            <a:xfrm>
              <a:off x="6221413" y="2867025"/>
              <a:ext cx="1560512" cy="952500"/>
            </a:xfrm>
            <a:custGeom>
              <a:avLst/>
              <a:gdLst>
                <a:gd name="connsiteX0" fmla="*/ 76936 w 1358563"/>
                <a:gd name="connsiteY0" fmla="*/ 0 h 829714"/>
                <a:gd name="connsiteX1" fmla="*/ 1281627 w 1358563"/>
                <a:gd name="connsiteY1" fmla="*/ 0 h 829714"/>
                <a:gd name="connsiteX2" fmla="*/ 1306594 w 1358563"/>
                <a:gd name="connsiteY2" fmla="*/ 24967 h 829714"/>
                <a:gd name="connsiteX3" fmla="*/ 1306594 w 1358563"/>
                <a:gd name="connsiteY3" fmla="*/ 275898 h 829714"/>
                <a:gd name="connsiteX4" fmla="*/ 804747 w 1358563"/>
                <a:gd name="connsiteY4" fmla="*/ 777745 h 829714"/>
                <a:gd name="connsiteX5" fmla="*/ 553816 w 1358563"/>
                <a:gd name="connsiteY5" fmla="*/ 777745 h 829714"/>
                <a:gd name="connsiteX6" fmla="*/ 51969 w 1358563"/>
                <a:gd name="connsiteY6" fmla="*/ 275898 h 829714"/>
                <a:gd name="connsiteX7" fmla="*/ 51969 w 1358563"/>
                <a:gd name="connsiteY7" fmla="*/ 24967 h 82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8563" h="829714">
                  <a:moveTo>
                    <a:pt x="76936" y="0"/>
                  </a:moveTo>
                  <a:lnTo>
                    <a:pt x="1281627" y="0"/>
                  </a:lnTo>
                  <a:lnTo>
                    <a:pt x="1306594" y="24967"/>
                  </a:lnTo>
                  <a:cubicBezTo>
                    <a:pt x="1375886" y="94259"/>
                    <a:pt x="1375886" y="206605"/>
                    <a:pt x="1306594" y="275898"/>
                  </a:cubicBezTo>
                  <a:lnTo>
                    <a:pt x="804747" y="777745"/>
                  </a:lnTo>
                  <a:cubicBezTo>
                    <a:pt x="735454" y="847037"/>
                    <a:pt x="623108" y="847037"/>
                    <a:pt x="553816" y="777745"/>
                  </a:cubicBezTo>
                  <a:lnTo>
                    <a:pt x="51969" y="275898"/>
                  </a:lnTo>
                  <a:cubicBezTo>
                    <a:pt x="-17323" y="206605"/>
                    <a:pt x="-17323" y="94259"/>
                    <a:pt x="51969" y="24967"/>
                  </a:cubicBezTo>
                  <a:close/>
                </a:path>
              </a:pathLst>
            </a:custGeom>
            <a:solidFill>
              <a:srgbClr val="FFFFFF"/>
            </a:solidFill>
            <a:ln w="57150" cmpd="sng">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216000" anchor="ctr">
              <a:normAutofit/>
              <a:scene3d>
                <a:camera prst="orthographicFront"/>
                <a:lightRig rig="threePt" dir="t"/>
              </a:scene3d>
              <a:sp3d contourW="12700"/>
            </a:bodyPr>
            <a:lstStyle/>
            <a:p>
              <a:pPr algn="ctr" defTabSz="685800">
                <a:defRPr/>
              </a:pPr>
              <a:r>
                <a:rPr lang="en-US" altLang="zh-CN" sz="1500" b="1">
                  <a:solidFill>
                    <a:srgbClr val="706F96">
                      <a:lumMod val="75000"/>
                    </a:srgbClr>
                  </a:solidFill>
                  <a:latin typeface="Arial"/>
                  <a:ea typeface="微软雅黑"/>
                </a:rPr>
                <a:t>LOREM</a:t>
              </a:r>
              <a:endParaRPr lang="zh-CN" altLang="en-US" sz="1500" b="1" dirty="0">
                <a:solidFill>
                  <a:srgbClr val="706F96">
                    <a:lumMod val="75000"/>
                  </a:srgbClr>
                </a:solidFill>
                <a:latin typeface="Arial"/>
                <a:ea typeface="微软雅黑"/>
              </a:endParaRPr>
            </a:p>
          </p:txBody>
        </p:sp>
        <p:sp>
          <p:nvSpPr>
            <p:cNvPr id="37" name="MH_Other_4"/>
            <p:cNvSpPr/>
            <p:nvPr>
              <p:custDataLst>
                <p:tags r:id="rId8"/>
              </p:custDataLst>
            </p:nvPr>
          </p:nvSpPr>
          <p:spPr>
            <a:xfrm>
              <a:off x="8181975" y="2246314"/>
              <a:ext cx="1563688" cy="954087"/>
            </a:xfrm>
            <a:custGeom>
              <a:avLst/>
              <a:gdLst>
                <a:gd name="connsiteX0" fmla="*/ 679281 w 1358563"/>
                <a:gd name="connsiteY0" fmla="*/ 0 h 829714"/>
                <a:gd name="connsiteX1" fmla="*/ 804747 w 1358563"/>
                <a:gd name="connsiteY1" fmla="*/ 51969 h 829714"/>
                <a:gd name="connsiteX2" fmla="*/ 1306594 w 1358563"/>
                <a:gd name="connsiteY2" fmla="*/ 553816 h 829714"/>
                <a:gd name="connsiteX3" fmla="*/ 1306594 w 1358563"/>
                <a:gd name="connsiteY3" fmla="*/ 804747 h 829714"/>
                <a:gd name="connsiteX4" fmla="*/ 1281627 w 1358563"/>
                <a:gd name="connsiteY4" fmla="*/ 829714 h 829714"/>
                <a:gd name="connsiteX5" fmla="*/ 76936 w 1358563"/>
                <a:gd name="connsiteY5" fmla="*/ 829714 h 829714"/>
                <a:gd name="connsiteX6" fmla="*/ 51969 w 1358563"/>
                <a:gd name="connsiteY6" fmla="*/ 804747 h 829714"/>
                <a:gd name="connsiteX7" fmla="*/ 51969 w 1358563"/>
                <a:gd name="connsiteY7" fmla="*/ 553816 h 829714"/>
                <a:gd name="connsiteX8" fmla="*/ 553816 w 1358563"/>
                <a:gd name="connsiteY8" fmla="*/ 51969 h 829714"/>
                <a:gd name="connsiteX9" fmla="*/ 679281 w 1358563"/>
                <a:gd name="connsiteY9" fmla="*/ 0 h 82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8563" h="829714">
                  <a:moveTo>
                    <a:pt x="679281" y="0"/>
                  </a:moveTo>
                  <a:cubicBezTo>
                    <a:pt x="724691" y="0"/>
                    <a:pt x="770100" y="17323"/>
                    <a:pt x="804747" y="51969"/>
                  </a:cubicBezTo>
                  <a:lnTo>
                    <a:pt x="1306594" y="553816"/>
                  </a:lnTo>
                  <a:cubicBezTo>
                    <a:pt x="1375886" y="623109"/>
                    <a:pt x="1375886" y="735455"/>
                    <a:pt x="1306594" y="804747"/>
                  </a:cubicBezTo>
                  <a:lnTo>
                    <a:pt x="1281627" y="829714"/>
                  </a:lnTo>
                  <a:lnTo>
                    <a:pt x="76936" y="829714"/>
                  </a:lnTo>
                  <a:lnTo>
                    <a:pt x="51969" y="804747"/>
                  </a:lnTo>
                  <a:cubicBezTo>
                    <a:pt x="-17323" y="735455"/>
                    <a:pt x="-17323" y="623109"/>
                    <a:pt x="51969" y="553816"/>
                  </a:cubicBezTo>
                  <a:lnTo>
                    <a:pt x="553816" y="51969"/>
                  </a:lnTo>
                  <a:cubicBezTo>
                    <a:pt x="588462" y="17323"/>
                    <a:pt x="633871" y="0"/>
                    <a:pt x="679281" y="0"/>
                  </a:cubicBezTo>
                  <a:close/>
                </a:path>
              </a:pathLst>
            </a:custGeom>
            <a:solidFill>
              <a:schemeClr val="accent4"/>
            </a:solidFill>
            <a:ln w="57150" cmpd="sng">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0" bIns="189000" anchor="ctr">
              <a:scene3d>
                <a:camera prst="orthographicFront"/>
                <a:lightRig rig="threePt" dir="t"/>
              </a:scene3d>
              <a:sp3d contourW="12700"/>
            </a:bodyPr>
            <a:lstStyle/>
            <a:p>
              <a:pPr algn="ctr" defTabSz="685800">
                <a:defRPr/>
              </a:pPr>
              <a:r>
                <a:rPr lang="en-US" altLang="zh-CN" sz="2700" dirty="0">
                  <a:solidFill>
                    <a:srgbClr val="FFFFFF"/>
                  </a:solidFill>
                  <a:latin typeface="迷你简准圆" panose="03000509000000000000" pitchFamily="65" charset="-122"/>
                  <a:ea typeface="迷你简准圆" panose="03000509000000000000" pitchFamily="65" charset="-122"/>
                </a:rPr>
                <a:t>D</a:t>
              </a:r>
              <a:endParaRPr lang="zh-CN" altLang="en-US" sz="2700" dirty="0">
                <a:solidFill>
                  <a:srgbClr val="FFFFFF"/>
                </a:solidFill>
                <a:latin typeface="迷你简准圆" panose="03000509000000000000" pitchFamily="65" charset="-122"/>
                <a:ea typeface="迷你简准圆" panose="03000509000000000000" pitchFamily="65" charset="-122"/>
              </a:endParaRPr>
            </a:p>
          </p:txBody>
        </p:sp>
        <p:sp>
          <p:nvSpPr>
            <p:cNvPr id="38" name="MH_SubTitle_4"/>
            <p:cNvSpPr/>
            <p:nvPr>
              <p:custDataLst>
                <p:tags r:id="rId9"/>
              </p:custDataLst>
            </p:nvPr>
          </p:nvSpPr>
          <p:spPr>
            <a:xfrm>
              <a:off x="8183564" y="2867025"/>
              <a:ext cx="1558925" cy="952500"/>
            </a:xfrm>
            <a:custGeom>
              <a:avLst/>
              <a:gdLst>
                <a:gd name="connsiteX0" fmla="*/ 76936 w 1358563"/>
                <a:gd name="connsiteY0" fmla="*/ 0 h 829714"/>
                <a:gd name="connsiteX1" fmla="*/ 1281627 w 1358563"/>
                <a:gd name="connsiteY1" fmla="*/ 0 h 829714"/>
                <a:gd name="connsiteX2" fmla="*/ 1306594 w 1358563"/>
                <a:gd name="connsiteY2" fmla="*/ 24967 h 829714"/>
                <a:gd name="connsiteX3" fmla="*/ 1306594 w 1358563"/>
                <a:gd name="connsiteY3" fmla="*/ 275898 h 829714"/>
                <a:gd name="connsiteX4" fmla="*/ 804747 w 1358563"/>
                <a:gd name="connsiteY4" fmla="*/ 777745 h 829714"/>
                <a:gd name="connsiteX5" fmla="*/ 553816 w 1358563"/>
                <a:gd name="connsiteY5" fmla="*/ 777745 h 829714"/>
                <a:gd name="connsiteX6" fmla="*/ 51969 w 1358563"/>
                <a:gd name="connsiteY6" fmla="*/ 275898 h 829714"/>
                <a:gd name="connsiteX7" fmla="*/ 51969 w 1358563"/>
                <a:gd name="connsiteY7" fmla="*/ 24967 h 82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8563" h="829714">
                  <a:moveTo>
                    <a:pt x="76936" y="0"/>
                  </a:moveTo>
                  <a:lnTo>
                    <a:pt x="1281627" y="0"/>
                  </a:lnTo>
                  <a:lnTo>
                    <a:pt x="1306594" y="24967"/>
                  </a:lnTo>
                  <a:cubicBezTo>
                    <a:pt x="1375886" y="94259"/>
                    <a:pt x="1375886" y="206605"/>
                    <a:pt x="1306594" y="275898"/>
                  </a:cubicBezTo>
                  <a:lnTo>
                    <a:pt x="804747" y="777745"/>
                  </a:lnTo>
                  <a:cubicBezTo>
                    <a:pt x="735454" y="847037"/>
                    <a:pt x="623108" y="847037"/>
                    <a:pt x="553816" y="777745"/>
                  </a:cubicBezTo>
                  <a:lnTo>
                    <a:pt x="51969" y="275898"/>
                  </a:lnTo>
                  <a:cubicBezTo>
                    <a:pt x="-17323" y="206605"/>
                    <a:pt x="-17323" y="94259"/>
                    <a:pt x="51969" y="24967"/>
                  </a:cubicBezTo>
                  <a:close/>
                </a:path>
              </a:pathLst>
            </a:custGeom>
            <a:solidFill>
              <a:srgbClr val="FFFFFF"/>
            </a:solidFill>
            <a:ln w="57150" cmpd="sng">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216000" anchor="ctr">
              <a:normAutofit/>
              <a:scene3d>
                <a:camera prst="orthographicFront"/>
                <a:lightRig rig="threePt" dir="t"/>
              </a:scene3d>
              <a:sp3d contourW="12700"/>
            </a:bodyPr>
            <a:lstStyle/>
            <a:p>
              <a:pPr algn="ctr" defTabSz="685800">
                <a:defRPr/>
              </a:pPr>
              <a:r>
                <a:rPr lang="en-US" altLang="zh-CN" sz="1500" b="1" dirty="0">
                  <a:solidFill>
                    <a:srgbClr val="66A836">
                      <a:lumMod val="75000"/>
                    </a:srgbClr>
                  </a:solidFill>
                  <a:latin typeface="Arial"/>
                  <a:ea typeface="微软雅黑"/>
                </a:rPr>
                <a:t>LOREM</a:t>
              </a:r>
              <a:endParaRPr lang="zh-CN" altLang="en-US" sz="1500" b="1" dirty="0">
                <a:solidFill>
                  <a:srgbClr val="66A836">
                    <a:lumMod val="75000"/>
                  </a:srgbClr>
                </a:solidFill>
                <a:latin typeface="Arial"/>
                <a:ea typeface="微软雅黑"/>
              </a:endParaRPr>
            </a:p>
          </p:txBody>
        </p:sp>
      </p:grpSp>
      <p:grpSp>
        <p:nvGrpSpPr>
          <p:cNvPr id="16" name="组合 15"/>
          <p:cNvGrpSpPr/>
          <p:nvPr/>
        </p:nvGrpSpPr>
        <p:grpSpPr>
          <a:xfrm>
            <a:off x="425649" y="343240"/>
            <a:ext cx="460772" cy="294407"/>
            <a:chOff x="3672114" y="-827314"/>
            <a:chExt cx="396844" cy="142875"/>
          </a:xfrm>
        </p:grpSpPr>
        <p:cxnSp>
          <p:nvCxnSpPr>
            <p:cNvPr id="17" name="直接连接符 16"/>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1055913" y="226319"/>
            <a:ext cx="3516087" cy="619788"/>
            <a:chOff x="2815770" y="4145761"/>
            <a:chExt cx="4688116" cy="826384"/>
          </a:xfrm>
        </p:grpSpPr>
        <p:sp>
          <p:nvSpPr>
            <p:cNvPr id="23" name="文本框 22"/>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24" name="文本框 23"/>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grpSp>
        <p:nvGrpSpPr>
          <p:cNvPr id="25" name="组合 24"/>
          <p:cNvGrpSpPr/>
          <p:nvPr/>
        </p:nvGrpSpPr>
        <p:grpSpPr>
          <a:xfrm>
            <a:off x="894184" y="3235610"/>
            <a:ext cx="1681481" cy="938499"/>
            <a:chOff x="1417544" y="3325188"/>
            <a:chExt cx="2241974" cy="1251332"/>
          </a:xfrm>
        </p:grpSpPr>
        <p:sp>
          <p:nvSpPr>
            <p:cNvPr id="26" name="矩形 25"/>
            <p:cNvSpPr/>
            <p:nvPr/>
          </p:nvSpPr>
          <p:spPr>
            <a:xfrm>
              <a:off x="1417544" y="3677812"/>
              <a:ext cx="2241974" cy="898708"/>
            </a:xfrm>
            <a:prstGeom prst="rect">
              <a:avLst/>
            </a:prstGeom>
          </p:spPr>
          <p:txBody>
            <a:bodyPr wrap="square">
              <a:spAutoFit/>
              <a:scene3d>
                <a:camera prst="orthographicFront"/>
                <a:lightRig rig="threePt" dir="t"/>
              </a:scene3d>
              <a:sp3d contourW="12700"/>
            </a:bodyPr>
            <a:lstStyle/>
            <a:p>
              <a:pPr algn="ct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a:t>
              </a:r>
            </a:p>
          </p:txBody>
        </p:sp>
        <p:sp>
          <p:nvSpPr>
            <p:cNvPr id="27" name="矩形 26"/>
            <p:cNvSpPr/>
            <p:nvPr/>
          </p:nvSpPr>
          <p:spPr>
            <a:xfrm>
              <a:off x="1417544" y="3325188"/>
              <a:ext cx="2241974" cy="455509"/>
            </a:xfrm>
            <a:prstGeom prst="rect">
              <a:avLst/>
            </a:prstGeom>
          </p:spPr>
          <p:txBody>
            <a:bodyPr wrap="square">
              <a:spAutoFit/>
              <a:scene3d>
                <a:camera prst="orthographicFront"/>
                <a:lightRig rig="threePt" dir="t"/>
              </a:scene3d>
              <a:sp3d contourW="12700"/>
            </a:bodyPr>
            <a:lstStyle/>
            <a:p>
              <a:pPr algn="ctr"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28" name="组合 27"/>
          <p:cNvGrpSpPr/>
          <p:nvPr/>
        </p:nvGrpSpPr>
        <p:grpSpPr>
          <a:xfrm>
            <a:off x="2785312" y="3235610"/>
            <a:ext cx="1681481" cy="1494420"/>
            <a:chOff x="1417544" y="3325188"/>
            <a:chExt cx="2241974" cy="1992560"/>
          </a:xfrm>
        </p:grpSpPr>
        <p:sp>
          <p:nvSpPr>
            <p:cNvPr id="29" name="矩形 28"/>
            <p:cNvSpPr/>
            <p:nvPr/>
          </p:nvSpPr>
          <p:spPr>
            <a:xfrm>
              <a:off x="1417544" y="3677812"/>
              <a:ext cx="2241974" cy="1639936"/>
            </a:xfrm>
            <a:prstGeom prst="rect">
              <a:avLst/>
            </a:prstGeom>
          </p:spPr>
          <p:txBody>
            <a:bodyPr wrap="square">
              <a:spAutoFit/>
              <a:scene3d>
                <a:camera prst="orthographicFront"/>
                <a:lightRig rig="threePt" dir="t"/>
              </a:scene3d>
              <a:sp3d contourW="12700"/>
            </a:bodyPr>
            <a:lstStyle/>
            <a:p>
              <a:pPr algn="ct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r>
                <a:rPr lang="zh-CN" altLang="en-US" sz="1050">
                  <a:solidFill>
                    <a:prstClr val="black">
                      <a:lumMod val="50000"/>
                      <a:lumOff val="50000"/>
                    </a:prstClr>
                  </a:solidFill>
                  <a:latin typeface="迷你简准圆" panose="03000509000000000000" pitchFamily="65" charset="-122"/>
                  <a:ea typeface="迷你简准圆" panose="03000509000000000000" pitchFamily="65" charset="-122"/>
                </a:rPr>
                <a:t>制作</a:t>
              </a:r>
              <a:r>
                <a:rPr lang="zh-CN" altLang="en-US" sz="1050">
                  <a:solidFill>
                    <a:prstClr val="black">
                      <a:lumMod val="50000"/>
                      <a:lumOff val="50000"/>
                    </a:prstClr>
                  </a:solidFill>
                  <a:latin typeface="迷你简准圆" panose="03000509000000000000" pitchFamily="65" charset="-122"/>
                  <a:ea typeface="迷你简准圆" panose="03000509000000000000" pitchFamily="65" charset="-122"/>
                </a:rPr>
                <a:t>成用户可以在投影仪或者计算机上进行演示</a:t>
              </a:r>
            </a:p>
            <a:p>
              <a:pPr algn="ctr" defTabSz="685800">
                <a:lnSpc>
                  <a:spcPct val="120000"/>
                </a:lnSpc>
              </a:pPr>
              <a:endPar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endParaRPr>
            </a:p>
          </p:txBody>
        </p:sp>
        <p:sp>
          <p:nvSpPr>
            <p:cNvPr id="30" name="矩形 29"/>
            <p:cNvSpPr/>
            <p:nvPr/>
          </p:nvSpPr>
          <p:spPr>
            <a:xfrm>
              <a:off x="1417544" y="3325188"/>
              <a:ext cx="2241974" cy="455509"/>
            </a:xfrm>
            <a:prstGeom prst="rect">
              <a:avLst/>
            </a:prstGeom>
          </p:spPr>
          <p:txBody>
            <a:bodyPr wrap="square">
              <a:spAutoFit/>
              <a:scene3d>
                <a:camera prst="orthographicFront"/>
                <a:lightRig rig="threePt" dir="t"/>
              </a:scene3d>
              <a:sp3d contourW="12700"/>
            </a:bodyPr>
            <a:lstStyle/>
            <a:p>
              <a:pPr algn="ctr"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31" name="组合 30"/>
          <p:cNvGrpSpPr/>
          <p:nvPr/>
        </p:nvGrpSpPr>
        <p:grpSpPr>
          <a:xfrm>
            <a:off x="4676441" y="3235610"/>
            <a:ext cx="1681481" cy="938499"/>
            <a:chOff x="1417544" y="3325188"/>
            <a:chExt cx="2241974" cy="1251332"/>
          </a:xfrm>
        </p:grpSpPr>
        <p:sp>
          <p:nvSpPr>
            <p:cNvPr id="32" name="矩形 31"/>
            <p:cNvSpPr/>
            <p:nvPr/>
          </p:nvSpPr>
          <p:spPr>
            <a:xfrm>
              <a:off x="1417544" y="3677812"/>
              <a:ext cx="2241974" cy="898708"/>
            </a:xfrm>
            <a:prstGeom prst="rect">
              <a:avLst/>
            </a:prstGeom>
          </p:spPr>
          <p:txBody>
            <a:bodyPr wrap="square">
              <a:spAutoFit/>
              <a:scene3d>
                <a:camera prst="orthographicFront"/>
                <a:lightRig rig="threePt" dir="t"/>
              </a:scene3d>
              <a:sp3d contourW="12700"/>
            </a:bodyPr>
            <a:lstStyle/>
            <a:p>
              <a:pPr algn="ct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a:t>
              </a:r>
            </a:p>
          </p:txBody>
        </p:sp>
        <p:sp>
          <p:nvSpPr>
            <p:cNvPr id="33" name="矩形 32"/>
            <p:cNvSpPr/>
            <p:nvPr/>
          </p:nvSpPr>
          <p:spPr>
            <a:xfrm>
              <a:off x="1417544" y="3325188"/>
              <a:ext cx="2241974" cy="455509"/>
            </a:xfrm>
            <a:prstGeom prst="rect">
              <a:avLst/>
            </a:prstGeom>
          </p:spPr>
          <p:txBody>
            <a:bodyPr wrap="square">
              <a:spAutoFit/>
              <a:scene3d>
                <a:camera prst="orthographicFront"/>
                <a:lightRig rig="threePt" dir="t"/>
              </a:scene3d>
              <a:sp3d contourW="12700"/>
            </a:bodyPr>
            <a:lstStyle/>
            <a:p>
              <a:pPr algn="ctr"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39" name="组合 38"/>
          <p:cNvGrpSpPr/>
          <p:nvPr/>
        </p:nvGrpSpPr>
        <p:grpSpPr>
          <a:xfrm>
            <a:off x="6567571" y="3235610"/>
            <a:ext cx="1681481" cy="938499"/>
            <a:chOff x="1417544" y="3325188"/>
            <a:chExt cx="2241974" cy="1251332"/>
          </a:xfrm>
        </p:grpSpPr>
        <p:sp>
          <p:nvSpPr>
            <p:cNvPr id="40" name="矩形 39"/>
            <p:cNvSpPr/>
            <p:nvPr/>
          </p:nvSpPr>
          <p:spPr>
            <a:xfrm>
              <a:off x="1417544" y="3677812"/>
              <a:ext cx="2241974" cy="898708"/>
            </a:xfrm>
            <a:prstGeom prst="rect">
              <a:avLst/>
            </a:prstGeom>
          </p:spPr>
          <p:txBody>
            <a:bodyPr wrap="square">
              <a:spAutoFit/>
              <a:scene3d>
                <a:camera prst="orthographicFront"/>
                <a:lightRig rig="threePt" dir="t"/>
              </a:scene3d>
              <a:sp3d contourW="12700"/>
            </a:bodyPr>
            <a:lstStyle/>
            <a:p>
              <a:pPr algn="ct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a:t>
              </a:r>
            </a:p>
          </p:txBody>
        </p:sp>
        <p:sp>
          <p:nvSpPr>
            <p:cNvPr id="41" name="矩形 40"/>
            <p:cNvSpPr/>
            <p:nvPr/>
          </p:nvSpPr>
          <p:spPr>
            <a:xfrm>
              <a:off x="1417544" y="3325188"/>
              <a:ext cx="2241974" cy="455509"/>
            </a:xfrm>
            <a:prstGeom prst="rect">
              <a:avLst/>
            </a:prstGeom>
          </p:spPr>
          <p:txBody>
            <a:bodyPr wrap="square">
              <a:spAutoFit/>
              <a:scene3d>
                <a:camera prst="orthographicFront"/>
                <a:lightRig rig="threePt" dir="t"/>
              </a:scene3d>
              <a:sp3d contourW="12700"/>
            </a:bodyPr>
            <a:lstStyle/>
            <a:p>
              <a:pPr algn="ctr"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spTree>
    <p:custDataLst>
      <p:tags r:id="rId1"/>
    </p:custDataLst>
    <p:extLst>
      <p:ext uri="{BB962C8B-B14F-4D97-AF65-F5344CB8AC3E}">
        <p14:creationId xmlns:p14="http://schemas.microsoft.com/office/powerpoint/2010/main" val="96985648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1+#ppt_w/2"/>
                                          </p:val>
                                        </p:tav>
                                        <p:tav tm="100000">
                                          <p:val>
                                            <p:strVal val="#ppt_x"/>
                                          </p:val>
                                        </p:tav>
                                      </p:tavLst>
                                    </p:anim>
                                    <p:anim calcmode="lin" valueType="num">
                                      <p:cBhvr additive="base">
                                        <p:cTn id="14" dur="500" fill="hold"/>
                                        <p:tgtEl>
                                          <p:spTgt spid="2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2" presetClass="entr" presetSubtype="1"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up)">
                                      <p:cBhvr>
                                        <p:cTn id="24" dur="500"/>
                                        <p:tgtEl>
                                          <p:spTgt spid="25"/>
                                        </p:tgtEl>
                                      </p:cBhvr>
                                    </p:animEffect>
                                  </p:childTnLst>
                                </p:cTn>
                              </p:par>
                            </p:childTnLst>
                          </p:cTn>
                        </p:par>
                        <p:par>
                          <p:cTn id="25" fill="hold">
                            <p:stCondLst>
                              <p:cond delay="2500"/>
                            </p:stCondLst>
                            <p:childTnLst>
                              <p:par>
                                <p:cTn id="26" presetID="22" presetClass="entr" presetSubtype="1"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up)">
                                      <p:cBhvr>
                                        <p:cTn id="28" dur="500"/>
                                        <p:tgtEl>
                                          <p:spTgt spid="28"/>
                                        </p:tgtEl>
                                      </p:cBhvr>
                                    </p:animEffect>
                                  </p:childTnLst>
                                </p:cTn>
                              </p:par>
                            </p:childTnLst>
                          </p:cTn>
                        </p:par>
                        <p:par>
                          <p:cTn id="29" fill="hold">
                            <p:stCondLst>
                              <p:cond delay="3000"/>
                            </p:stCondLst>
                            <p:childTnLst>
                              <p:par>
                                <p:cTn id="30" presetID="22" presetClass="entr" presetSubtype="1"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up)">
                                      <p:cBhvr>
                                        <p:cTn id="32" dur="500"/>
                                        <p:tgtEl>
                                          <p:spTgt spid="31"/>
                                        </p:tgtEl>
                                      </p:cBhvr>
                                    </p:animEffect>
                                  </p:childTnLst>
                                </p:cTn>
                              </p:par>
                            </p:childTnLst>
                          </p:cTn>
                        </p:par>
                        <p:par>
                          <p:cTn id="33" fill="hold">
                            <p:stCondLst>
                              <p:cond delay="3500"/>
                            </p:stCondLst>
                            <p:childTnLst>
                              <p:par>
                                <p:cTn id="34" presetID="22" presetClass="entr" presetSubtype="1"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up)">
                                      <p:cBhvr>
                                        <p:cTn id="3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25649" y="343240"/>
            <a:ext cx="460772" cy="294407"/>
            <a:chOff x="3672114" y="-827314"/>
            <a:chExt cx="396844" cy="142875"/>
          </a:xfrm>
        </p:grpSpPr>
        <p:cxnSp>
          <p:nvCxnSpPr>
            <p:cNvPr id="5" name="直接连接符 4"/>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1055913" y="226319"/>
            <a:ext cx="3516087" cy="619788"/>
            <a:chOff x="2815770" y="4145761"/>
            <a:chExt cx="4688116" cy="826384"/>
          </a:xfrm>
        </p:grpSpPr>
        <p:sp>
          <p:nvSpPr>
            <p:cNvPr id="8" name="文本框 7"/>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9" name="文本框 8"/>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grpSp>
        <p:nvGrpSpPr>
          <p:cNvPr id="13" name="组合 12"/>
          <p:cNvGrpSpPr/>
          <p:nvPr/>
        </p:nvGrpSpPr>
        <p:grpSpPr>
          <a:xfrm>
            <a:off x="809625" y="3187005"/>
            <a:ext cx="2190750" cy="938499"/>
            <a:chOff x="874713" y="3325188"/>
            <a:chExt cx="2921000" cy="1251332"/>
          </a:xfrm>
        </p:grpSpPr>
        <p:sp>
          <p:nvSpPr>
            <p:cNvPr id="11" name="矩形 10"/>
            <p:cNvSpPr/>
            <p:nvPr/>
          </p:nvSpPr>
          <p:spPr>
            <a:xfrm>
              <a:off x="874713" y="3677812"/>
              <a:ext cx="2921000" cy="898708"/>
            </a:xfrm>
            <a:prstGeom prst="rect">
              <a:avLst/>
            </a:prstGeom>
          </p:spPr>
          <p:txBody>
            <a:bodyPr wrap="square">
              <a:spAutoFit/>
              <a:scene3d>
                <a:camera prst="orthographicFront"/>
                <a:lightRig rig="threePt" dir="t"/>
              </a:scene3d>
              <a:sp3d contourW="12700"/>
            </a:bodyPr>
            <a:lstStyle/>
            <a:p>
              <a:pP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用户可以在投影仪或者计算机上进行演示也将演示文稿打印出来制作成胶片以便应用到更广泛的领域中</a:t>
              </a:r>
            </a:p>
          </p:txBody>
        </p:sp>
        <p:sp>
          <p:nvSpPr>
            <p:cNvPr id="12" name="矩形 11"/>
            <p:cNvSpPr/>
            <p:nvPr/>
          </p:nvSpPr>
          <p:spPr>
            <a:xfrm>
              <a:off x="874713" y="3325188"/>
              <a:ext cx="2241975"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17" name="组合 16"/>
          <p:cNvGrpSpPr/>
          <p:nvPr/>
        </p:nvGrpSpPr>
        <p:grpSpPr>
          <a:xfrm>
            <a:off x="3476625" y="3187005"/>
            <a:ext cx="2190750" cy="938499"/>
            <a:chOff x="874713" y="3325188"/>
            <a:chExt cx="2921000" cy="1251332"/>
          </a:xfrm>
        </p:grpSpPr>
        <p:sp>
          <p:nvSpPr>
            <p:cNvPr id="18" name="矩形 17"/>
            <p:cNvSpPr/>
            <p:nvPr/>
          </p:nvSpPr>
          <p:spPr>
            <a:xfrm>
              <a:off x="874713" y="3677812"/>
              <a:ext cx="2921000" cy="898708"/>
            </a:xfrm>
            <a:prstGeom prst="rect">
              <a:avLst/>
            </a:prstGeom>
          </p:spPr>
          <p:txBody>
            <a:bodyPr wrap="square">
              <a:spAutoFit/>
              <a:scene3d>
                <a:camera prst="orthographicFront"/>
                <a:lightRig rig="threePt" dir="t"/>
              </a:scene3d>
              <a:sp3d contourW="12700"/>
            </a:bodyPr>
            <a:lstStyle/>
            <a:p>
              <a:pP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用户可以在投影仪或者计算机上进行演示也将演示文稿打印出来制作成胶片以便应用到更广泛的领域中</a:t>
              </a:r>
            </a:p>
          </p:txBody>
        </p:sp>
        <p:sp>
          <p:nvSpPr>
            <p:cNvPr id="19" name="矩形 18"/>
            <p:cNvSpPr/>
            <p:nvPr/>
          </p:nvSpPr>
          <p:spPr>
            <a:xfrm>
              <a:off x="874713" y="3325188"/>
              <a:ext cx="2241975"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20" name="组合 19"/>
          <p:cNvGrpSpPr/>
          <p:nvPr/>
        </p:nvGrpSpPr>
        <p:grpSpPr>
          <a:xfrm>
            <a:off x="6143625" y="3187005"/>
            <a:ext cx="2190750" cy="938499"/>
            <a:chOff x="874713" y="3325188"/>
            <a:chExt cx="2921000" cy="1251332"/>
          </a:xfrm>
        </p:grpSpPr>
        <p:sp>
          <p:nvSpPr>
            <p:cNvPr id="21" name="矩形 20"/>
            <p:cNvSpPr/>
            <p:nvPr/>
          </p:nvSpPr>
          <p:spPr>
            <a:xfrm>
              <a:off x="874713" y="3677812"/>
              <a:ext cx="2921000" cy="898708"/>
            </a:xfrm>
            <a:prstGeom prst="rect">
              <a:avLst/>
            </a:prstGeom>
          </p:spPr>
          <p:txBody>
            <a:bodyPr wrap="square">
              <a:spAutoFit/>
              <a:scene3d>
                <a:camera prst="orthographicFront"/>
                <a:lightRig rig="threePt" dir="t"/>
              </a:scene3d>
              <a:sp3d contourW="12700"/>
            </a:bodyPr>
            <a:lstStyle/>
            <a:p>
              <a:pP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用户可以在投影仪或者计算机上进行演示也将演示文稿打印出来制作成胶片以便应用到更广泛的领域中</a:t>
              </a:r>
            </a:p>
          </p:txBody>
        </p:sp>
        <p:sp>
          <p:nvSpPr>
            <p:cNvPr id="22" name="矩形 21"/>
            <p:cNvSpPr/>
            <p:nvPr/>
          </p:nvSpPr>
          <p:spPr>
            <a:xfrm>
              <a:off x="874713" y="3325188"/>
              <a:ext cx="2241975"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pic>
        <p:nvPicPr>
          <p:cNvPr id="29" name="图片占位符 28"/>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a:stretch>
            <a:fillRect/>
          </a:stretch>
        </p:blipFill>
        <p:spPr/>
      </p:pic>
      <p:pic>
        <p:nvPicPr>
          <p:cNvPr id="30" name="图片占位符 29"/>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a:stretch>
            <a:fillRect/>
          </a:stretch>
        </p:blipFill>
        <p:spPr/>
      </p:pic>
      <p:pic>
        <p:nvPicPr>
          <p:cNvPr id="31" name="图片占位符 30"/>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19854710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18" presetClass="entr" presetSubtype="12" fill="hold"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strips(downLeft)">
                                      <p:cBhvr>
                                        <p:cTn id="18" dur="500"/>
                                        <p:tgtEl>
                                          <p:spTgt spid="29"/>
                                        </p:tgtEl>
                                      </p:cBhvr>
                                    </p:animEffect>
                                  </p:childTnLst>
                                </p:cTn>
                              </p:par>
                              <p:par>
                                <p:cTn id="19" presetID="18" presetClass="entr" presetSubtype="12"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strips(downLeft)">
                                      <p:cBhvr>
                                        <p:cTn id="21" dur="500"/>
                                        <p:tgtEl>
                                          <p:spTgt spid="30"/>
                                        </p:tgtEl>
                                      </p:cBhvr>
                                    </p:animEffect>
                                  </p:childTnLst>
                                </p:cTn>
                              </p:par>
                              <p:par>
                                <p:cTn id="22" presetID="18" presetClass="entr" presetSubtype="12" fill="hold"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strips(downLeft)">
                                      <p:cBhvr>
                                        <p:cTn id="24" dur="500"/>
                                        <p:tgtEl>
                                          <p:spTgt spid="31"/>
                                        </p:tgtEl>
                                      </p:cBhvr>
                                    </p:animEffect>
                                  </p:childTnLst>
                                </p:cTn>
                              </p:par>
                            </p:childTnLst>
                          </p:cTn>
                        </p:par>
                        <p:par>
                          <p:cTn id="25" fill="hold">
                            <p:stCondLst>
                              <p:cond delay="1500"/>
                            </p:stCondLst>
                            <p:childTnLst>
                              <p:par>
                                <p:cTn id="26" presetID="37"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900" decel="100000" fill="hold"/>
                                        <p:tgtEl>
                                          <p:spTgt spid="13"/>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32" presetID="37" presetClass="entr" presetSubtype="0" fill="hold" nodeType="withEffect">
                                  <p:stCondLst>
                                    <p:cond delay="25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900" decel="100000" fill="hold"/>
                                        <p:tgtEl>
                                          <p:spTgt spid="17"/>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38" presetID="37" presetClass="entr" presetSubtype="0" fill="hold" nodeType="withEffect">
                                  <p:stCondLst>
                                    <p:cond delay="50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anim calcmode="lin" valueType="num">
                                      <p:cBhvr>
                                        <p:cTn id="41" dur="1000" fill="hold"/>
                                        <p:tgtEl>
                                          <p:spTgt spid="20"/>
                                        </p:tgtEl>
                                        <p:attrNameLst>
                                          <p:attrName>ppt_x</p:attrName>
                                        </p:attrNameLst>
                                      </p:cBhvr>
                                      <p:tavLst>
                                        <p:tav tm="0">
                                          <p:val>
                                            <p:strVal val="#ppt_x"/>
                                          </p:val>
                                        </p:tav>
                                        <p:tav tm="100000">
                                          <p:val>
                                            <p:strVal val="#ppt_x"/>
                                          </p:val>
                                        </p:tav>
                                      </p:tavLst>
                                    </p:anim>
                                    <p:anim calcmode="lin" valueType="num">
                                      <p:cBhvr>
                                        <p:cTn id="42" dur="900" decel="100000" fill="hold"/>
                                        <p:tgtEl>
                                          <p:spTgt spid="20"/>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5" name="组合 14"/>
          <p:cNvGrpSpPr/>
          <p:nvPr/>
        </p:nvGrpSpPr>
        <p:grpSpPr>
          <a:xfrm>
            <a:off x="425649" y="343240"/>
            <a:ext cx="460772" cy="294407"/>
            <a:chOff x="3672114" y="-827314"/>
            <a:chExt cx="396844" cy="142875"/>
          </a:xfrm>
        </p:grpSpPr>
        <p:cxnSp>
          <p:nvCxnSpPr>
            <p:cNvPr id="16" name="直接连接符 15"/>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1055913" y="226319"/>
            <a:ext cx="3516087" cy="619788"/>
            <a:chOff x="2815770" y="4145761"/>
            <a:chExt cx="4688116" cy="826384"/>
          </a:xfrm>
        </p:grpSpPr>
        <p:sp>
          <p:nvSpPr>
            <p:cNvPr id="20" name="文本框 19"/>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21" name="文本框 20"/>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grpSp>
        <p:nvGrpSpPr>
          <p:cNvPr id="3" name="组合 2"/>
          <p:cNvGrpSpPr/>
          <p:nvPr/>
        </p:nvGrpSpPr>
        <p:grpSpPr>
          <a:xfrm>
            <a:off x="1341399" y="1538052"/>
            <a:ext cx="2403243" cy="2607941"/>
            <a:chOff x="1788532" y="2050736"/>
            <a:chExt cx="3204324" cy="3477254"/>
          </a:xfrm>
        </p:grpSpPr>
        <p:sp>
          <p:nvSpPr>
            <p:cNvPr id="12" name="MH_Other_3"/>
            <p:cNvSpPr>
              <a:spLocks noChangeArrowheads="1"/>
            </p:cNvSpPr>
            <p:nvPr>
              <p:custDataLst>
                <p:tags r:id="rId8"/>
              </p:custDataLst>
            </p:nvPr>
          </p:nvSpPr>
          <p:spPr bwMode="auto">
            <a:xfrm rot="9999556" flipV="1">
              <a:off x="1944305" y="5206865"/>
              <a:ext cx="3048551" cy="103206"/>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defTabSz="685800">
                <a:defRPr/>
              </a:pPr>
              <a:endParaRPr lang="zh-CN" altLang="en-US" sz="1350" kern="0">
                <a:solidFill>
                  <a:sysClr val="windowText" lastClr="000000"/>
                </a:solidFill>
                <a:latin typeface="Arial"/>
                <a:ea typeface="微软雅黑"/>
              </a:endParaRPr>
            </a:p>
          </p:txBody>
        </p:sp>
        <p:sp>
          <p:nvSpPr>
            <p:cNvPr id="4" name="MH_Text_1"/>
            <p:cNvSpPr/>
            <p:nvPr>
              <p:custDataLst>
                <p:tags r:id="rId9"/>
              </p:custDataLst>
            </p:nvPr>
          </p:nvSpPr>
          <p:spPr>
            <a:xfrm>
              <a:off x="2343236" y="2050736"/>
              <a:ext cx="2334047" cy="3477254"/>
            </a:xfrm>
            <a:custGeom>
              <a:avLst/>
              <a:gdLst>
                <a:gd name="connsiteX0" fmla="*/ 19050 w 1857375"/>
                <a:gd name="connsiteY0" fmla="*/ 0 h 2781300"/>
                <a:gd name="connsiteX1" fmla="*/ 1857375 w 1857375"/>
                <a:gd name="connsiteY1" fmla="*/ 457200 h 2781300"/>
                <a:gd name="connsiteX2" fmla="*/ 1857375 w 1857375"/>
                <a:gd name="connsiteY2" fmla="*/ 2343150 h 2781300"/>
                <a:gd name="connsiteX3" fmla="*/ 0 w 1857375"/>
                <a:gd name="connsiteY3" fmla="*/ 2781300 h 2781300"/>
                <a:gd name="connsiteX4" fmla="*/ 19050 w 1857375"/>
                <a:gd name="connsiteY4" fmla="*/ 0 h 2781300"/>
                <a:gd name="connsiteX0" fmla="*/ 0 w 1866900"/>
                <a:gd name="connsiteY0" fmla="*/ 0 h 2781300"/>
                <a:gd name="connsiteX1" fmla="*/ 1866900 w 1866900"/>
                <a:gd name="connsiteY1" fmla="*/ 457200 h 2781300"/>
                <a:gd name="connsiteX2" fmla="*/ 1866900 w 1866900"/>
                <a:gd name="connsiteY2" fmla="*/ 2343150 h 2781300"/>
                <a:gd name="connsiteX3" fmla="*/ 9525 w 1866900"/>
                <a:gd name="connsiteY3" fmla="*/ 2781300 h 2781300"/>
                <a:gd name="connsiteX4" fmla="*/ 0 w 1866900"/>
                <a:gd name="connsiteY4" fmla="*/ 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0" h="2781300">
                  <a:moveTo>
                    <a:pt x="0" y="0"/>
                  </a:moveTo>
                  <a:lnTo>
                    <a:pt x="1866900" y="457200"/>
                  </a:lnTo>
                  <a:lnTo>
                    <a:pt x="1866900" y="2343150"/>
                  </a:lnTo>
                  <a:lnTo>
                    <a:pt x="9525" y="2781300"/>
                  </a:lnTo>
                  <a:lnTo>
                    <a:pt x="0" y="0"/>
                  </a:lnTo>
                  <a:close/>
                </a:path>
              </a:pathLst>
            </a:custGeom>
            <a:solidFill>
              <a:schemeClr val="accent1">
                <a:lumMod val="40000"/>
                <a:lumOff val="6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81000" tIns="67500" rIns="81000" bIns="67500" anchor="ctr">
              <a:normAutofit/>
            </a:bodyPr>
            <a:lstStyle/>
            <a:p>
              <a:pPr algn="ctr" defTabSz="685800">
                <a:lnSpc>
                  <a:spcPct val="130000"/>
                </a:lnSpc>
                <a:defRPr/>
              </a:pPr>
              <a:endParaRPr lang="zh-CN" altLang="en-US" sz="1350" dirty="0">
                <a:solidFill>
                  <a:srgbClr val="FF99B2">
                    <a:lumMod val="75000"/>
                  </a:srgbClr>
                </a:solidFill>
                <a:latin typeface="Arial"/>
                <a:ea typeface="微软雅黑"/>
              </a:endParaRPr>
            </a:p>
          </p:txBody>
        </p:sp>
        <p:sp>
          <p:nvSpPr>
            <p:cNvPr id="5" name="MH_SubTitle_1"/>
            <p:cNvSpPr/>
            <p:nvPr>
              <p:custDataLst>
                <p:tags r:id="rId10"/>
              </p:custDataLst>
            </p:nvPr>
          </p:nvSpPr>
          <p:spPr>
            <a:xfrm>
              <a:off x="1866900" y="2050736"/>
              <a:ext cx="500153" cy="3477254"/>
            </a:xfrm>
            <a:custGeom>
              <a:avLst/>
              <a:gdLst>
                <a:gd name="connsiteX0" fmla="*/ 0 w 400050"/>
                <a:gd name="connsiteY0" fmla="*/ 457200 h 2809875"/>
                <a:gd name="connsiteX1" fmla="*/ 390525 w 400050"/>
                <a:gd name="connsiteY1" fmla="*/ 0 h 2809875"/>
                <a:gd name="connsiteX2" fmla="*/ 400050 w 400050"/>
                <a:gd name="connsiteY2" fmla="*/ 2809875 h 2809875"/>
                <a:gd name="connsiteX3" fmla="*/ 0 w 400050"/>
                <a:gd name="connsiteY3" fmla="*/ 2343150 h 2809875"/>
                <a:gd name="connsiteX4" fmla="*/ 0 w 400050"/>
                <a:gd name="connsiteY4" fmla="*/ 457200 h 280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050" h="2809875">
                  <a:moveTo>
                    <a:pt x="0" y="457200"/>
                  </a:moveTo>
                  <a:lnTo>
                    <a:pt x="390525" y="0"/>
                  </a:lnTo>
                  <a:lnTo>
                    <a:pt x="400050" y="2809875"/>
                  </a:lnTo>
                  <a:lnTo>
                    <a:pt x="0" y="2343150"/>
                  </a:lnTo>
                  <a:lnTo>
                    <a:pt x="0" y="457200"/>
                  </a:lnTo>
                  <a:close/>
                </a:path>
              </a:pathLst>
            </a:cu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defTabSz="685800">
                <a:defRPr/>
              </a:pPr>
              <a:endParaRPr lang="zh-CN" altLang="en-US" sz="1500" dirty="0">
                <a:solidFill>
                  <a:srgbClr val="FFFFFF"/>
                </a:solidFill>
                <a:latin typeface="Arial"/>
                <a:ea typeface="微软雅黑"/>
              </a:endParaRPr>
            </a:p>
          </p:txBody>
        </p:sp>
        <p:sp>
          <p:nvSpPr>
            <p:cNvPr id="23" name="矩形 22"/>
            <p:cNvSpPr/>
            <p:nvPr/>
          </p:nvSpPr>
          <p:spPr>
            <a:xfrm>
              <a:off x="2630839" y="2967598"/>
              <a:ext cx="1618525" cy="1932837"/>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75000"/>
                      <a:lumOff val="25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
          <p:nvSpPr>
            <p:cNvPr id="24" name="矩形 23"/>
            <p:cNvSpPr/>
            <p:nvPr/>
          </p:nvSpPr>
          <p:spPr>
            <a:xfrm>
              <a:off x="1788532" y="2769163"/>
              <a:ext cx="578620" cy="2091414"/>
            </a:xfrm>
            <a:prstGeom prst="rect">
              <a:avLst/>
            </a:prstGeom>
          </p:spPr>
          <p:txBody>
            <a:bodyPr vert="eaVert" wrap="square">
              <a:spAutoFit/>
              <a:scene3d>
                <a:camera prst="orthographicFront"/>
                <a:lightRig rig="threePt" dir="t"/>
              </a:scene3d>
              <a:sp3d contourW="12700"/>
            </a:bodyPr>
            <a:lstStyle/>
            <a:p>
              <a:pPr algn="ctr" defTabSz="685800">
                <a:lnSpc>
                  <a:spcPct val="120000"/>
                </a:lnSpc>
              </a:pPr>
              <a:r>
                <a:rPr lang="zh-CN" altLang="en-US" sz="1350" b="1" dirty="0">
                  <a:solidFill>
                    <a:prstClr val="white"/>
                  </a:solidFill>
                  <a:latin typeface="迷你简准圆" panose="03000509000000000000" pitchFamily="65" charset="-122"/>
                  <a:ea typeface="迷你简准圆" panose="03000509000000000000" pitchFamily="65" charset="-122"/>
                </a:rPr>
                <a:t>标题文字添加</a:t>
              </a:r>
            </a:p>
          </p:txBody>
        </p:sp>
      </p:grpSp>
      <p:grpSp>
        <p:nvGrpSpPr>
          <p:cNvPr id="10" name="组合 9"/>
          <p:cNvGrpSpPr/>
          <p:nvPr/>
        </p:nvGrpSpPr>
        <p:grpSpPr>
          <a:xfrm>
            <a:off x="3446523" y="1538052"/>
            <a:ext cx="2389532" cy="2607941"/>
            <a:chOff x="4595363" y="2050736"/>
            <a:chExt cx="3186043" cy="3477254"/>
          </a:xfrm>
        </p:grpSpPr>
        <p:sp>
          <p:nvSpPr>
            <p:cNvPr id="13" name="MH_Other_2"/>
            <p:cNvSpPr>
              <a:spLocks noChangeArrowheads="1"/>
            </p:cNvSpPr>
            <p:nvPr>
              <p:custDataLst>
                <p:tags r:id="rId5"/>
              </p:custDataLst>
            </p:nvPr>
          </p:nvSpPr>
          <p:spPr bwMode="auto">
            <a:xfrm rot="9999556" flipV="1">
              <a:off x="4732855" y="5218774"/>
              <a:ext cx="3048551" cy="103206"/>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defTabSz="685800">
                <a:defRPr/>
              </a:pPr>
              <a:endParaRPr lang="zh-CN" altLang="en-US" sz="1350" kern="0">
                <a:solidFill>
                  <a:sysClr val="windowText" lastClr="000000"/>
                </a:solidFill>
                <a:latin typeface="Arial"/>
                <a:ea typeface="微软雅黑"/>
              </a:endParaRPr>
            </a:p>
          </p:txBody>
        </p:sp>
        <p:sp>
          <p:nvSpPr>
            <p:cNvPr id="6" name="MH_Text_2"/>
            <p:cNvSpPr/>
            <p:nvPr>
              <p:custDataLst>
                <p:tags r:id="rId6"/>
              </p:custDataLst>
            </p:nvPr>
          </p:nvSpPr>
          <p:spPr>
            <a:xfrm>
              <a:off x="5153619" y="2050736"/>
              <a:ext cx="2334047" cy="3477254"/>
            </a:xfrm>
            <a:custGeom>
              <a:avLst/>
              <a:gdLst>
                <a:gd name="connsiteX0" fmla="*/ 19050 w 1857375"/>
                <a:gd name="connsiteY0" fmla="*/ 0 h 2781300"/>
                <a:gd name="connsiteX1" fmla="*/ 1857375 w 1857375"/>
                <a:gd name="connsiteY1" fmla="*/ 457200 h 2781300"/>
                <a:gd name="connsiteX2" fmla="*/ 1857375 w 1857375"/>
                <a:gd name="connsiteY2" fmla="*/ 2343150 h 2781300"/>
                <a:gd name="connsiteX3" fmla="*/ 0 w 1857375"/>
                <a:gd name="connsiteY3" fmla="*/ 2781300 h 2781300"/>
                <a:gd name="connsiteX4" fmla="*/ 19050 w 1857375"/>
                <a:gd name="connsiteY4" fmla="*/ 0 h 2781300"/>
                <a:gd name="connsiteX0" fmla="*/ 0 w 1866900"/>
                <a:gd name="connsiteY0" fmla="*/ 0 h 2781300"/>
                <a:gd name="connsiteX1" fmla="*/ 1866900 w 1866900"/>
                <a:gd name="connsiteY1" fmla="*/ 457200 h 2781300"/>
                <a:gd name="connsiteX2" fmla="*/ 1866900 w 1866900"/>
                <a:gd name="connsiteY2" fmla="*/ 2343150 h 2781300"/>
                <a:gd name="connsiteX3" fmla="*/ 9525 w 1866900"/>
                <a:gd name="connsiteY3" fmla="*/ 2781300 h 2781300"/>
                <a:gd name="connsiteX4" fmla="*/ 0 w 1866900"/>
                <a:gd name="connsiteY4" fmla="*/ 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0" h="2781300">
                  <a:moveTo>
                    <a:pt x="0" y="0"/>
                  </a:moveTo>
                  <a:lnTo>
                    <a:pt x="1866900" y="457200"/>
                  </a:lnTo>
                  <a:lnTo>
                    <a:pt x="1866900" y="2343150"/>
                  </a:lnTo>
                  <a:lnTo>
                    <a:pt x="9525" y="2781300"/>
                  </a:lnTo>
                  <a:lnTo>
                    <a:pt x="0" y="0"/>
                  </a:lnTo>
                  <a:close/>
                </a:path>
              </a:pathLst>
            </a:custGeom>
            <a:solidFill>
              <a:schemeClr val="accent2">
                <a:lumMod val="40000"/>
                <a:lumOff val="6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81000" tIns="67500" rIns="81000" bIns="67500" anchor="ctr">
              <a:normAutofit/>
            </a:bodyPr>
            <a:lstStyle/>
            <a:p>
              <a:pPr algn="ctr" defTabSz="685800">
                <a:lnSpc>
                  <a:spcPct val="130000"/>
                </a:lnSpc>
                <a:defRPr/>
              </a:pPr>
              <a:endParaRPr lang="zh-CN" altLang="en-US" sz="1350" dirty="0">
                <a:solidFill>
                  <a:srgbClr val="E6A857">
                    <a:lumMod val="75000"/>
                  </a:srgbClr>
                </a:solidFill>
                <a:latin typeface="Arial"/>
                <a:ea typeface="微软雅黑"/>
              </a:endParaRPr>
            </a:p>
          </p:txBody>
        </p:sp>
        <p:sp>
          <p:nvSpPr>
            <p:cNvPr id="7" name="MH_SubTitle_2"/>
            <p:cNvSpPr/>
            <p:nvPr>
              <p:custDataLst>
                <p:tags r:id="rId7"/>
              </p:custDataLst>
            </p:nvPr>
          </p:nvSpPr>
          <p:spPr>
            <a:xfrm>
              <a:off x="4677283" y="2050736"/>
              <a:ext cx="500153" cy="3477254"/>
            </a:xfrm>
            <a:custGeom>
              <a:avLst/>
              <a:gdLst>
                <a:gd name="connsiteX0" fmla="*/ 0 w 400050"/>
                <a:gd name="connsiteY0" fmla="*/ 457200 h 2809875"/>
                <a:gd name="connsiteX1" fmla="*/ 390525 w 400050"/>
                <a:gd name="connsiteY1" fmla="*/ 0 h 2809875"/>
                <a:gd name="connsiteX2" fmla="*/ 400050 w 400050"/>
                <a:gd name="connsiteY2" fmla="*/ 2809875 h 2809875"/>
                <a:gd name="connsiteX3" fmla="*/ 0 w 400050"/>
                <a:gd name="connsiteY3" fmla="*/ 2343150 h 2809875"/>
                <a:gd name="connsiteX4" fmla="*/ 0 w 400050"/>
                <a:gd name="connsiteY4" fmla="*/ 457200 h 280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050" h="2809875">
                  <a:moveTo>
                    <a:pt x="0" y="457200"/>
                  </a:moveTo>
                  <a:lnTo>
                    <a:pt x="390525" y="0"/>
                  </a:lnTo>
                  <a:lnTo>
                    <a:pt x="400050" y="2809875"/>
                  </a:lnTo>
                  <a:lnTo>
                    <a:pt x="0" y="2343150"/>
                  </a:lnTo>
                  <a:lnTo>
                    <a:pt x="0" y="457200"/>
                  </a:lnTo>
                  <a:close/>
                </a:path>
              </a:pathLst>
            </a:custGeom>
            <a:solidFill>
              <a:schemeClr val="accent2"/>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defTabSz="685800">
                <a:defRPr/>
              </a:pPr>
              <a:endParaRPr lang="zh-CN" altLang="en-US" sz="1500" dirty="0">
                <a:solidFill>
                  <a:srgbClr val="FFFFFF"/>
                </a:solidFill>
                <a:latin typeface="Arial"/>
                <a:ea typeface="微软雅黑"/>
              </a:endParaRPr>
            </a:p>
          </p:txBody>
        </p:sp>
        <p:sp>
          <p:nvSpPr>
            <p:cNvPr id="25" name="矩形 24"/>
            <p:cNvSpPr/>
            <p:nvPr/>
          </p:nvSpPr>
          <p:spPr>
            <a:xfrm>
              <a:off x="5541112" y="2967598"/>
              <a:ext cx="1618526" cy="1932837"/>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75000"/>
                      <a:lumOff val="25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
          <p:nvSpPr>
            <p:cNvPr id="27" name="矩形 26"/>
            <p:cNvSpPr/>
            <p:nvPr/>
          </p:nvSpPr>
          <p:spPr>
            <a:xfrm>
              <a:off x="4595363" y="2769163"/>
              <a:ext cx="578620" cy="2091414"/>
            </a:xfrm>
            <a:prstGeom prst="rect">
              <a:avLst/>
            </a:prstGeom>
          </p:spPr>
          <p:txBody>
            <a:bodyPr vert="eaVert" wrap="square">
              <a:spAutoFit/>
              <a:scene3d>
                <a:camera prst="orthographicFront"/>
                <a:lightRig rig="threePt" dir="t"/>
              </a:scene3d>
              <a:sp3d contourW="12700"/>
            </a:bodyPr>
            <a:lstStyle/>
            <a:p>
              <a:pPr algn="ctr" defTabSz="685800">
                <a:lnSpc>
                  <a:spcPct val="120000"/>
                </a:lnSpc>
              </a:pPr>
              <a:r>
                <a:rPr lang="zh-CN" altLang="en-US" sz="1350" b="1" dirty="0">
                  <a:solidFill>
                    <a:prstClr val="white"/>
                  </a:solidFill>
                  <a:latin typeface="迷你简准圆" panose="03000509000000000000" pitchFamily="65" charset="-122"/>
                  <a:ea typeface="迷你简准圆" panose="03000509000000000000" pitchFamily="65" charset="-122"/>
                </a:rPr>
                <a:t>标题文字添加</a:t>
              </a:r>
            </a:p>
          </p:txBody>
        </p:sp>
      </p:grpSp>
      <p:grpSp>
        <p:nvGrpSpPr>
          <p:cNvPr id="11" name="组合 10"/>
          <p:cNvGrpSpPr/>
          <p:nvPr/>
        </p:nvGrpSpPr>
        <p:grpSpPr>
          <a:xfrm>
            <a:off x="5564545" y="1538052"/>
            <a:ext cx="2426930" cy="2607941"/>
            <a:chOff x="7419393" y="2050736"/>
            <a:chExt cx="3235907" cy="3477254"/>
          </a:xfrm>
        </p:grpSpPr>
        <p:sp>
          <p:nvSpPr>
            <p:cNvPr id="14" name="MH_Other_1"/>
            <p:cNvSpPr>
              <a:spLocks noChangeArrowheads="1"/>
            </p:cNvSpPr>
            <p:nvPr>
              <p:custDataLst>
                <p:tags r:id="rId2"/>
              </p:custDataLst>
            </p:nvPr>
          </p:nvSpPr>
          <p:spPr bwMode="auto">
            <a:xfrm rot="9999556" flipV="1">
              <a:off x="7606749" y="5206865"/>
              <a:ext cx="3048551" cy="103206"/>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defTabSz="685800">
                <a:defRPr/>
              </a:pPr>
              <a:endParaRPr lang="zh-CN" altLang="en-US" sz="1350" kern="0">
                <a:solidFill>
                  <a:sysClr val="windowText" lastClr="000000"/>
                </a:solidFill>
                <a:latin typeface="Arial"/>
                <a:ea typeface="微软雅黑"/>
              </a:endParaRPr>
            </a:p>
          </p:txBody>
        </p:sp>
        <p:sp>
          <p:nvSpPr>
            <p:cNvPr id="8" name="MH_Text_3"/>
            <p:cNvSpPr/>
            <p:nvPr>
              <p:custDataLst>
                <p:tags r:id="rId3"/>
              </p:custDataLst>
            </p:nvPr>
          </p:nvSpPr>
          <p:spPr>
            <a:xfrm>
              <a:off x="7964001" y="2050736"/>
              <a:ext cx="2334047" cy="3477254"/>
            </a:xfrm>
            <a:custGeom>
              <a:avLst/>
              <a:gdLst>
                <a:gd name="connsiteX0" fmla="*/ 19050 w 1857375"/>
                <a:gd name="connsiteY0" fmla="*/ 0 h 2781300"/>
                <a:gd name="connsiteX1" fmla="*/ 1857375 w 1857375"/>
                <a:gd name="connsiteY1" fmla="*/ 457200 h 2781300"/>
                <a:gd name="connsiteX2" fmla="*/ 1857375 w 1857375"/>
                <a:gd name="connsiteY2" fmla="*/ 2343150 h 2781300"/>
                <a:gd name="connsiteX3" fmla="*/ 0 w 1857375"/>
                <a:gd name="connsiteY3" fmla="*/ 2781300 h 2781300"/>
                <a:gd name="connsiteX4" fmla="*/ 19050 w 1857375"/>
                <a:gd name="connsiteY4" fmla="*/ 0 h 2781300"/>
                <a:gd name="connsiteX0" fmla="*/ 0 w 1866900"/>
                <a:gd name="connsiteY0" fmla="*/ 0 h 2781300"/>
                <a:gd name="connsiteX1" fmla="*/ 1866900 w 1866900"/>
                <a:gd name="connsiteY1" fmla="*/ 457200 h 2781300"/>
                <a:gd name="connsiteX2" fmla="*/ 1866900 w 1866900"/>
                <a:gd name="connsiteY2" fmla="*/ 2343150 h 2781300"/>
                <a:gd name="connsiteX3" fmla="*/ 9525 w 1866900"/>
                <a:gd name="connsiteY3" fmla="*/ 2781300 h 2781300"/>
                <a:gd name="connsiteX4" fmla="*/ 0 w 1866900"/>
                <a:gd name="connsiteY4" fmla="*/ 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0" h="2781300">
                  <a:moveTo>
                    <a:pt x="0" y="0"/>
                  </a:moveTo>
                  <a:lnTo>
                    <a:pt x="1866900" y="457200"/>
                  </a:lnTo>
                  <a:lnTo>
                    <a:pt x="1866900" y="2343150"/>
                  </a:lnTo>
                  <a:lnTo>
                    <a:pt x="9525" y="2781300"/>
                  </a:lnTo>
                  <a:lnTo>
                    <a:pt x="0" y="0"/>
                  </a:lnTo>
                  <a:close/>
                </a:path>
              </a:pathLst>
            </a:custGeom>
            <a:solidFill>
              <a:schemeClr val="accent3">
                <a:lumMod val="40000"/>
                <a:lumOff val="6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81000" tIns="67500" rIns="81000" bIns="67500" anchor="ctr">
              <a:normAutofit/>
            </a:bodyPr>
            <a:lstStyle/>
            <a:p>
              <a:pPr algn="ctr" defTabSz="685800">
                <a:lnSpc>
                  <a:spcPct val="130000"/>
                </a:lnSpc>
                <a:defRPr/>
              </a:pPr>
              <a:endParaRPr lang="zh-CN" altLang="en-US" sz="1350" dirty="0">
                <a:solidFill>
                  <a:srgbClr val="706F96">
                    <a:lumMod val="75000"/>
                  </a:srgbClr>
                </a:solidFill>
                <a:latin typeface="Arial"/>
                <a:ea typeface="微软雅黑"/>
              </a:endParaRPr>
            </a:p>
          </p:txBody>
        </p:sp>
        <p:sp>
          <p:nvSpPr>
            <p:cNvPr id="9" name="MH_SubTitle_3"/>
            <p:cNvSpPr/>
            <p:nvPr>
              <p:custDataLst>
                <p:tags r:id="rId4"/>
              </p:custDataLst>
            </p:nvPr>
          </p:nvSpPr>
          <p:spPr>
            <a:xfrm>
              <a:off x="7487665" y="2050736"/>
              <a:ext cx="500153" cy="3477254"/>
            </a:xfrm>
            <a:custGeom>
              <a:avLst/>
              <a:gdLst>
                <a:gd name="connsiteX0" fmla="*/ 0 w 400050"/>
                <a:gd name="connsiteY0" fmla="*/ 457200 h 2809875"/>
                <a:gd name="connsiteX1" fmla="*/ 390525 w 400050"/>
                <a:gd name="connsiteY1" fmla="*/ 0 h 2809875"/>
                <a:gd name="connsiteX2" fmla="*/ 400050 w 400050"/>
                <a:gd name="connsiteY2" fmla="*/ 2809875 h 2809875"/>
                <a:gd name="connsiteX3" fmla="*/ 0 w 400050"/>
                <a:gd name="connsiteY3" fmla="*/ 2343150 h 2809875"/>
                <a:gd name="connsiteX4" fmla="*/ 0 w 400050"/>
                <a:gd name="connsiteY4" fmla="*/ 457200 h 280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050" h="2809875">
                  <a:moveTo>
                    <a:pt x="0" y="457200"/>
                  </a:moveTo>
                  <a:lnTo>
                    <a:pt x="390525" y="0"/>
                  </a:lnTo>
                  <a:lnTo>
                    <a:pt x="400050" y="2809875"/>
                  </a:lnTo>
                  <a:lnTo>
                    <a:pt x="0" y="2343150"/>
                  </a:lnTo>
                  <a:lnTo>
                    <a:pt x="0" y="457200"/>
                  </a:lnTo>
                  <a:close/>
                </a:path>
              </a:pathLst>
            </a:custGeom>
            <a:solidFill>
              <a:schemeClr val="accent3"/>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defTabSz="685800">
                <a:defRPr/>
              </a:pPr>
              <a:endParaRPr lang="zh-CN" altLang="en-US" sz="1500" dirty="0">
                <a:solidFill>
                  <a:srgbClr val="FFFFFF"/>
                </a:solidFill>
                <a:latin typeface="Arial"/>
                <a:ea typeface="微软雅黑"/>
              </a:endParaRPr>
            </a:p>
          </p:txBody>
        </p:sp>
        <p:sp>
          <p:nvSpPr>
            <p:cNvPr id="26" name="矩形 25"/>
            <p:cNvSpPr/>
            <p:nvPr/>
          </p:nvSpPr>
          <p:spPr>
            <a:xfrm>
              <a:off x="8315845" y="2967598"/>
              <a:ext cx="1618526" cy="1932837"/>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75000"/>
                      <a:lumOff val="25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
          <p:nvSpPr>
            <p:cNvPr id="28" name="矩形 27"/>
            <p:cNvSpPr/>
            <p:nvPr/>
          </p:nvSpPr>
          <p:spPr>
            <a:xfrm>
              <a:off x="7419393" y="2769163"/>
              <a:ext cx="578620" cy="2091414"/>
            </a:xfrm>
            <a:prstGeom prst="rect">
              <a:avLst/>
            </a:prstGeom>
          </p:spPr>
          <p:txBody>
            <a:bodyPr vert="eaVert" wrap="square">
              <a:spAutoFit/>
              <a:scene3d>
                <a:camera prst="orthographicFront"/>
                <a:lightRig rig="threePt" dir="t"/>
              </a:scene3d>
              <a:sp3d contourW="12700"/>
            </a:bodyPr>
            <a:lstStyle/>
            <a:p>
              <a:pPr algn="ctr" defTabSz="685800">
                <a:lnSpc>
                  <a:spcPct val="120000"/>
                </a:lnSpc>
              </a:pPr>
              <a:r>
                <a:rPr lang="zh-CN" altLang="en-US" sz="1350" b="1" dirty="0">
                  <a:solidFill>
                    <a:prstClr val="white"/>
                  </a:solidFill>
                  <a:latin typeface="迷你简准圆" panose="03000509000000000000" pitchFamily="65" charset="-122"/>
                  <a:ea typeface="迷你简准圆" panose="03000509000000000000" pitchFamily="65" charset="-122"/>
                </a:rPr>
                <a:t>标题文字添加</a:t>
              </a:r>
            </a:p>
          </p:txBody>
        </p:sp>
      </p:grpSp>
    </p:spTree>
    <p:custDataLst>
      <p:tags r:id="rId1"/>
    </p:custDataLst>
    <p:extLst>
      <p:ext uri="{BB962C8B-B14F-4D97-AF65-F5344CB8AC3E}">
        <p14:creationId xmlns:p14="http://schemas.microsoft.com/office/powerpoint/2010/main" val="41098176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1+#ppt_w/2"/>
                                          </p:val>
                                        </p:tav>
                                        <p:tav tm="100000">
                                          <p:val>
                                            <p:strVal val="#ppt_x"/>
                                          </p:val>
                                        </p:tav>
                                      </p:tavLst>
                                    </p:anim>
                                    <p:anim calcmode="lin" valueType="num">
                                      <p:cBhvr additive="base">
                                        <p:cTn id="14" dur="500" fill="hold"/>
                                        <p:tgtEl>
                                          <p:spTgt spid="19"/>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1+#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1+#ppt_w/2"/>
                                          </p:val>
                                        </p:tav>
                                        <p:tav tm="100000">
                                          <p:val>
                                            <p:strVal val="#ppt_x"/>
                                          </p:val>
                                        </p:tav>
                                      </p:tavLst>
                                    </p:anim>
                                    <p:anim calcmode="lin" valueType="num">
                                      <p:cBhvr additive="base">
                                        <p:cTn id="29"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 name="MH_Other_1"/>
          <p:cNvCxnSpPr/>
          <p:nvPr>
            <p:custDataLst>
              <p:tags r:id="rId2"/>
            </p:custDataLst>
          </p:nvPr>
        </p:nvCxnSpPr>
        <p:spPr>
          <a:xfrm>
            <a:off x="898072" y="1997869"/>
            <a:ext cx="7364919"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MH_Text_1"/>
          <p:cNvSpPr/>
          <p:nvPr>
            <p:custDataLst>
              <p:tags r:id="rId3"/>
            </p:custDataLst>
          </p:nvPr>
        </p:nvSpPr>
        <p:spPr>
          <a:xfrm>
            <a:off x="898072" y="2151969"/>
            <a:ext cx="7369628" cy="8984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67500" rIns="135000" bIns="67500" anchor="ctr">
            <a:normAutofit/>
          </a:bodyPr>
          <a:lstStyle/>
          <a:p>
            <a:pPr algn="just" defTabSz="685800">
              <a:lnSpc>
                <a:spcPct val="120000"/>
              </a:lnSpc>
              <a:spcBef>
                <a:spcPts val="450"/>
              </a:spcBef>
              <a:spcAft>
                <a:spcPts val="450"/>
              </a:spcAft>
              <a:defRPr/>
            </a:pPr>
            <a:endParaRPr lang="zh-CN" altLang="en-US" sz="1050" dirty="0">
              <a:solidFill>
                <a:srgbClr val="FFFFFF"/>
              </a:solidFill>
              <a:latin typeface="Arial"/>
              <a:ea typeface="微软雅黑"/>
            </a:endParaRPr>
          </a:p>
        </p:txBody>
      </p:sp>
      <p:sp>
        <p:nvSpPr>
          <p:cNvPr id="3" name="MH_Other_2"/>
          <p:cNvSpPr/>
          <p:nvPr>
            <p:custDataLst>
              <p:tags r:id="rId4"/>
            </p:custDataLst>
          </p:nvPr>
        </p:nvSpPr>
        <p:spPr>
          <a:xfrm rot="5400000">
            <a:off x="886761" y="1452053"/>
            <a:ext cx="175022" cy="1524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latin typeface="Arial"/>
              <a:ea typeface="微软雅黑"/>
            </a:endParaRPr>
          </a:p>
        </p:txBody>
      </p:sp>
      <p:grpSp>
        <p:nvGrpSpPr>
          <p:cNvPr id="14" name="组合 13"/>
          <p:cNvGrpSpPr/>
          <p:nvPr/>
        </p:nvGrpSpPr>
        <p:grpSpPr>
          <a:xfrm>
            <a:off x="425649" y="343240"/>
            <a:ext cx="460772" cy="294407"/>
            <a:chOff x="3672114" y="-827314"/>
            <a:chExt cx="396844" cy="142875"/>
          </a:xfrm>
        </p:grpSpPr>
        <p:cxnSp>
          <p:nvCxnSpPr>
            <p:cNvPr id="15" name="直接连接符 14"/>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1055913" y="226319"/>
            <a:ext cx="3516087" cy="619788"/>
            <a:chOff x="2815770" y="4145761"/>
            <a:chExt cx="4688116" cy="826384"/>
          </a:xfrm>
        </p:grpSpPr>
        <p:sp>
          <p:nvSpPr>
            <p:cNvPr id="20" name="文本框 19"/>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21" name="文本框 20"/>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grpSp>
        <p:nvGrpSpPr>
          <p:cNvPr id="22" name="组合 21"/>
          <p:cNvGrpSpPr/>
          <p:nvPr/>
        </p:nvGrpSpPr>
        <p:grpSpPr>
          <a:xfrm>
            <a:off x="1185092" y="1388361"/>
            <a:ext cx="6653983" cy="550700"/>
            <a:chOff x="874712" y="3325188"/>
            <a:chExt cx="8871977" cy="734267"/>
          </a:xfrm>
        </p:grpSpPr>
        <p:sp>
          <p:nvSpPr>
            <p:cNvPr id="23" name="矩形 22"/>
            <p:cNvSpPr/>
            <p:nvPr/>
          </p:nvSpPr>
          <p:spPr>
            <a:xfrm>
              <a:off x="874712" y="3677812"/>
              <a:ext cx="8871977" cy="381643"/>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
          <p:nvSpPr>
            <p:cNvPr id="24" name="矩形 23"/>
            <p:cNvSpPr/>
            <p:nvPr/>
          </p:nvSpPr>
          <p:spPr>
            <a:xfrm>
              <a:off x="874713" y="3325188"/>
              <a:ext cx="2241975" cy="492443"/>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500" b="1" dirty="0">
                  <a:solidFill>
                    <a:srgbClr val="FF99B2">
                      <a:lumMod val="75000"/>
                    </a:srgbClr>
                  </a:solidFill>
                  <a:latin typeface="迷你简准圆" panose="03000509000000000000" pitchFamily="65" charset="-122"/>
                  <a:ea typeface="迷你简准圆" panose="03000509000000000000" pitchFamily="65" charset="-122"/>
                </a:rPr>
                <a:t>标题文字添加</a:t>
              </a:r>
            </a:p>
          </p:txBody>
        </p:sp>
      </p:grpSp>
      <p:sp>
        <p:nvSpPr>
          <p:cNvPr id="25" name="矩形 24"/>
          <p:cNvSpPr/>
          <p:nvPr/>
        </p:nvSpPr>
        <p:spPr>
          <a:xfrm>
            <a:off x="1055914" y="2316979"/>
            <a:ext cx="7034088" cy="480131"/>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white"/>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pic>
        <p:nvPicPr>
          <p:cNvPr id="32" name="图片占位符 31"/>
          <p:cNvPicPr>
            <a:picLocks noGrp="1" noChangeAspect="1"/>
          </p:cNvPicPr>
          <p:nvPr>
            <p:ph type="pic" sz="quarter" idx="10"/>
          </p:nvPr>
        </p:nvPicPr>
        <p:blipFill>
          <a:blip r:embed="rId7" cstate="print">
            <a:extLst>
              <a:ext uri="{28A0092B-C50C-407E-A947-70E740481C1C}">
                <a14:useLocalDpi xmlns:a14="http://schemas.microsoft.com/office/drawing/2010/main" val="0"/>
              </a:ext>
            </a:extLst>
          </a:blip>
          <a:srcRect/>
          <a:stretch>
            <a:fillRect/>
          </a:stretch>
        </p:blipFill>
        <p:spPr/>
      </p:pic>
      <p:pic>
        <p:nvPicPr>
          <p:cNvPr id="33" name="图片占位符 32"/>
          <p:cNvPicPr>
            <a:picLocks noGrp="1" noChangeAspect="1"/>
          </p:cNvPicPr>
          <p:nvPr>
            <p:ph type="pic" sz="quarter" idx="11"/>
          </p:nvPr>
        </p:nvPicPr>
        <p:blipFill>
          <a:blip r:embed="rId8" cstate="print">
            <a:extLst>
              <a:ext uri="{28A0092B-C50C-407E-A947-70E740481C1C}">
                <a14:useLocalDpi xmlns:a14="http://schemas.microsoft.com/office/drawing/2010/main" val="0"/>
              </a:ext>
            </a:extLst>
          </a:blip>
          <a:srcRect/>
          <a:stretch>
            <a:fillRect/>
          </a:stretch>
        </p:blipFill>
        <p:spPr/>
      </p:pic>
      <p:pic>
        <p:nvPicPr>
          <p:cNvPr id="34" name="图片占位符 33"/>
          <p:cNvPicPr>
            <a:picLocks noGrp="1" noChangeAspect="1"/>
          </p:cNvPicPr>
          <p:nvPr>
            <p:ph type="pic" sz="quarter" idx="12"/>
          </p:nvPr>
        </p:nvPicPr>
        <p:blipFill>
          <a:blip r:embed="rId9" cstate="print">
            <a:extLst>
              <a:ext uri="{28A0092B-C50C-407E-A947-70E740481C1C}">
                <a14:useLocalDpi xmlns:a14="http://schemas.microsoft.com/office/drawing/2010/main" val="0"/>
              </a:ext>
            </a:extLst>
          </a:blip>
          <a:srcRect/>
          <a:stretch>
            <a:fillRect/>
          </a:stretch>
        </p:blipFill>
        <p:spPr/>
      </p:pic>
      <p:pic>
        <p:nvPicPr>
          <p:cNvPr id="35" name="图片占位符 34"/>
          <p:cNvPicPr>
            <a:picLocks noGrp="1" noChangeAspect="1"/>
          </p:cNvPicPr>
          <p:nvPr>
            <p:ph type="pic" sz="quarter" idx="13"/>
          </p:nvPr>
        </p:nvPicPr>
        <p:blipFill>
          <a:blip r:embed="rId10" cstate="print">
            <a:extLst>
              <a:ext uri="{28A0092B-C50C-407E-A947-70E740481C1C}">
                <a14:useLocalDpi xmlns:a14="http://schemas.microsoft.com/office/drawing/2010/main" val="0"/>
              </a:ext>
            </a:extLst>
          </a:blip>
          <a:srcRect/>
          <a:stretch>
            <a:fillRect/>
          </a:stretch>
        </p:blipFill>
        <p:spPr/>
      </p:pic>
    </p:spTree>
    <p:custDataLst>
      <p:tags r:id="rId1"/>
    </p:custDataLst>
    <p:extLst>
      <p:ext uri="{BB962C8B-B14F-4D97-AF65-F5344CB8AC3E}">
        <p14:creationId xmlns:p14="http://schemas.microsoft.com/office/powerpoint/2010/main" val="349319300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1+#ppt_w/2"/>
                                          </p:val>
                                        </p:tav>
                                        <p:tav tm="100000">
                                          <p:val>
                                            <p:strVal val="#ppt_x"/>
                                          </p:val>
                                        </p:tav>
                                      </p:tavLst>
                                    </p:anim>
                                    <p:anim calcmode="lin" valueType="num">
                                      <p:cBhvr additive="base">
                                        <p:cTn id="14" dur="500" fill="hold"/>
                                        <p:tgtEl>
                                          <p:spTgt spid="19"/>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1+#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left)">
                                      <p:cBhvr>
                                        <p:cTn id="29" dur="500"/>
                                        <p:tgtEl>
                                          <p:spTgt spid="2"/>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p:cTn id="40" dur="500" fill="hold"/>
                                        <p:tgtEl>
                                          <p:spTgt spid="32"/>
                                        </p:tgtEl>
                                        <p:attrNameLst>
                                          <p:attrName>ppt_w</p:attrName>
                                        </p:attrNameLst>
                                      </p:cBhvr>
                                      <p:tavLst>
                                        <p:tav tm="0">
                                          <p:val>
                                            <p:fltVal val="0"/>
                                          </p:val>
                                        </p:tav>
                                        <p:tav tm="100000">
                                          <p:val>
                                            <p:strVal val="#ppt_w"/>
                                          </p:val>
                                        </p:tav>
                                      </p:tavLst>
                                    </p:anim>
                                    <p:anim calcmode="lin" valueType="num">
                                      <p:cBhvr>
                                        <p:cTn id="41" dur="500" fill="hold"/>
                                        <p:tgtEl>
                                          <p:spTgt spid="32"/>
                                        </p:tgtEl>
                                        <p:attrNameLst>
                                          <p:attrName>ppt_h</p:attrName>
                                        </p:attrNameLst>
                                      </p:cBhvr>
                                      <p:tavLst>
                                        <p:tav tm="0">
                                          <p:val>
                                            <p:fltVal val="0"/>
                                          </p:val>
                                        </p:tav>
                                        <p:tav tm="100000">
                                          <p:val>
                                            <p:strVal val="#ppt_h"/>
                                          </p:val>
                                        </p:tav>
                                      </p:tavLst>
                                    </p:anim>
                                    <p:animEffect transition="in" filter="fade">
                                      <p:cBhvr>
                                        <p:cTn id="42" dur="500"/>
                                        <p:tgtEl>
                                          <p:spTgt spid="32"/>
                                        </p:tgtEl>
                                      </p:cBhvr>
                                    </p:animEffect>
                                  </p:childTnLst>
                                </p:cTn>
                              </p:par>
                            </p:childTnLst>
                          </p:cTn>
                        </p:par>
                        <p:par>
                          <p:cTn id="43" fill="hold">
                            <p:stCondLst>
                              <p:cond delay="3500"/>
                            </p:stCondLst>
                            <p:childTnLst>
                              <p:par>
                                <p:cTn id="44" presetID="53" presetClass="entr" presetSubtype="16"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p:cTn id="46" dur="500" fill="hold"/>
                                        <p:tgtEl>
                                          <p:spTgt spid="33"/>
                                        </p:tgtEl>
                                        <p:attrNameLst>
                                          <p:attrName>ppt_w</p:attrName>
                                        </p:attrNameLst>
                                      </p:cBhvr>
                                      <p:tavLst>
                                        <p:tav tm="0">
                                          <p:val>
                                            <p:fltVal val="0"/>
                                          </p:val>
                                        </p:tav>
                                        <p:tav tm="100000">
                                          <p:val>
                                            <p:strVal val="#ppt_w"/>
                                          </p:val>
                                        </p:tav>
                                      </p:tavLst>
                                    </p:anim>
                                    <p:anim calcmode="lin" valueType="num">
                                      <p:cBhvr>
                                        <p:cTn id="47" dur="500" fill="hold"/>
                                        <p:tgtEl>
                                          <p:spTgt spid="33"/>
                                        </p:tgtEl>
                                        <p:attrNameLst>
                                          <p:attrName>ppt_h</p:attrName>
                                        </p:attrNameLst>
                                      </p:cBhvr>
                                      <p:tavLst>
                                        <p:tav tm="0">
                                          <p:val>
                                            <p:fltVal val="0"/>
                                          </p:val>
                                        </p:tav>
                                        <p:tav tm="100000">
                                          <p:val>
                                            <p:strVal val="#ppt_h"/>
                                          </p:val>
                                        </p:tav>
                                      </p:tavLst>
                                    </p:anim>
                                    <p:animEffect transition="in" filter="fade">
                                      <p:cBhvr>
                                        <p:cTn id="48" dur="500"/>
                                        <p:tgtEl>
                                          <p:spTgt spid="33"/>
                                        </p:tgtEl>
                                      </p:cBhvr>
                                    </p:animEffect>
                                  </p:childTnLst>
                                </p:cTn>
                              </p:par>
                            </p:childTnLst>
                          </p:cTn>
                        </p:par>
                        <p:par>
                          <p:cTn id="49" fill="hold">
                            <p:stCondLst>
                              <p:cond delay="4000"/>
                            </p:stCondLst>
                            <p:childTnLst>
                              <p:par>
                                <p:cTn id="50" presetID="53" presetClass="entr" presetSubtype="16" fill="hold" nodeType="afterEffect">
                                  <p:stCondLst>
                                    <p:cond delay="0"/>
                                  </p:stCondLst>
                                  <p:childTnLst>
                                    <p:set>
                                      <p:cBhvr>
                                        <p:cTn id="51" dur="1" fill="hold">
                                          <p:stCondLst>
                                            <p:cond delay="0"/>
                                          </p:stCondLst>
                                        </p:cTn>
                                        <p:tgtEl>
                                          <p:spTgt spid="34"/>
                                        </p:tgtEl>
                                        <p:attrNameLst>
                                          <p:attrName>style.visibility</p:attrName>
                                        </p:attrNameLst>
                                      </p:cBhvr>
                                      <p:to>
                                        <p:strVal val="visible"/>
                                      </p:to>
                                    </p:set>
                                    <p:anim calcmode="lin" valueType="num">
                                      <p:cBhvr>
                                        <p:cTn id="52" dur="500" fill="hold"/>
                                        <p:tgtEl>
                                          <p:spTgt spid="34"/>
                                        </p:tgtEl>
                                        <p:attrNameLst>
                                          <p:attrName>ppt_w</p:attrName>
                                        </p:attrNameLst>
                                      </p:cBhvr>
                                      <p:tavLst>
                                        <p:tav tm="0">
                                          <p:val>
                                            <p:fltVal val="0"/>
                                          </p:val>
                                        </p:tav>
                                        <p:tav tm="100000">
                                          <p:val>
                                            <p:strVal val="#ppt_w"/>
                                          </p:val>
                                        </p:tav>
                                      </p:tavLst>
                                    </p:anim>
                                    <p:anim calcmode="lin" valueType="num">
                                      <p:cBhvr>
                                        <p:cTn id="53" dur="500" fill="hold"/>
                                        <p:tgtEl>
                                          <p:spTgt spid="34"/>
                                        </p:tgtEl>
                                        <p:attrNameLst>
                                          <p:attrName>ppt_h</p:attrName>
                                        </p:attrNameLst>
                                      </p:cBhvr>
                                      <p:tavLst>
                                        <p:tav tm="0">
                                          <p:val>
                                            <p:fltVal val="0"/>
                                          </p:val>
                                        </p:tav>
                                        <p:tav tm="100000">
                                          <p:val>
                                            <p:strVal val="#ppt_h"/>
                                          </p:val>
                                        </p:tav>
                                      </p:tavLst>
                                    </p:anim>
                                    <p:animEffect transition="in" filter="fade">
                                      <p:cBhvr>
                                        <p:cTn id="54" dur="500"/>
                                        <p:tgtEl>
                                          <p:spTgt spid="34"/>
                                        </p:tgtEl>
                                      </p:cBhvr>
                                    </p:animEffect>
                                  </p:childTnLst>
                                </p:cTn>
                              </p:par>
                            </p:childTnLst>
                          </p:cTn>
                        </p:par>
                        <p:par>
                          <p:cTn id="55" fill="hold">
                            <p:stCondLst>
                              <p:cond delay="4500"/>
                            </p:stCondLst>
                            <p:childTnLst>
                              <p:par>
                                <p:cTn id="56" presetID="53" presetClass="entr" presetSubtype="16" fill="hold"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p:cTn id="58" dur="500" fill="hold"/>
                                        <p:tgtEl>
                                          <p:spTgt spid="35"/>
                                        </p:tgtEl>
                                        <p:attrNameLst>
                                          <p:attrName>ppt_w</p:attrName>
                                        </p:attrNameLst>
                                      </p:cBhvr>
                                      <p:tavLst>
                                        <p:tav tm="0">
                                          <p:val>
                                            <p:fltVal val="0"/>
                                          </p:val>
                                        </p:tav>
                                        <p:tav tm="100000">
                                          <p:val>
                                            <p:strVal val="#ppt_w"/>
                                          </p:val>
                                        </p:tav>
                                      </p:tavLst>
                                    </p:anim>
                                    <p:anim calcmode="lin" valueType="num">
                                      <p:cBhvr>
                                        <p:cTn id="59" dur="500" fill="hold"/>
                                        <p:tgtEl>
                                          <p:spTgt spid="35"/>
                                        </p:tgtEl>
                                        <p:attrNameLst>
                                          <p:attrName>ppt_h</p:attrName>
                                        </p:attrNameLst>
                                      </p:cBhvr>
                                      <p:tavLst>
                                        <p:tav tm="0">
                                          <p:val>
                                            <p:fltVal val="0"/>
                                          </p:val>
                                        </p:tav>
                                        <p:tav tm="100000">
                                          <p:val>
                                            <p:strVal val="#ppt_h"/>
                                          </p:val>
                                        </p:tav>
                                      </p:tavLst>
                                    </p:anim>
                                    <p:animEffect transition="in" filter="fade">
                                      <p:cBhvr>
                                        <p:cTn id="6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3243943" y="1356511"/>
            <a:ext cx="2656115" cy="1363677"/>
          </a:xfrm>
          <a:prstGeom prst="rect">
            <a:avLst/>
          </a:prstGeom>
        </p:spPr>
      </p:pic>
      <p:sp>
        <p:nvSpPr>
          <p:cNvPr id="3" name="文本框 2"/>
          <p:cNvSpPr txBox="1"/>
          <p:nvPr/>
        </p:nvSpPr>
        <p:spPr>
          <a:xfrm>
            <a:off x="3497027" y="812087"/>
            <a:ext cx="2149949" cy="784830"/>
          </a:xfrm>
          <a:prstGeom prst="rect">
            <a:avLst/>
          </a:prstGeom>
          <a:noFill/>
        </p:spPr>
        <p:txBody>
          <a:bodyPr wrap="none" rtlCol="0">
            <a:spAutoFit/>
            <a:scene3d>
              <a:camera prst="orthographicFront"/>
              <a:lightRig rig="threePt" dir="t"/>
            </a:scene3d>
            <a:sp3d contourW="12700"/>
          </a:bodyPr>
          <a:lstStyle/>
          <a:p>
            <a:pPr algn="ctr" defTabSz="685800"/>
            <a:r>
              <a:rPr lang="en-US" altLang="zh-CN" sz="4500" dirty="0">
                <a:solidFill>
                  <a:srgbClr val="FF99B2"/>
                </a:solidFill>
                <a:latin typeface="迷你简准圆" panose="03000509000000000000" pitchFamily="65" charset="-122"/>
                <a:ea typeface="迷你简准圆" panose="03000509000000000000" pitchFamily="65" charset="-122"/>
              </a:rPr>
              <a:t>PART 04</a:t>
            </a:r>
            <a:endParaRPr lang="zh-CN" altLang="en-US" sz="4500" dirty="0">
              <a:solidFill>
                <a:srgbClr val="FF99B2"/>
              </a:solidFill>
              <a:latin typeface="迷你简准圆" panose="03000509000000000000" pitchFamily="65" charset="-122"/>
              <a:ea typeface="迷你简准圆" panose="03000509000000000000" pitchFamily="65" charset="-122"/>
            </a:endParaRPr>
          </a:p>
        </p:txBody>
      </p:sp>
      <p:sp>
        <p:nvSpPr>
          <p:cNvPr id="4" name="文本框 3"/>
          <p:cNvSpPr txBox="1"/>
          <p:nvPr/>
        </p:nvSpPr>
        <p:spPr>
          <a:xfrm>
            <a:off x="3094673" y="3011352"/>
            <a:ext cx="2954655" cy="507831"/>
          </a:xfrm>
          <a:prstGeom prst="rect">
            <a:avLst/>
          </a:prstGeom>
          <a:noFill/>
        </p:spPr>
        <p:txBody>
          <a:bodyPr wrap="none" rtlCol="0">
            <a:spAutoFit/>
            <a:scene3d>
              <a:camera prst="orthographicFront"/>
              <a:lightRig rig="threePt" dir="t"/>
            </a:scene3d>
            <a:sp3d contourW="12700"/>
          </a:bodyPr>
          <a:lstStyle/>
          <a:p>
            <a:pPr algn="ctr" defTabSz="685800"/>
            <a:r>
              <a:rPr lang="zh-CN" altLang="en-US" sz="2700" dirty="0">
                <a:solidFill>
                  <a:srgbClr val="FF99B2"/>
                </a:solidFill>
                <a:latin typeface="迷你简准圆" panose="03000509000000000000" pitchFamily="65" charset="-122"/>
                <a:ea typeface="迷你简准圆" panose="03000509000000000000" pitchFamily="65" charset="-122"/>
              </a:rPr>
              <a:t>标题文字添加此处</a:t>
            </a:r>
          </a:p>
        </p:txBody>
      </p:sp>
      <p:sp>
        <p:nvSpPr>
          <p:cNvPr id="5" name="文本框 4"/>
          <p:cNvSpPr txBox="1"/>
          <p:nvPr/>
        </p:nvSpPr>
        <p:spPr>
          <a:xfrm>
            <a:off x="2111828" y="3605644"/>
            <a:ext cx="4920344" cy="408060"/>
          </a:xfrm>
          <a:prstGeom prst="rect">
            <a:avLst/>
          </a:prstGeom>
          <a:noFill/>
        </p:spPr>
        <p:txBody>
          <a:bodyPr wrap="square" rtlCol="0">
            <a:spAutoFit/>
            <a:scene3d>
              <a:camera prst="orthographicFront"/>
              <a:lightRig rig="threePt" dir="t"/>
            </a:scene3d>
            <a:sp3d contourW="12700"/>
          </a:bodyPr>
          <a:lstStyle/>
          <a:p>
            <a:pPr algn="ctr" defTabSz="685800">
              <a:lnSpc>
                <a:spcPct val="114000"/>
              </a:lnSpc>
            </a:pPr>
            <a:r>
              <a:rPr lang="en-US" altLang="zh-CN" sz="900" dirty="0">
                <a:solidFill>
                  <a:prstClr val="white">
                    <a:lumMod val="50000"/>
                  </a:prstClr>
                </a:solidFill>
                <a:latin typeface="微软雅黑"/>
                <a:ea typeface="微软雅黑"/>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343359396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randombar(horizontal)">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组合 2"/>
          <p:cNvGrpSpPr/>
          <p:nvPr/>
        </p:nvGrpSpPr>
        <p:grpSpPr>
          <a:xfrm>
            <a:off x="2638426" y="1481137"/>
            <a:ext cx="4267199" cy="452438"/>
            <a:chOff x="3517900" y="1974850"/>
            <a:chExt cx="5689599" cy="603250"/>
          </a:xfrm>
        </p:grpSpPr>
        <p:sp>
          <p:nvSpPr>
            <p:cNvPr id="37" name="MH_Other_1"/>
            <p:cNvSpPr/>
            <p:nvPr>
              <p:custDataLst>
                <p:tags r:id="rId14"/>
              </p:custDataLst>
            </p:nvPr>
          </p:nvSpPr>
          <p:spPr>
            <a:xfrm rot="20249070">
              <a:off x="3517900" y="1978025"/>
              <a:ext cx="374650" cy="584200"/>
            </a:xfrm>
            <a:custGeom>
              <a:avLst/>
              <a:gdLst>
                <a:gd name="connsiteX0" fmla="*/ 339776 w 496896"/>
                <a:gd name="connsiteY0" fmla="*/ 16218 h 773729"/>
                <a:gd name="connsiteX1" fmla="*/ 482881 w 496896"/>
                <a:gd name="connsiteY1" fmla="*/ 146392 h 773729"/>
                <a:gd name="connsiteX2" fmla="*/ 496896 w 496896"/>
                <a:gd name="connsiteY2" fmla="*/ 175916 h 773729"/>
                <a:gd name="connsiteX3" fmla="*/ 441859 w 496896"/>
                <a:gd name="connsiteY3" fmla="*/ 216867 h 773729"/>
                <a:gd name="connsiteX4" fmla="*/ 234509 w 496896"/>
                <a:gd name="connsiteY4" fmla="*/ 761884 h 773729"/>
                <a:gd name="connsiteX5" fmla="*/ 234416 w 496896"/>
                <a:gd name="connsiteY5" fmla="*/ 773729 h 773729"/>
                <a:gd name="connsiteX6" fmla="*/ 212938 w 496896"/>
                <a:gd name="connsiteY6" fmla="*/ 751933 h 773729"/>
                <a:gd name="connsiteX7" fmla="*/ 111 w 496896"/>
                <a:gd name="connsiteY7" fmla="*/ 278412 h 773729"/>
                <a:gd name="connsiteX8" fmla="*/ 10626 w 496896"/>
                <a:gd name="connsiteY8" fmla="*/ 206487 h 773729"/>
                <a:gd name="connsiteX9" fmla="*/ 39154 w 496896"/>
                <a:gd name="connsiteY9" fmla="*/ 146392 h 773729"/>
                <a:gd name="connsiteX10" fmla="*/ 235109 w 496896"/>
                <a:gd name="connsiteY10" fmla="*/ 475 h 773729"/>
                <a:gd name="connsiteX11" fmla="*/ 261017 w 496896"/>
                <a:gd name="connsiteY11" fmla="*/ 0 h 773729"/>
                <a:gd name="connsiteX12" fmla="*/ 286926 w 496896"/>
                <a:gd name="connsiteY12" fmla="*/ 475 h 773729"/>
                <a:gd name="connsiteX13" fmla="*/ 339776 w 496896"/>
                <a:gd name="connsiteY13" fmla="*/ 16218 h 77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6896" h="773729">
                  <a:moveTo>
                    <a:pt x="339776" y="16218"/>
                  </a:moveTo>
                  <a:cubicBezTo>
                    <a:pt x="392132" y="38547"/>
                    <a:pt x="442215" y="80961"/>
                    <a:pt x="482881" y="146392"/>
                  </a:cubicBezTo>
                  <a:lnTo>
                    <a:pt x="496896" y="175916"/>
                  </a:lnTo>
                  <a:lnTo>
                    <a:pt x="441859" y="216867"/>
                  </a:lnTo>
                  <a:cubicBezTo>
                    <a:pt x="338038" y="315808"/>
                    <a:pt x="253936" y="491203"/>
                    <a:pt x="234509" y="761884"/>
                  </a:cubicBezTo>
                  <a:lnTo>
                    <a:pt x="234416" y="773729"/>
                  </a:lnTo>
                  <a:lnTo>
                    <a:pt x="212938" y="751933"/>
                  </a:lnTo>
                  <a:cubicBezTo>
                    <a:pt x="54669" y="569387"/>
                    <a:pt x="-2892" y="406057"/>
                    <a:pt x="111" y="278412"/>
                  </a:cubicBezTo>
                  <a:lnTo>
                    <a:pt x="10626" y="206487"/>
                  </a:lnTo>
                  <a:lnTo>
                    <a:pt x="39154" y="146392"/>
                  </a:lnTo>
                  <a:cubicBezTo>
                    <a:pt x="93374" y="59151"/>
                    <a:pt x="164338" y="12828"/>
                    <a:pt x="235109" y="475"/>
                  </a:cubicBezTo>
                  <a:lnTo>
                    <a:pt x="261017" y="0"/>
                  </a:lnTo>
                  <a:lnTo>
                    <a:pt x="286926" y="475"/>
                  </a:lnTo>
                  <a:cubicBezTo>
                    <a:pt x="304619" y="3563"/>
                    <a:pt x="322324" y="8774"/>
                    <a:pt x="339776" y="16218"/>
                  </a:cubicBez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200">
                <a:solidFill>
                  <a:prstClr val="white"/>
                </a:solidFill>
                <a:latin typeface="Arial"/>
                <a:ea typeface="微软雅黑"/>
              </a:endParaRPr>
            </a:p>
          </p:txBody>
        </p:sp>
        <p:sp>
          <p:nvSpPr>
            <p:cNvPr id="34" name="MH_Other_2"/>
            <p:cNvSpPr/>
            <p:nvPr>
              <p:custDataLst>
                <p:tags r:id="rId15"/>
              </p:custDataLst>
            </p:nvPr>
          </p:nvSpPr>
          <p:spPr>
            <a:xfrm rot="1350930" flipH="1">
              <a:off x="3757613" y="1974850"/>
              <a:ext cx="393700" cy="603250"/>
            </a:xfrm>
            <a:custGeom>
              <a:avLst/>
              <a:gdLst>
                <a:gd name="connsiteX0" fmla="*/ 261017 w 522034"/>
                <a:gd name="connsiteY0" fmla="*/ 0 h 800723"/>
                <a:gd name="connsiteX1" fmla="*/ 286926 w 522034"/>
                <a:gd name="connsiteY1" fmla="*/ 475 h 800723"/>
                <a:gd name="connsiteX2" fmla="*/ 482881 w 522034"/>
                <a:gd name="connsiteY2" fmla="*/ 146392 h 800723"/>
                <a:gd name="connsiteX3" fmla="*/ 511408 w 522034"/>
                <a:gd name="connsiteY3" fmla="*/ 206487 h 800723"/>
                <a:gd name="connsiteX4" fmla="*/ 521923 w 522034"/>
                <a:gd name="connsiteY4" fmla="*/ 278412 h 800723"/>
                <a:gd name="connsiteX5" fmla="*/ 309096 w 522034"/>
                <a:gd name="connsiteY5" fmla="*/ 751933 h 800723"/>
                <a:gd name="connsiteX6" fmla="*/ 261017 w 522034"/>
                <a:gd name="connsiteY6" fmla="*/ 800723 h 800723"/>
                <a:gd name="connsiteX7" fmla="*/ 212938 w 522034"/>
                <a:gd name="connsiteY7" fmla="*/ 751933 h 800723"/>
                <a:gd name="connsiteX8" fmla="*/ 111 w 522034"/>
                <a:gd name="connsiteY8" fmla="*/ 278412 h 800723"/>
                <a:gd name="connsiteX9" fmla="*/ 10626 w 522034"/>
                <a:gd name="connsiteY9" fmla="*/ 206487 h 800723"/>
                <a:gd name="connsiteX10" fmla="*/ 39154 w 522034"/>
                <a:gd name="connsiteY10" fmla="*/ 146392 h 800723"/>
                <a:gd name="connsiteX11" fmla="*/ 235109 w 522034"/>
                <a:gd name="connsiteY11" fmla="*/ 475 h 80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4" h="800723">
                  <a:moveTo>
                    <a:pt x="261017" y="0"/>
                  </a:moveTo>
                  <a:lnTo>
                    <a:pt x="286926" y="475"/>
                  </a:lnTo>
                  <a:cubicBezTo>
                    <a:pt x="357697" y="12828"/>
                    <a:pt x="428660" y="59151"/>
                    <a:pt x="482881" y="146392"/>
                  </a:cubicBezTo>
                  <a:lnTo>
                    <a:pt x="511408" y="206487"/>
                  </a:lnTo>
                  <a:lnTo>
                    <a:pt x="521923" y="278412"/>
                  </a:lnTo>
                  <a:cubicBezTo>
                    <a:pt x="524926" y="406057"/>
                    <a:pt x="467366" y="569387"/>
                    <a:pt x="309096" y="751933"/>
                  </a:cubicBezTo>
                  <a:lnTo>
                    <a:pt x="261017" y="800723"/>
                  </a:lnTo>
                  <a:lnTo>
                    <a:pt x="212938" y="751933"/>
                  </a:lnTo>
                  <a:cubicBezTo>
                    <a:pt x="54669" y="569387"/>
                    <a:pt x="-2892" y="406057"/>
                    <a:pt x="111" y="278412"/>
                  </a:cubicBezTo>
                  <a:lnTo>
                    <a:pt x="10626" y="206487"/>
                  </a:lnTo>
                  <a:lnTo>
                    <a:pt x="39154" y="146392"/>
                  </a:lnTo>
                  <a:cubicBezTo>
                    <a:pt x="93374" y="59151"/>
                    <a:pt x="164338" y="12828"/>
                    <a:pt x="235109" y="47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35000" anchor="ctr"/>
            <a:lstStyle/>
            <a:p>
              <a:pPr algn="ctr" defTabSz="685800">
                <a:defRPr/>
              </a:pPr>
              <a:r>
                <a:rPr lang="en-US" altLang="zh-CN" sz="2400" b="1" dirty="0">
                  <a:solidFill>
                    <a:srgbClr val="FFFFFF"/>
                  </a:solidFill>
                  <a:latin typeface="方正舒体" panose="02010601030101010101" pitchFamily="2" charset="-122"/>
                  <a:ea typeface="方正舒体" panose="02010601030101010101" pitchFamily="2" charset="-122"/>
                  <a:cs typeface="Arial Unicode MS" panose="020B0604020202020204" pitchFamily="34" charset="-122"/>
                </a:rPr>
                <a:t>1</a:t>
              </a:r>
              <a:endParaRPr lang="zh-CN" altLang="en-US" sz="2400" b="1" dirty="0">
                <a:solidFill>
                  <a:srgbClr val="FFFFFF"/>
                </a:solidFill>
                <a:latin typeface="方正舒体" panose="02010601030101010101" pitchFamily="2" charset="-122"/>
                <a:ea typeface="方正舒体" panose="02010601030101010101" pitchFamily="2" charset="-122"/>
                <a:cs typeface="Arial Unicode MS" panose="020B0604020202020204" pitchFamily="34" charset="-122"/>
              </a:endParaRPr>
            </a:p>
          </p:txBody>
        </p:sp>
        <p:cxnSp>
          <p:nvCxnSpPr>
            <p:cNvPr id="61" name="MH_Other_3"/>
            <p:cNvCxnSpPr/>
            <p:nvPr>
              <p:custDataLst>
                <p:tags r:id="rId16"/>
              </p:custDataLst>
            </p:nvPr>
          </p:nvCxnSpPr>
          <p:spPr>
            <a:xfrm>
              <a:off x="3833813" y="2554288"/>
              <a:ext cx="4679950" cy="0"/>
            </a:xfrm>
            <a:prstGeom prst="line">
              <a:avLst/>
            </a:prstGeom>
            <a:ln>
              <a:solidFill>
                <a:srgbClr val="D3D3D3"/>
              </a:solidFill>
              <a:prstDash val="dash"/>
            </a:ln>
          </p:spPr>
          <p:style>
            <a:lnRef idx="1">
              <a:schemeClr val="accent1"/>
            </a:lnRef>
            <a:fillRef idx="0">
              <a:schemeClr val="accent1"/>
            </a:fillRef>
            <a:effectRef idx="0">
              <a:schemeClr val="accent1"/>
            </a:effectRef>
            <a:fontRef idx="minor">
              <a:schemeClr val="tx1"/>
            </a:fontRef>
          </p:style>
        </p:cxnSp>
        <p:sp>
          <p:nvSpPr>
            <p:cNvPr id="15" name="MH_SubTitle_1"/>
            <p:cNvSpPr txBox="1"/>
            <p:nvPr>
              <p:custDataLst>
                <p:tags r:id="rId17"/>
              </p:custDataLst>
            </p:nvPr>
          </p:nvSpPr>
          <p:spPr>
            <a:xfrm>
              <a:off x="4691802" y="2051051"/>
              <a:ext cx="4515697" cy="441325"/>
            </a:xfrm>
            <a:prstGeom prst="rect">
              <a:avLst/>
            </a:prstGeom>
            <a:noFill/>
          </p:spPr>
          <p:txBody>
            <a:bodyPr anchor="ctr">
              <a:noAutofit/>
              <a:scene3d>
                <a:camera prst="orthographicFront"/>
                <a:lightRig rig="threePt" dir="t"/>
              </a:scene3d>
              <a:sp3d contourW="12700"/>
            </a:bodyPr>
            <a:lstStyle/>
            <a:p>
              <a:pPr algn="just" defTabSz="685800">
                <a:lnSpc>
                  <a:spcPct val="120000"/>
                </a:lnSpc>
                <a:defRPr/>
              </a:pPr>
              <a:r>
                <a:rPr lang="zh-CN" altLang="en-US" kern="0" dirty="0">
                  <a:solidFill>
                    <a:prstClr val="black">
                      <a:lumMod val="75000"/>
                      <a:lumOff val="25000"/>
                    </a:prstClr>
                  </a:solidFill>
                  <a:latin typeface="迷你简准圆" panose="03000509000000000000" pitchFamily="65" charset="-122"/>
                  <a:ea typeface="迷你简准圆" panose="03000509000000000000" pitchFamily="65" charset="-122"/>
                </a:rPr>
                <a:t>标题文字内容添加此处</a:t>
              </a:r>
            </a:p>
          </p:txBody>
        </p:sp>
      </p:grpSp>
      <p:grpSp>
        <p:nvGrpSpPr>
          <p:cNvPr id="4" name="组合 3"/>
          <p:cNvGrpSpPr/>
          <p:nvPr/>
        </p:nvGrpSpPr>
        <p:grpSpPr>
          <a:xfrm>
            <a:off x="2638426" y="2181225"/>
            <a:ext cx="4267199" cy="453629"/>
            <a:chOff x="3517900" y="2908300"/>
            <a:chExt cx="5689599" cy="604838"/>
          </a:xfrm>
        </p:grpSpPr>
        <p:sp>
          <p:nvSpPr>
            <p:cNvPr id="35" name="MH_Other_4"/>
            <p:cNvSpPr/>
            <p:nvPr>
              <p:custDataLst>
                <p:tags r:id="rId10"/>
              </p:custDataLst>
            </p:nvPr>
          </p:nvSpPr>
          <p:spPr>
            <a:xfrm rot="20249070">
              <a:off x="3517900" y="2913063"/>
              <a:ext cx="374650" cy="584200"/>
            </a:xfrm>
            <a:custGeom>
              <a:avLst/>
              <a:gdLst>
                <a:gd name="connsiteX0" fmla="*/ 339776 w 496896"/>
                <a:gd name="connsiteY0" fmla="*/ 16218 h 773729"/>
                <a:gd name="connsiteX1" fmla="*/ 482881 w 496896"/>
                <a:gd name="connsiteY1" fmla="*/ 146392 h 773729"/>
                <a:gd name="connsiteX2" fmla="*/ 496896 w 496896"/>
                <a:gd name="connsiteY2" fmla="*/ 175916 h 773729"/>
                <a:gd name="connsiteX3" fmla="*/ 441859 w 496896"/>
                <a:gd name="connsiteY3" fmla="*/ 216867 h 773729"/>
                <a:gd name="connsiteX4" fmla="*/ 234509 w 496896"/>
                <a:gd name="connsiteY4" fmla="*/ 761884 h 773729"/>
                <a:gd name="connsiteX5" fmla="*/ 234416 w 496896"/>
                <a:gd name="connsiteY5" fmla="*/ 773729 h 773729"/>
                <a:gd name="connsiteX6" fmla="*/ 212938 w 496896"/>
                <a:gd name="connsiteY6" fmla="*/ 751933 h 773729"/>
                <a:gd name="connsiteX7" fmla="*/ 111 w 496896"/>
                <a:gd name="connsiteY7" fmla="*/ 278412 h 773729"/>
                <a:gd name="connsiteX8" fmla="*/ 10626 w 496896"/>
                <a:gd name="connsiteY8" fmla="*/ 206487 h 773729"/>
                <a:gd name="connsiteX9" fmla="*/ 39154 w 496896"/>
                <a:gd name="connsiteY9" fmla="*/ 146392 h 773729"/>
                <a:gd name="connsiteX10" fmla="*/ 235109 w 496896"/>
                <a:gd name="connsiteY10" fmla="*/ 475 h 773729"/>
                <a:gd name="connsiteX11" fmla="*/ 261017 w 496896"/>
                <a:gd name="connsiteY11" fmla="*/ 0 h 773729"/>
                <a:gd name="connsiteX12" fmla="*/ 286926 w 496896"/>
                <a:gd name="connsiteY12" fmla="*/ 475 h 773729"/>
                <a:gd name="connsiteX13" fmla="*/ 339776 w 496896"/>
                <a:gd name="connsiteY13" fmla="*/ 16218 h 77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6896" h="773729">
                  <a:moveTo>
                    <a:pt x="339776" y="16218"/>
                  </a:moveTo>
                  <a:cubicBezTo>
                    <a:pt x="392132" y="38547"/>
                    <a:pt x="442215" y="80961"/>
                    <a:pt x="482881" y="146392"/>
                  </a:cubicBezTo>
                  <a:lnTo>
                    <a:pt x="496896" y="175916"/>
                  </a:lnTo>
                  <a:lnTo>
                    <a:pt x="441859" y="216867"/>
                  </a:lnTo>
                  <a:cubicBezTo>
                    <a:pt x="338038" y="315808"/>
                    <a:pt x="253936" y="491203"/>
                    <a:pt x="234509" y="761884"/>
                  </a:cubicBezTo>
                  <a:lnTo>
                    <a:pt x="234416" y="773729"/>
                  </a:lnTo>
                  <a:lnTo>
                    <a:pt x="212938" y="751933"/>
                  </a:lnTo>
                  <a:cubicBezTo>
                    <a:pt x="54669" y="569387"/>
                    <a:pt x="-2892" y="406057"/>
                    <a:pt x="111" y="278412"/>
                  </a:cubicBezTo>
                  <a:lnTo>
                    <a:pt x="10626" y="206487"/>
                  </a:lnTo>
                  <a:lnTo>
                    <a:pt x="39154" y="146392"/>
                  </a:lnTo>
                  <a:cubicBezTo>
                    <a:pt x="93374" y="59151"/>
                    <a:pt x="164338" y="12828"/>
                    <a:pt x="235109" y="475"/>
                  </a:cubicBezTo>
                  <a:lnTo>
                    <a:pt x="261017" y="0"/>
                  </a:lnTo>
                  <a:lnTo>
                    <a:pt x="286926" y="475"/>
                  </a:lnTo>
                  <a:cubicBezTo>
                    <a:pt x="304619" y="3563"/>
                    <a:pt x="322324" y="8774"/>
                    <a:pt x="339776" y="16218"/>
                  </a:cubicBez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200">
                <a:solidFill>
                  <a:prstClr val="white"/>
                </a:solidFill>
                <a:latin typeface="Arial"/>
                <a:ea typeface="微软雅黑"/>
              </a:endParaRPr>
            </a:p>
          </p:txBody>
        </p:sp>
        <p:sp>
          <p:nvSpPr>
            <p:cNvPr id="36" name="MH_Other_5"/>
            <p:cNvSpPr/>
            <p:nvPr>
              <p:custDataLst>
                <p:tags r:id="rId11"/>
              </p:custDataLst>
            </p:nvPr>
          </p:nvSpPr>
          <p:spPr>
            <a:xfrm rot="1350930" flipH="1">
              <a:off x="3757613" y="2908300"/>
              <a:ext cx="393700" cy="604838"/>
            </a:xfrm>
            <a:custGeom>
              <a:avLst/>
              <a:gdLst>
                <a:gd name="connsiteX0" fmla="*/ 261017 w 522034"/>
                <a:gd name="connsiteY0" fmla="*/ 0 h 800723"/>
                <a:gd name="connsiteX1" fmla="*/ 286926 w 522034"/>
                <a:gd name="connsiteY1" fmla="*/ 475 h 800723"/>
                <a:gd name="connsiteX2" fmla="*/ 482881 w 522034"/>
                <a:gd name="connsiteY2" fmla="*/ 146392 h 800723"/>
                <a:gd name="connsiteX3" fmla="*/ 511408 w 522034"/>
                <a:gd name="connsiteY3" fmla="*/ 206487 h 800723"/>
                <a:gd name="connsiteX4" fmla="*/ 521923 w 522034"/>
                <a:gd name="connsiteY4" fmla="*/ 278412 h 800723"/>
                <a:gd name="connsiteX5" fmla="*/ 309096 w 522034"/>
                <a:gd name="connsiteY5" fmla="*/ 751933 h 800723"/>
                <a:gd name="connsiteX6" fmla="*/ 261017 w 522034"/>
                <a:gd name="connsiteY6" fmla="*/ 800723 h 800723"/>
                <a:gd name="connsiteX7" fmla="*/ 212938 w 522034"/>
                <a:gd name="connsiteY7" fmla="*/ 751933 h 800723"/>
                <a:gd name="connsiteX8" fmla="*/ 111 w 522034"/>
                <a:gd name="connsiteY8" fmla="*/ 278412 h 800723"/>
                <a:gd name="connsiteX9" fmla="*/ 10626 w 522034"/>
                <a:gd name="connsiteY9" fmla="*/ 206487 h 800723"/>
                <a:gd name="connsiteX10" fmla="*/ 39154 w 522034"/>
                <a:gd name="connsiteY10" fmla="*/ 146392 h 800723"/>
                <a:gd name="connsiteX11" fmla="*/ 235109 w 522034"/>
                <a:gd name="connsiteY11" fmla="*/ 475 h 80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4" h="800723">
                  <a:moveTo>
                    <a:pt x="261017" y="0"/>
                  </a:moveTo>
                  <a:lnTo>
                    <a:pt x="286926" y="475"/>
                  </a:lnTo>
                  <a:cubicBezTo>
                    <a:pt x="357697" y="12828"/>
                    <a:pt x="428660" y="59151"/>
                    <a:pt x="482881" y="146392"/>
                  </a:cubicBezTo>
                  <a:lnTo>
                    <a:pt x="511408" y="206487"/>
                  </a:lnTo>
                  <a:lnTo>
                    <a:pt x="521923" y="278412"/>
                  </a:lnTo>
                  <a:cubicBezTo>
                    <a:pt x="524926" y="406057"/>
                    <a:pt x="467366" y="569387"/>
                    <a:pt x="309096" y="751933"/>
                  </a:cubicBezTo>
                  <a:lnTo>
                    <a:pt x="261017" y="800723"/>
                  </a:lnTo>
                  <a:lnTo>
                    <a:pt x="212938" y="751933"/>
                  </a:lnTo>
                  <a:cubicBezTo>
                    <a:pt x="54669" y="569387"/>
                    <a:pt x="-2892" y="406057"/>
                    <a:pt x="111" y="278412"/>
                  </a:cubicBezTo>
                  <a:lnTo>
                    <a:pt x="10626" y="206487"/>
                  </a:lnTo>
                  <a:lnTo>
                    <a:pt x="39154" y="146392"/>
                  </a:lnTo>
                  <a:cubicBezTo>
                    <a:pt x="93374" y="59151"/>
                    <a:pt x="164338" y="12828"/>
                    <a:pt x="235109" y="47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35000" anchor="ctr"/>
            <a:lstStyle/>
            <a:p>
              <a:pPr algn="ctr" defTabSz="685800">
                <a:defRPr/>
              </a:pPr>
              <a:r>
                <a:rPr lang="en-US" altLang="zh-CN" sz="2400" b="1" dirty="0">
                  <a:solidFill>
                    <a:srgbClr val="FFFFFF"/>
                  </a:solidFill>
                  <a:latin typeface="方正舒体" panose="02010601030101010101" pitchFamily="2" charset="-122"/>
                  <a:ea typeface="方正舒体" panose="02010601030101010101" pitchFamily="2" charset="-122"/>
                  <a:cs typeface="Arial Unicode MS" panose="020B0604020202020204" pitchFamily="34" charset="-122"/>
                </a:rPr>
                <a:t>2</a:t>
              </a:r>
              <a:endParaRPr lang="zh-CN" altLang="en-US" sz="2400" b="1" dirty="0">
                <a:solidFill>
                  <a:srgbClr val="FFFFFF"/>
                </a:solidFill>
                <a:latin typeface="方正舒体" panose="02010601030101010101" pitchFamily="2" charset="-122"/>
                <a:ea typeface="方正舒体" panose="02010601030101010101" pitchFamily="2" charset="-122"/>
                <a:cs typeface="Arial Unicode MS" panose="020B0604020202020204" pitchFamily="34" charset="-122"/>
              </a:endParaRPr>
            </a:p>
          </p:txBody>
        </p:sp>
        <p:cxnSp>
          <p:nvCxnSpPr>
            <p:cNvPr id="38" name="MH_Other_6"/>
            <p:cNvCxnSpPr/>
            <p:nvPr>
              <p:custDataLst>
                <p:tags r:id="rId12"/>
              </p:custDataLst>
            </p:nvPr>
          </p:nvCxnSpPr>
          <p:spPr>
            <a:xfrm>
              <a:off x="3833813" y="3489325"/>
              <a:ext cx="4679950" cy="0"/>
            </a:xfrm>
            <a:prstGeom prst="line">
              <a:avLst/>
            </a:prstGeom>
            <a:ln>
              <a:solidFill>
                <a:srgbClr val="D3D3D3"/>
              </a:solidFill>
              <a:prstDash val="dash"/>
            </a:ln>
          </p:spPr>
          <p:style>
            <a:lnRef idx="1">
              <a:schemeClr val="accent1"/>
            </a:lnRef>
            <a:fillRef idx="0">
              <a:schemeClr val="accent1"/>
            </a:fillRef>
            <a:effectRef idx="0">
              <a:schemeClr val="accent1"/>
            </a:effectRef>
            <a:fontRef idx="minor">
              <a:schemeClr val="tx1"/>
            </a:fontRef>
          </p:style>
        </p:cxnSp>
        <p:sp>
          <p:nvSpPr>
            <p:cNvPr id="39" name="MH_SubTitle_2"/>
            <p:cNvSpPr txBox="1"/>
            <p:nvPr>
              <p:custDataLst>
                <p:tags r:id="rId13"/>
              </p:custDataLst>
            </p:nvPr>
          </p:nvSpPr>
          <p:spPr>
            <a:xfrm>
              <a:off x="4691802" y="2986089"/>
              <a:ext cx="4515697" cy="441325"/>
            </a:xfrm>
            <a:prstGeom prst="rect">
              <a:avLst/>
            </a:prstGeom>
            <a:noFill/>
          </p:spPr>
          <p:txBody>
            <a:bodyPr anchor="ctr">
              <a:noAutofit/>
              <a:scene3d>
                <a:camera prst="orthographicFront"/>
                <a:lightRig rig="threePt" dir="t"/>
              </a:scene3d>
              <a:sp3d contourW="12700"/>
            </a:bodyPr>
            <a:lstStyle/>
            <a:p>
              <a:pPr algn="just" defTabSz="685800">
                <a:lnSpc>
                  <a:spcPct val="120000"/>
                </a:lnSpc>
                <a:defRPr/>
              </a:pPr>
              <a:r>
                <a:rPr lang="zh-CN" altLang="en-US" kern="0" dirty="0">
                  <a:solidFill>
                    <a:prstClr val="black">
                      <a:lumMod val="75000"/>
                      <a:lumOff val="25000"/>
                    </a:prstClr>
                  </a:solidFill>
                  <a:latin typeface="迷你简准圆" panose="03000509000000000000" pitchFamily="65" charset="-122"/>
                  <a:ea typeface="迷你简准圆" panose="03000509000000000000" pitchFamily="65" charset="-122"/>
                </a:rPr>
                <a:t>标题文字内容添加此处</a:t>
              </a:r>
            </a:p>
          </p:txBody>
        </p:sp>
      </p:grpSp>
      <p:grpSp>
        <p:nvGrpSpPr>
          <p:cNvPr id="5" name="组合 4"/>
          <p:cNvGrpSpPr/>
          <p:nvPr/>
        </p:nvGrpSpPr>
        <p:grpSpPr>
          <a:xfrm>
            <a:off x="2638426" y="2882505"/>
            <a:ext cx="4267199" cy="453628"/>
            <a:chOff x="3517900" y="3843339"/>
            <a:chExt cx="5689599" cy="604837"/>
          </a:xfrm>
        </p:grpSpPr>
        <p:sp>
          <p:nvSpPr>
            <p:cNvPr id="40" name="MH_Other_7"/>
            <p:cNvSpPr/>
            <p:nvPr>
              <p:custDataLst>
                <p:tags r:id="rId6"/>
              </p:custDataLst>
            </p:nvPr>
          </p:nvSpPr>
          <p:spPr>
            <a:xfrm rot="20249070">
              <a:off x="3517900" y="3848100"/>
              <a:ext cx="374650" cy="584200"/>
            </a:xfrm>
            <a:custGeom>
              <a:avLst/>
              <a:gdLst>
                <a:gd name="connsiteX0" fmla="*/ 339776 w 496896"/>
                <a:gd name="connsiteY0" fmla="*/ 16218 h 773729"/>
                <a:gd name="connsiteX1" fmla="*/ 482881 w 496896"/>
                <a:gd name="connsiteY1" fmla="*/ 146392 h 773729"/>
                <a:gd name="connsiteX2" fmla="*/ 496896 w 496896"/>
                <a:gd name="connsiteY2" fmla="*/ 175916 h 773729"/>
                <a:gd name="connsiteX3" fmla="*/ 441859 w 496896"/>
                <a:gd name="connsiteY3" fmla="*/ 216867 h 773729"/>
                <a:gd name="connsiteX4" fmla="*/ 234509 w 496896"/>
                <a:gd name="connsiteY4" fmla="*/ 761884 h 773729"/>
                <a:gd name="connsiteX5" fmla="*/ 234416 w 496896"/>
                <a:gd name="connsiteY5" fmla="*/ 773729 h 773729"/>
                <a:gd name="connsiteX6" fmla="*/ 212938 w 496896"/>
                <a:gd name="connsiteY6" fmla="*/ 751933 h 773729"/>
                <a:gd name="connsiteX7" fmla="*/ 111 w 496896"/>
                <a:gd name="connsiteY7" fmla="*/ 278412 h 773729"/>
                <a:gd name="connsiteX8" fmla="*/ 10626 w 496896"/>
                <a:gd name="connsiteY8" fmla="*/ 206487 h 773729"/>
                <a:gd name="connsiteX9" fmla="*/ 39154 w 496896"/>
                <a:gd name="connsiteY9" fmla="*/ 146392 h 773729"/>
                <a:gd name="connsiteX10" fmla="*/ 235109 w 496896"/>
                <a:gd name="connsiteY10" fmla="*/ 475 h 773729"/>
                <a:gd name="connsiteX11" fmla="*/ 261017 w 496896"/>
                <a:gd name="connsiteY11" fmla="*/ 0 h 773729"/>
                <a:gd name="connsiteX12" fmla="*/ 286926 w 496896"/>
                <a:gd name="connsiteY12" fmla="*/ 475 h 773729"/>
                <a:gd name="connsiteX13" fmla="*/ 339776 w 496896"/>
                <a:gd name="connsiteY13" fmla="*/ 16218 h 77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6896" h="773729">
                  <a:moveTo>
                    <a:pt x="339776" y="16218"/>
                  </a:moveTo>
                  <a:cubicBezTo>
                    <a:pt x="392132" y="38547"/>
                    <a:pt x="442215" y="80961"/>
                    <a:pt x="482881" y="146392"/>
                  </a:cubicBezTo>
                  <a:lnTo>
                    <a:pt x="496896" y="175916"/>
                  </a:lnTo>
                  <a:lnTo>
                    <a:pt x="441859" y="216867"/>
                  </a:lnTo>
                  <a:cubicBezTo>
                    <a:pt x="338038" y="315808"/>
                    <a:pt x="253936" y="491203"/>
                    <a:pt x="234509" y="761884"/>
                  </a:cubicBezTo>
                  <a:lnTo>
                    <a:pt x="234416" y="773729"/>
                  </a:lnTo>
                  <a:lnTo>
                    <a:pt x="212938" y="751933"/>
                  </a:lnTo>
                  <a:cubicBezTo>
                    <a:pt x="54669" y="569387"/>
                    <a:pt x="-2892" y="406057"/>
                    <a:pt x="111" y="278412"/>
                  </a:cubicBezTo>
                  <a:lnTo>
                    <a:pt x="10626" y="206487"/>
                  </a:lnTo>
                  <a:lnTo>
                    <a:pt x="39154" y="146392"/>
                  </a:lnTo>
                  <a:cubicBezTo>
                    <a:pt x="93374" y="59151"/>
                    <a:pt x="164338" y="12828"/>
                    <a:pt x="235109" y="475"/>
                  </a:cubicBezTo>
                  <a:lnTo>
                    <a:pt x="261017" y="0"/>
                  </a:lnTo>
                  <a:lnTo>
                    <a:pt x="286926" y="475"/>
                  </a:lnTo>
                  <a:cubicBezTo>
                    <a:pt x="304619" y="3563"/>
                    <a:pt x="322324" y="8774"/>
                    <a:pt x="339776" y="16218"/>
                  </a:cubicBez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200">
                <a:solidFill>
                  <a:prstClr val="white"/>
                </a:solidFill>
                <a:latin typeface="Arial"/>
                <a:ea typeface="微软雅黑"/>
              </a:endParaRPr>
            </a:p>
          </p:txBody>
        </p:sp>
        <p:sp>
          <p:nvSpPr>
            <p:cNvPr id="41" name="MH_Other_8"/>
            <p:cNvSpPr/>
            <p:nvPr>
              <p:custDataLst>
                <p:tags r:id="rId7"/>
              </p:custDataLst>
            </p:nvPr>
          </p:nvSpPr>
          <p:spPr>
            <a:xfrm rot="1350930" flipH="1">
              <a:off x="3757613" y="3843339"/>
              <a:ext cx="393700" cy="604837"/>
            </a:xfrm>
            <a:custGeom>
              <a:avLst/>
              <a:gdLst>
                <a:gd name="connsiteX0" fmla="*/ 261017 w 522034"/>
                <a:gd name="connsiteY0" fmla="*/ 0 h 800723"/>
                <a:gd name="connsiteX1" fmla="*/ 286926 w 522034"/>
                <a:gd name="connsiteY1" fmla="*/ 475 h 800723"/>
                <a:gd name="connsiteX2" fmla="*/ 482881 w 522034"/>
                <a:gd name="connsiteY2" fmla="*/ 146392 h 800723"/>
                <a:gd name="connsiteX3" fmla="*/ 511408 w 522034"/>
                <a:gd name="connsiteY3" fmla="*/ 206487 h 800723"/>
                <a:gd name="connsiteX4" fmla="*/ 521923 w 522034"/>
                <a:gd name="connsiteY4" fmla="*/ 278412 h 800723"/>
                <a:gd name="connsiteX5" fmla="*/ 309096 w 522034"/>
                <a:gd name="connsiteY5" fmla="*/ 751933 h 800723"/>
                <a:gd name="connsiteX6" fmla="*/ 261017 w 522034"/>
                <a:gd name="connsiteY6" fmla="*/ 800723 h 800723"/>
                <a:gd name="connsiteX7" fmla="*/ 212938 w 522034"/>
                <a:gd name="connsiteY7" fmla="*/ 751933 h 800723"/>
                <a:gd name="connsiteX8" fmla="*/ 111 w 522034"/>
                <a:gd name="connsiteY8" fmla="*/ 278412 h 800723"/>
                <a:gd name="connsiteX9" fmla="*/ 10626 w 522034"/>
                <a:gd name="connsiteY9" fmla="*/ 206487 h 800723"/>
                <a:gd name="connsiteX10" fmla="*/ 39154 w 522034"/>
                <a:gd name="connsiteY10" fmla="*/ 146392 h 800723"/>
                <a:gd name="connsiteX11" fmla="*/ 235109 w 522034"/>
                <a:gd name="connsiteY11" fmla="*/ 475 h 80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4" h="800723">
                  <a:moveTo>
                    <a:pt x="261017" y="0"/>
                  </a:moveTo>
                  <a:lnTo>
                    <a:pt x="286926" y="475"/>
                  </a:lnTo>
                  <a:cubicBezTo>
                    <a:pt x="357697" y="12828"/>
                    <a:pt x="428660" y="59151"/>
                    <a:pt x="482881" y="146392"/>
                  </a:cubicBezTo>
                  <a:lnTo>
                    <a:pt x="511408" y="206487"/>
                  </a:lnTo>
                  <a:lnTo>
                    <a:pt x="521923" y="278412"/>
                  </a:lnTo>
                  <a:cubicBezTo>
                    <a:pt x="524926" y="406057"/>
                    <a:pt x="467366" y="569387"/>
                    <a:pt x="309096" y="751933"/>
                  </a:cubicBezTo>
                  <a:lnTo>
                    <a:pt x="261017" y="800723"/>
                  </a:lnTo>
                  <a:lnTo>
                    <a:pt x="212938" y="751933"/>
                  </a:lnTo>
                  <a:cubicBezTo>
                    <a:pt x="54669" y="569387"/>
                    <a:pt x="-2892" y="406057"/>
                    <a:pt x="111" y="278412"/>
                  </a:cubicBezTo>
                  <a:lnTo>
                    <a:pt x="10626" y="206487"/>
                  </a:lnTo>
                  <a:lnTo>
                    <a:pt x="39154" y="146392"/>
                  </a:lnTo>
                  <a:cubicBezTo>
                    <a:pt x="93374" y="59151"/>
                    <a:pt x="164338" y="12828"/>
                    <a:pt x="235109" y="47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35000" anchor="ctr"/>
            <a:lstStyle/>
            <a:p>
              <a:pPr algn="ctr" defTabSz="685800">
                <a:defRPr/>
              </a:pPr>
              <a:r>
                <a:rPr lang="en-US" altLang="zh-CN" sz="2400" b="1" dirty="0">
                  <a:solidFill>
                    <a:srgbClr val="FFFFFF"/>
                  </a:solidFill>
                  <a:latin typeface="方正舒体" panose="02010601030101010101" pitchFamily="2" charset="-122"/>
                  <a:ea typeface="方正舒体" panose="02010601030101010101" pitchFamily="2" charset="-122"/>
                  <a:cs typeface="Arial Unicode MS" panose="020B0604020202020204" pitchFamily="34" charset="-122"/>
                </a:rPr>
                <a:t>3</a:t>
              </a:r>
              <a:endParaRPr lang="zh-CN" altLang="en-US" sz="2400" b="1" dirty="0">
                <a:solidFill>
                  <a:srgbClr val="FFFFFF"/>
                </a:solidFill>
                <a:latin typeface="方正舒体" panose="02010601030101010101" pitchFamily="2" charset="-122"/>
                <a:ea typeface="方正舒体" panose="02010601030101010101" pitchFamily="2" charset="-122"/>
                <a:cs typeface="Arial Unicode MS" panose="020B0604020202020204" pitchFamily="34" charset="-122"/>
              </a:endParaRPr>
            </a:p>
          </p:txBody>
        </p:sp>
        <p:cxnSp>
          <p:nvCxnSpPr>
            <p:cNvPr id="42" name="MH_Other_9"/>
            <p:cNvCxnSpPr/>
            <p:nvPr>
              <p:custDataLst>
                <p:tags r:id="rId8"/>
              </p:custDataLst>
            </p:nvPr>
          </p:nvCxnSpPr>
          <p:spPr>
            <a:xfrm>
              <a:off x="3833813" y="4424363"/>
              <a:ext cx="4679950" cy="0"/>
            </a:xfrm>
            <a:prstGeom prst="line">
              <a:avLst/>
            </a:prstGeom>
            <a:ln>
              <a:solidFill>
                <a:srgbClr val="D3D3D3"/>
              </a:solidFill>
              <a:prstDash val="dash"/>
            </a:ln>
          </p:spPr>
          <p:style>
            <a:lnRef idx="1">
              <a:schemeClr val="accent1"/>
            </a:lnRef>
            <a:fillRef idx="0">
              <a:schemeClr val="accent1"/>
            </a:fillRef>
            <a:effectRef idx="0">
              <a:schemeClr val="accent1"/>
            </a:effectRef>
            <a:fontRef idx="minor">
              <a:schemeClr val="tx1"/>
            </a:fontRef>
          </p:style>
        </p:cxnSp>
        <p:sp>
          <p:nvSpPr>
            <p:cNvPr id="43" name="MH_SubTitle_3"/>
            <p:cNvSpPr txBox="1"/>
            <p:nvPr>
              <p:custDataLst>
                <p:tags r:id="rId9"/>
              </p:custDataLst>
            </p:nvPr>
          </p:nvSpPr>
          <p:spPr>
            <a:xfrm>
              <a:off x="4691802" y="3921126"/>
              <a:ext cx="4515697" cy="441325"/>
            </a:xfrm>
            <a:prstGeom prst="rect">
              <a:avLst/>
            </a:prstGeom>
            <a:noFill/>
          </p:spPr>
          <p:txBody>
            <a:bodyPr anchor="ctr">
              <a:noAutofit/>
              <a:scene3d>
                <a:camera prst="orthographicFront"/>
                <a:lightRig rig="threePt" dir="t"/>
              </a:scene3d>
              <a:sp3d contourW="12700"/>
            </a:bodyPr>
            <a:lstStyle/>
            <a:p>
              <a:pPr algn="just" defTabSz="685800">
                <a:lnSpc>
                  <a:spcPct val="120000"/>
                </a:lnSpc>
                <a:defRPr/>
              </a:pPr>
              <a:r>
                <a:rPr lang="zh-CN" altLang="en-US" kern="0" dirty="0">
                  <a:solidFill>
                    <a:prstClr val="black">
                      <a:lumMod val="75000"/>
                      <a:lumOff val="25000"/>
                    </a:prstClr>
                  </a:solidFill>
                  <a:latin typeface="迷你简准圆" panose="03000509000000000000" pitchFamily="65" charset="-122"/>
                  <a:ea typeface="迷你简准圆" panose="03000509000000000000" pitchFamily="65" charset="-122"/>
                </a:rPr>
                <a:t>标题文字内容添加此处</a:t>
              </a:r>
            </a:p>
          </p:txBody>
        </p:sp>
      </p:grpSp>
      <p:grpSp>
        <p:nvGrpSpPr>
          <p:cNvPr id="6" name="组合 5"/>
          <p:cNvGrpSpPr/>
          <p:nvPr/>
        </p:nvGrpSpPr>
        <p:grpSpPr>
          <a:xfrm>
            <a:off x="2638426" y="3583781"/>
            <a:ext cx="4267199" cy="453629"/>
            <a:chOff x="3517900" y="4778375"/>
            <a:chExt cx="5689599" cy="604838"/>
          </a:xfrm>
        </p:grpSpPr>
        <p:sp>
          <p:nvSpPr>
            <p:cNvPr id="44" name="MH_Other_10"/>
            <p:cNvSpPr/>
            <p:nvPr>
              <p:custDataLst>
                <p:tags r:id="rId2"/>
              </p:custDataLst>
            </p:nvPr>
          </p:nvSpPr>
          <p:spPr>
            <a:xfrm rot="20249070">
              <a:off x="3517900" y="4783138"/>
              <a:ext cx="374650" cy="584200"/>
            </a:xfrm>
            <a:custGeom>
              <a:avLst/>
              <a:gdLst>
                <a:gd name="connsiteX0" fmla="*/ 339776 w 496896"/>
                <a:gd name="connsiteY0" fmla="*/ 16218 h 773729"/>
                <a:gd name="connsiteX1" fmla="*/ 482881 w 496896"/>
                <a:gd name="connsiteY1" fmla="*/ 146392 h 773729"/>
                <a:gd name="connsiteX2" fmla="*/ 496896 w 496896"/>
                <a:gd name="connsiteY2" fmla="*/ 175916 h 773729"/>
                <a:gd name="connsiteX3" fmla="*/ 441859 w 496896"/>
                <a:gd name="connsiteY3" fmla="*/ 216867 h 773729"/>
                <a:gd name="connsiteX4" fmla="*/ 234509 w 496896"/>
                <a:gd name="connsiteY4" fmla="*/ 761884 h 773729"/>
                <a:gd name="connsiteX5" fmla="*/ 234416 w 496896"/>
                <a:gd name="connsiteY5" fmla="*/ 773729 h 773729"/>
                <a:gd name="connsiteX6" fmla="*/ 212938 w 496896"/>
                <a:gd name="connsiteY6" fmla="*/ 751933 h 773729"/>
                <a:gd name="connsiteX7" fmla="*/ 111 w 496896"/>
                <a:gd name="connsiteY7" fmla="*/ 278412 h 773729"/>
                <a:gd name="connsiteX8" fmla="*/ 10626 w 496896"/>
                <a:gd name="connsiteY8" fmla="*/ 206487 h 773729"/>
                <a:gd name="connsiteX9" fmla="*/ 39154 w 496896"/>
                <a:gd name="connsiteY9" fmla="*/ 146392 h 773729"/>
                <a:gd name="connsiteX10" fmla="*/ 235109 w 496896"/>
                <a:gd name="connsiteY10" fmla="*/ 475 h 773729"/>
                <a:gd name="connsiteX11" fmla="*/ 261017 w 496896"/>
                <a:gd name="connsiteY11" fmla="*/ 0 h 773729"/>
                <a:gd name="connsiteX12" fmla="*/ 286926 w 496896"/>
                <a:gd name="connsiteY12" fmla="*/ 475 h 773729"/>
                <a:gd name="connsiteX13" fmla="*/ 339776 w 496896"/>
                <a:gd name="connsiteY13" fmla="*/ 16218 h 773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6896" h="773729">
                  <a:moveTo>
                    <a:pt x="339776" y="16218"/>
                  </a:moveTo>
                  <a:cubicBezTo>
                    <a:pt x="392132" y="38547"/>
                    <a:pt x="442215" y="80961"/>
                    <a:pt x="482881" y="146392"/>
                  </a:cubicBezTo>
                  <a:lnTo>
                    <a:pt x="496896" y="175916"/>
                  </a:lnTo>
                  <a:lnTo>
                    <a:pt x="441859" y="216867"/>
                  </a:lnTo>
                  <a:cubicBezTo>
                    <a:pt x="338038" y="315808"/>
                    <a:pt x="253936" y="491203"/>
                    <a:pt x="234509" y="761884"/>
                  </a:cubicBezTo>
                  <a:lnTo>
                    <a:pt x="234416" y="773729"/>
                  </a:lnTo>
                  <a:lnTo>
                    <a:pt x="212938" y="751933"/>
                  </a:lnTo>
                  <a:cubicBezTo>
                    <a:pt x="54669" y="569387"/>
                    <a:pt x="-2892" y="406057"/>
                    <a:pt x="111" y="278412"/>
                  </a:cubicBezTo>
                  <a:lnTo>
                    <a:pt x="10626" y="206487"/>
                  </a:lnTo>
                  <a:lnTo>
                    <a:pt x="39154" y="146392"/>
                  </a:lnTo>
                  <a:cubicBezTo>
                    <a:pt x="93374" y="59151"/>
                    <a:pt x="164338" y="12828"/>
                    <a:pt x="235109" y="475"/>
                  </a:cubicBezTo>
                  <a:lnTo>
                    <a:pt x="261017" y="0"/>
                  </a:lnTo>
                  <a:lnTo>
                    <a:pt x="286926" y="475"/>
                  </a:lnTo>
                  <a:cubicBezTo>
                    <a:pt x="304619" y="3563"/>
                    <a:pt x="322324" y="8774"/>
                    <a:pt x="339776" y="16218"/>
                  </a:cubicBez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200">
                <a:solidFill>
                  <a:prstClr val="white"/>
                </a:solidFill>
                <a:latin typeface="Arial"/>
                <a:ea typeface="微软雅黑"/>
              </a:endParaRPr>
            </a:p>
          </p:txBody>
        </p:sp>
        <p:sp>
          <p:nvSpPr>
            <p:cNvPr id="45" name="MH_Other_11"/>
            <p:cNvSpPr/>
            <p:nvPr>
              <p:custDataLst>
                <p:tags r:id="rId3"/>
              </p:custDataLst>
            </p:nvPr>
          </p:nvSpPr>
          <p:spPr>
            <a:xfrm rot="1350930" flipH="1">
              <a:off x="3757613" y="4778375"/>
              <a:ext cx="393700" cy="604838"/>
            </a:xfrm>
            <a:custGeom>
              <a:avLst/>
              <a:gdLst>
                <a:gd name="connsiteX0" fmla="*/ 261017 w 522034"/>
                <a:gd name="connsiteY0" fmla="*/ 0 h 800723"/>
                <a:gd name="connsiteX1" fmla="*/ 286926 w 522034"/>
                <a:gd name="connsiteY1" fmla="*/ 475 h 800723"/>
                <a:gd name="connsiteX2" fmla="*/ 482881 w 522034"/>
                <a:gd name="connsiteY2" fmla="*/ 146392 h 800723"/>
                <a:gd name="connsiteX3" fmla="*/ 511408 w 522034"/>
                <a:gd name="connsiteY3" fmla="*/ 206487 h 800723"/>
                <a:gd name="connsiteX4" fmla="*/ 521923 w 522034"/>
                <a:gd name="connsiteY4" fmla="*/ 278412 h 800723"/>
                <a:gd name="connsiteX5" fmla="*/ 309096 w 522034"/>
                <a:gd name="connsiteY5" fmla="*/ 751933 h 800723"/>
                <a:gd name="connsiteX6" fmla="*/ 261017 w 522034"/>
                <a:gd name="connsiteY6" fmla="*/ 800723 h 800723"/>
                <a:gd name="connsiteX7" fmla="*/ 212938 w 522034"/>
                <a:gd name="connsiteY7" fmla="*/ 751933 h 800723"/>
                <a:gd name="connsiteX8" fmla="*/ 111 w 522034"/>
                <a:gd name="connsiteY8" fmla="*/ 278412 h 800723"/>
                <a:gd name="connsiteX9" fmla="*/ 10626 w 522034"/>
                <a:gd name="connsiteY9" fmla="*/ 206487 h 800723"/>
                <a:gd name="connsiteX10" fmla="*/ 39154 w 522034"/>
                <a:gd name="connsiteY10" fmla="*/ 146392 h 800723"/>
                <a:gd name="connsiteX11" fmla="*/ 235109 w 522034"/>
                <a:gd name="connsiteY11" fmla="*/ 475 h 80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4" h="800723">
                  <a:moveTo>
                    <a:pt x="261017" y="0"/>
                  </a:moveTo>
                  <a:lnTo>
                    <a:pt x="286926" y="475"/>
                  </a:lnTo>
                  <a:cubicBezTo>
                    <a:pt x="357697" y="12828"/>
                    <a:pt x="428660" y="59151"/>
                    <a:pt x="482881" y="146392"/>
                  </a:cubicBezTo>
                  <a:lnTo>
                    <a:pt x="511408" y="206487"/>
                  </a:lnTo>
                  <a:lnTo>
                    <a:pt x="521923" y="278412"/>
                  </a:lnTo>
                  <a:cubicBezTo>
                    <a:pt x="524926" y="406057"/>
                    <a:pt x="467366" y="569387"/>
                    <a:pt x="309096" y="751933"/>
                  </a:cubicBezTo>
                  <a:lnTo>
                    <a:pt x="261017" y="800723"/>
                  </a:lnTo>
                  <a:lnTo>
                    <a:pt x="212938" y="751933"/>
                  </a:lnTo>
                  <a:cubicBezTo>
                    <a:pt x="54669" y="569387"/>
                    <a:pt x="-2892" y="406057"/>
                    <a:pt x="111" y="278412"/>
                  </a:cubicBezTo>
                  <a:lnTo>
                    <a:pt x="10626" y="206487"/>
                  </a:lnTo>
                  <a:lnTo>
                    <a:pt x="39154" y="146392"/>
                  </a:lnTo>
                  <a:cubicBezTo>
                    <a:pt x="93374" y="59151"/>
                    <a:pt x="164338" y="12828"/>
                    <a:pt x="235109" y="47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35000" anchor="ctr"/>
            <a:lstStyle/>
            <a:p>
              <a:pPr algn="ctr" defTabSz="685800">
                <a:defRPr/>
              </a:pPr>
              <a:r>
                <a:rPr lang="en-US" altLang="zh-CN" sz="2400" b="1" dirty="0">
                  <a:solidFill>
                    <a:srgbClr val="FFFFFF"/>
                  </a:solidFill>
                  <a:latin typeface="方正舒体" panose="02010601030101010101" pitchFamily="2" charset="-122"/>
                  <a:ea typeface="方正舒体" panose="02010601030101010101" pitchFamily="2" charset="-122"/>
                  <a:cs typeface="Arial Unicode MS" panose="020B0604020202020204" pitchFamily="34" charset="-122"/>
                </a:rPr>
                <a:t>4</a:t>
              </a:r>
              <a:endParaRPr lang="zh-CN" altLang="en-US" sz="2400" b="1" dirty="0">
                <a:solidFill>
                  <a:srgbClr val="FFFFFF"/>
                </a:solidFill>
                <a:latin typeface="方正舒体" panose="02010601030101010101" pitchFamily="2" charset="-122"/>
                <a:ea typeface="方正舒体" panose="02010601030101010101" pitchFamily="2" charset="-122"/>
                <a:cs typeface="Arial Unicode MS" panose="020B0604020202020204" pitchFamily="34" charset="-122"/>
              </a:endParaRPr>
            </a:p>
          </p:txBody>
        </p:sp>
        <p:cxnSp>
          <p:nvCxnSpPr>
            <p:cNvPr id="46" name="MH_Other_12"/>
            <p:cNvCxnSpPr/>
            <p:nvPr>
              <p:custDataLst>
                <p:tags r:id="rId4"/>
              </p:custDataLst>
            </p:nvPr>
          </p:nvCxnSpPr>
          <p:spPr>
            <a:xfrm>
              <a:off x="3833813" y="5359400"/>
              <a:ext cx="4679950" cy="0"/>
            </a:xfrm>
            <a:prstGeom prst="line">
              <a:avLst/>
            </a:prstGeom>
            <a:ln>
              <a:solidFill>
                <a:srgbClr val="D3D3D3"/>
              </a:solidFill>
              <a:prstDash val="dash"/>
            </a:ln>
          </p:spPr>
          <p:style>
            <a:lnRef idx="1">
              <a:schemeClr val="accent1"/>
            </a:lnRef>
            <a:fillRef idx="0">
              <a:schemeClr val="accent1"/>
            </a:fillRef>
            <a:effectRef idx="0">
              <a:schemeClr val="accent1"/>
            </a:effectRef>
            <a:fontRef idx="minor">
              <a:schemeClr val="tx1"/>
            </a:fontRef>
          </p:style>
        </p:cxnSp>
        <p:sp>
          <p:nvSpPr>
            <p:cNvPr id="47" name="MH_SubTitle_4"/>
            <p:cNvSpPr txBox="1"/>
            <p:nvPr>
              <p:custDataLst>
                <p:tags r:id="rId5"/>
              </p:custDataLst>
            </p:nvPr>
          </p:nvSpPr>
          <p:spPr>
            <a:xfrm>
              <a:off x="4691802" y="4856164"/>
              <a:ext cx="4515697" cy="441325"/>
            </a:xfrm>
            <a:prstGeom prst="rect">
              <a:avLst/>
            </a:prstGeom>
            <a:noFill/>
          </p:spPr>
          <p:txBody>
            <a:bodyPr anchor="ctr">
              <a:noAutofit/>
              <a:scene3d>
                <a:camera prst="orthographicFront"/>
                <a:lightRig rig="threePt" dir="t"/>
              </a:scene3d>
              <a:sp3d contourW="12700"/>
            </a:bodyPr>
            <a:lstStyle/>
            <a:p>
              <a:pPr algn="just" defTabSz="685800">
                <a:lnSpc>
                  <a:spcPct val="120000"/>
                </a:lnSpc>
                <a:defRPr/>
              </a:pPr>
              <a:r>
                <a:rPr lang="zh-CN" altLang="en-US" kern="0" dirty="0">
                  <a:solidFill>
                    <a:prstClr val="black">
                      <a:lumMod val="75000"/>
                      <a:lumOff val="25000"/>
                    </a:prstClr>
                  </a:solidFill>
                  <a:latin typeface="迷你简准圆" panose="03000509000000000000" pitchFamily="65" charset="-122"/>
                  <a:ea typeface="迷你简准圆" panose="03000509000000000000" pitchFamily="65" charset="-122"/>
                </a:rPr>
                <a:t>标题文字内容添加此处</a:t>
              </a:r>
            </a:p>
          </p:txBody>
        </p:sp>
      </p:grpSp>
      <p:grpSp>
        <p:nvGrpSpPr>
          <p:cNvPr id="20" name="组合 19"/>
          <p:cNvGrpSpPr/>
          <p:nvPr/>
        </p:nvGrpSpPr>
        <p:grpSpPr>
          <a:xfrm>
            <a:off x="425649" y="343240"/>
            <a:ext cx="460772" cy="294407"/>
            <a:chOff x="3672114" y="-827314"/>
            <a:chExt cx="396844" cy="142875"/>
          </a:xfrm>
        </p:grpSpPr>
        <p:cxnSp>
          <p:nvCxnSpPr>
            <p:cNvPr id="21" name="直接连接符 20"/>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1055913" y="226319"/>
            <a:ext cx="3554187" cy="619788"/>
            <a:chOff x="2815770" y="4145761"/>
            <a:chExt cx="4738916" cy="826384"/>
          </a:xfrm>
        </p:grpSpPr>
        <p:sp>
          <p:nvSpPr>
            <p:cNvPr id="25" name="文本框 24"/>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en-US" altLang="zh-CN" sz="2400" dirty="0">
                  <a:solidFill>
                    <a:prstClr val="black">
                      <a:lumMod val="75000"/>
                      <a:lumOff val="25000"/>
                    </a:prstClr>
                  </a:solidFill>
                  <a:latin typeface="迷你简准圆" panose="03000509000000000000" pitchFamily="65" charset="-122"/>
                  <a:ea typeface="迷你简准圆" panose="03000509000000000000" pitchFamily="65" charset="-122"/>
                </a:rPr>
                <a:t>CONTENTS</a:t>
              </a:r>
              <a:endPar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endParaRPr>
            </a:p>
          </p:txBody>
        </p:sp>
        <p:sp>
          <p:nvSpPr>
            <p:cNvPr id="26" name="文本框 25"/>
            <p:cNvSpPr txBox="1"/>
            <p:nvPr/>
          </p:nvSpPr>
          <p:spPr>
            <a:xfrm>
              <a:off x="28665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zh-CN" altLang="en-US" sz="1050" dirty="0">
                  <a:solidFill>
                    <a:prstClr val="white">
                      <a:lumMod val="65000"/>
                    </a:prstClr>
                  </a:solidFill>
                  <a:latin typeface="微软雅黑"/>
                  <a:ea typeface="微软雅黑"/>
                </a:rPr>
                <a:t>目录页</a:t>
              </a:r>
              <a:endParaRPr lang="en-US" altLang="zh-CN" sz="1050" dirty="0">
                <a:solidFill>
                  <a:prstClr val="white">
                    <a:lumMod val="65000"/>
                  </a:prstClr>
                </a:solidFill>
                <a:latin typeface="微软雅黑"/>
                <a:ea typeface="微软雅黑"/>
              </a:endParaRPr>
            </a:p>
          </p:txBody>
        </p:sp>
      </p:grpSp>
    </p:spTree>
    <p:custDataLst>
      <p:tags r:id="rId1"/>
    </p:custDataLst>
    <p:extLst>
      <p:ext uri="{BB962C8B-B14F-4D97-AF65-F5344CB8AC3E}">
        <p14:creationId xmlns:p14="http://schemas.microsoft.com/office/powerpoint/2010/main" val="20446520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1+#ppt_w/2"/>
                                          </p:val>
                                        </p:tav>
                                        <p:tav tm="100000">
                                          <p:val>
                                            <p:strVal val="#ppt_x"/>
                                          </p:val>
                                        </p:tav>
                                      </p:tavLst>
                                    </p:anim>
                                    <p:anim calcmode="lin" valueType="num">
                                      <p:cBhvr additive="base">
                                        <p:cTn id="14" dur="500" fill="hold"/>
                                        <p:tgtEl>
                                          <p:spTgt spid="24"/>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5"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21" dur="1000" fill="hold"/>
                                        <p:tgtEl>
                                          <p:spTgt spid="3"/>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3"/>
                                        </p:tgtEl>
                                      </p:cBhvr>
                                    </p:animEffect>
                                  </p:childTnLst>
                                </p:cTn>
                              </p:par>
                            </p:childTnLst>
                          </p:cTn>
                        </p:par>
                        <p:par>
                          <p:cTn id="26" fill="hold">
                            <p:stCondLst>
                              <p:cond delay="2000"/>
                            </p:stCondLst>
                            <p:childTnLst>
                              <p:par>
                                <p:cTn id="27" presetID="25"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32" dur="1000" fill="hold"/>
                                        <p:tgtEl>
                                          <p:spTgt spid="4"/>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4"/>
                                        </p:tgtEl>
                                      </p:cBhvr>
                                    </p:animEffect>
                                  </p:childTnLst>
                                </p:cTn>
                              </p:par>
                            </p:childTnLst>
                          </p:cTn>
                        </p:par>
                        <p:par>
                          <p:cTn id="37" fill="hold">
                            <p:stCondLst>
                              <p:cond delay="3000"/>
                            </p:stCondLst>
                            <p:childTnLst>
                              <p:par>
                                <p:cTn id="38" presetID="25" presetClass="entr" presetSubtype="0"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43" dur="1000" fill="hold"/>
                                        <p:tgtEl>
                                          <p:spTgt spid="5"/>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5"/>
                                        </p:tgtEl>
                                      </p:cBhvr>
                                    </p:animEffect>
                                  </p:childTnLst>
                                </p:cTn>
                              </p:par>
                            </p:childTnLst>
                          </p:cTn>
                        </p:par>
                        <p:par>
                          <p:cTn id="48" fill="hold">
                            <p:stCondLst>
                              <p:cond delay="4000"/>
                            </p:stCondLst>
                            <p:childTnLst>
                              <p:par>
                                <p:cTn id="49" presetID="25" presetClass="entr" presetSubtype="0"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p:cTn id="5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54" dur="1000" fill="hold"/>
                                        <p:tgtEl>
                                          <p:spTgt spid="6"/>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图片占位符 5"/>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a:stretch>
            <a:fillRect/>
          </a:stretch>
        </p:blipFill>
        <p:spPr/>
      </p:pic>
      <p:pic>
        <p:nvPicPr>
          <p:cNvPr id="20" name="图片占位符 19"/>
          <p:cNvPicPr>
            <a:picLocks noGrp="1" noChangeAspect="1"/>
          </p:cNvPicPr>
          <p:nvPr>
            <p:ph type="pic" sz="quarter" idx="11"/>
          </p:nvPr>
        </p:nvPicPr>
        <p:blipFill>
          <a:blip r:embed="rId6" cstate="print">
            <a:extLst>
              <a:ext uri="{28A0092B-C50C-407E-A947-70E740481C1C}">
                <a14:useLocalDpi xmlns:a14="http://schemas.microsoft.com/office/drawing/2010/main" val="0"/>
              </a:ext>
            </a:extLst>
          </a:blip>
          <a:srcRect/>
          <a:stretch>
            <a:fillRect/>
          </a:stretch>
        </p:blipFill>
        <p:spPr/>
      </p:pic>
      <p:sp>
        <p:nvSpPr>
          <p:cNvPr id="3" name="MH_PageTitle"/>
          <p:cNvSpPr/>
          <p:nvPr>
            <p:custDataLst>
              <p:tags r:id="rId2"/>
            </p:custDataLst>
          </p:nvPr>
        </p:nvSpPr>
        <p:spPr>
          <a:xfrm>
            <a:off x="2038552" y="1275606"/>
            <a:ext cx="1742858" cy="3158175"/>
          </a:xfrm>
          <a:prstGeom prst="rect">
            <a:avLst/>
          </a:prstGeom>
          <a:solidFill>
            <a:srgbClr val="FFFFFF">
              <a:alpha val="7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a:scene3d>
              <a:camera prst="orthographicFront"/>
              <a:lightRig rig="threePt" dir="t"/>
            </a:scene3d>
            <a:sp3d contourW="12700"/>
          </a:bodyPr>
          <a:lstStyle/>
          <a:p>
            <a:pPr algn="ctr" defTabSz="685800"/>
            <a:r>
              <a:rPr lang="en-US" altLang="zh-CN" sz="2400" b="1" dirty="0">
                <a:solidFill>
                  <a:srgbClr val="FF99B2">
                    <a:lumMod val="75000"/>
                  </a:srgbClr>
                </a:solidFill>
                <a:latin typeface="迷你简准圆" panose="03000509000000000000" pitchFamily="65" charset="-122"/>
                <a:ea typeface="迷你简准圆" panose="03000509000000000000" pitchFamily="65" charset="-122"/>
              </a:rPr>
              <a:t>LOREM IPSUM </a:t>
            </a:r>
            <a:endParaRPr lang="zh-CN" altLang="en-US" sz="2400" b="1" dirty="0">
              <a:solidFill>
                <a:srgbClr val="FF99B2">
                  <a:lumMod val="75000"/>
                </a:srgbClr>
              </a:solidFill>
              <a:latin typeface="迷你简准圆" panose="03000509000000000000" pitchFamily="65" charset="-122"/>
              <a:ea typeface="迷你简准圆" panose="03000509000000000000" pitchFamily="65" charset="-122"/>
            </a:endParaRPr>
          </a:p>
        </p:txBody>
      </p:sp>
      <p:grpSp>
        <p:nvGrpSpPr>
          <p:cNvPr id="8" name="组合 7"/>
          <p:cNvGrpSpPr/>
          <p:nvPr/>
        </p:nvGrpSpPr>
        <p:grpSpPr>
          <a:xfrm>
            <a:off x="425649" y="343240"/>
            <a:ext cx="460772" cy="294407"/>
            <a:chOff x="3672114" y="-827314"/>
            <a:chExt cx="396844" cy="142875"/>
          </a:xfrm>
        </p:grpSpPr>
        <p:cxnSp>
          <p:nvCxnSpPr>
            <p:cNvPr id="10" name="直接连接符 9"/>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1055913" y="226319"/>
            <a:ext cx="3516087" cy="619788"/>
            <a:chOff x="2815770" y="4145761"/>
            <a:chExt cx="4688116" cy="826384"/>
          </a:xfrm>
        </p:grpSpPr>
        <p:sp>
          <p:nvSpPr>
            <p:cNvPr id="15" name="文本框 14"/>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16" name="文本框 15"/>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grpSp>
        <p:nvGrpSpPr>
          <p:cNvPr id="17" name="组合 16"/>
          <p:cNvGrpSpPr/>
          <p:nvPr/>
        </p:nvGrpSpPr>
        <p:grpSpPr>
          <a:xfrm>
            <a:off x="5132785" y="1379466"/>
            <a:ext cx="3115865" cy="1326297"/>
            <a:chOff x="874712" y="3325188"/>
            <a:chExt cx="4154487" cy="1768395"/>
          </a:xfrm>
        </p:grpSpPr>
        <p:sp>
          <p:nvSpPr>
            <p:cNvPr id="18" name="矩形 17"/>
            <p:cNvSpPr/>
            <p:nvPr/>
          </p:nvSpPr>
          <p:spPr>
            <a:xfrm>
              <a:off x="874712" y="3677812"/>
              <a:ext cx="4154487" cy="1415771"/>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19" name="矩形 18"/>
            <p:cNvSpPr/>
            <p:nvPr/>
          </p:nvSpPr>
          <p:spPr>
            <a:xfrm>
              <a:off x="874713" y="3325188"/>
              <a:ext cx="2241974"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spTree>
    <p:custDataLst>
      <p:tags r:id="rId1"/>
    </p:custDataLst>
    <p:extLst>
      <p:ext uri="{BB962C8B-B14F-4D97-AF65-F5344CB8AC3E}">
        <p14:creationId xmlns:p14="http://schemas.microsoft.com/office/powerpoint/2010/main" val="3958907850"/>
      </p:ext>
    </p:extLst>
  </p:cSld>
  <p:clrMapOvr>
    <a:masterClrMapping/>
  </p:clrMapOvr>
  <mc:AlternateContent xmlns:mc="http://schemas.openxmlformats.org/markup-compatibility/2006" xmlns:p14="http://schemas.microsoft.com/office/powerpoint/2010/main">
    <mc:Choice Requires="p14">
      <p:transition spd="slow" p14:dur="1500" advTm="4">
        <p:random/>
      </p:transition>
    </mc:Choice>
    <mc:Fallback xmlns="">
      <p:transition spd="slow" advTm="4">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1+#ppt_w/2"/>
                                          </p:val>
                                        </p:tav>
                                        <p:tav tm="100000">
                                          <p:val>
                                            <p:strVal val="#ppt_x"/>
                                          </p:val>
                                        </p:tav>
                                      </p:tavLst>
                                    </p:anim>
                                    <p:anim calcmode="lin" valueType="num">
                                      <p:cBhvr additive="base">
                                        <p:cTn id="14" dur="500" fill="hold"/>
                                        <p:tgtEl>
                                          <p:spTgt spid="14"/>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randombar(horizontal)">
                                      <p:cBhvr>
                                        <p:cTn id="21" dur="500"/>
                                        <p:tgtEl>
                                          <p:spTgt spid="3"/>
                                        </p:tgtEl>
                                      </p:cBhvr>
                                    </p:animEffect>
                                  </p:childTnLst>
                                </p:cTn>
                              </p:par>
                            </p:childTnLst>
                          </p:cTn>
                        </p:par>
                        <p:par>
                          <p:cTn id="22" fill="hold">
                            <p:stCondLst>
                              <p:cond delay="1500"/>
                            </p:stCondLst>
                            <p:childTnLst>
                              <p:par>
                                <p:cTn id="23" presetID="2" presetClass="entr" presetSubtype="2"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1+#ppt_w/2"/>
                                          </p:val>
                                        </p:tav>
                                        <p:tav tm="100000">
                                          <p:val>
                                            <p:strVal val="#ppt_x"/>
                                          </p:val>
                                        </p:tav>
                                      </p:tavLst>
                                    </p:anim>
                                    <p:anim calcmode="lin" valueType="num">
                                      <p:cBhvr additive="base">
                                        <p:cTn id="26" dur="500" fill="hold"/>
                                        <p:tgtEl>
                                          <p:spTgt spid="17"/>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left)">
                                      <p:cBhvr>
                                        <p:cTn id="3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MH_Other_1"/>
          <p:cNvSpPr/>
          <p:nvPr>
            <p:custDataLst>
              <p:tags r:id="rId2"/>
            </p:custDataLst>
          </p:nvPr>
        </p:nvSpPr>
        <p:spPr>
          <a:xfrm>
            <a:off x="3989084" y="2259105"/>
            <a:ext cx="1165833" cy="1165833"/>
          </a:xfrm>
          <a:prstGeom prst="ellipse">
            <a:avLst/>
          </a:prstGeom>
          <a:solidFill>
            <a:schemeClr val="accent1">
              <a:lumMod val="20000"/>
              <a:lumOff val="80000"/>
            </a:schemeClr>
          </a:solidFill>
          <a:ln w="635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defTabSz="685800"/>
            <a:endParaRPr lang="en-US" altLang="zh-CN" sz="1050" dirty="0">
              <a:solidFill>
                <a:srgbClr val="FF99B2">
                  <a:lumMod val="75000"/>
                </a:srgb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425649" y="343240"/>
            <a:ext cx="460772" cy="294407"/>
            <a:chOff x="3672114" y="-827314"/>
            <a:chExt cx="396844" cy="142875"/>
          </a:xfrm>
        </p:grpSpPr>
        <p:cxnSp>
          <p:nvCxnSpPr>
            <p:cNvPr id="12" name="直接连接符 11"/>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a:off x="1055913" y="226319"/>
            <a:ext cx="3516087" cy="619788"/>
            <a:chOff x="2815770" y="4145761"/>
            <a:chExt cx="4688116" cy="826384"/>
          </a:xfrm>
        </p:grpSpPr>
        <p:sp>
          <p:nvSpPr>
            <p:cNvPr id="16" name="文本框 15"/>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17" name="文本框 16"/>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grpSp>
        <p:nvGrpSpPr>
          <p:cNvPr id="18" name="组合 17"/>
          <p:cNvGrpSpPr/>
          <p:nvPr/>
        </p:nvGrpSpPr>
        <p:grpSpPr>
          <a:xfrm>
            <a:off x="6258478" y="1398294"/>
            <a:ext cx="2229488" cy="744599"/>
            <a:chOff x="874713" y="3325188"/>
            <a:chExt cx="2972650" cy="992799"/>
          </a:xfrm>
        </p:grpSpPr>
        <p:sp>
          <p:nvSpPr>
            <p:cNvPr id="19" name="矩形 18"/>
            <p:cNvSpPr/>
            <p:nvPr/>
          </p:nvSpPr>
          <p:spPr>
            <a:xfrm>
              <a:off x="874713" y="3677812"/>
              <a:ext cx="2972650" cy="640175"/>
            </a:xfrm>
            <a:prstGeom prst="rect">
              <a:avLst/>
            </a:prstGeom>
          </p:spPr>
          <p:txBody>
            <a:bodyPr wrap="square">
              <a:spAutoFit/>
              <a:scene3d>
                <a:camera prst="orthographicFront"/>
                <a:lightRig rig="threePt" dir="t"/>
              </a:scene3d>
              <a:sp3d contourW="12700"/>
            </a:bodyPr>
            <a:lstStyle/>
            <a:p>
              <a:pP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20" name="矩形 19"/>
            <p:cNvSpPr/>
            <p:nvPr/>
          </p:nvSpPr>
          <p:spPr>
            <a:xfrm>
              <a:off x="874713" y="3325188"/>
              <a:ext cx="2241974"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21" name="组合 20"/>
          <p:cNvGrpSpPr/>
          <p:nvPr/>
        </p:nvGrpSpPr>
        <p:grpSpPr>
          <a:xfrm>
            <a:off x="6258478" y="2473243"/>
            <a:ext cx="2229488" cy="744599"/>
            <a:chOff x="874713" y="3325188"/>
            <a:chExt cx="2972650" cy="992799"/>
          </a:xfrm>
        </p:grpSpPr>
        <p:sp>
          <p:nvSpPr>
            <p:cNvPr id="22" name="矩形 21"/>
            <p:cNvSpPr/>
            <p:nvPr/>
          </p:nvSpPr>
          <p:spPr>
            <a:xfrm>
              <a:off x="874713" y="3677812"/>
              <a:ext cx="2972650" cy="640175"/>
            </a:xfrm>
            <a:prstGeom prst="rect">
              <a:avLst/>
            </a:prstGeom>
          </p:spPr>
          <p:txBody>
            <a:bodyPr wrap="square">
              <a:spAutoFit/>
              <a:scene3d>
                <a:camera prst="orthographicFront"/>
                <a:lightRig rig="threePt" dir="t"/>
              </a:scene3d>
              <a:sp3d contourW="12700"/>
            </a:bodyPr>
            <a:lstStyle/>
            <a:p>
              <a:pP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23" name="矩形 22"/>
            <p:cNvSpPr/>
            <p:nvPr/>
          </p:nvSpPr>
          <p:spPr>
            <a:xfrm>
              <a:off x="874713" y="3325188"/>
              <a:ext cx="2241974"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24" name="组合 23"/>
          <p:cNvGrpSpPr/>
          <p:nvPr/>
        </p:nvGrpSpPr>
        <p:grpSpPr>
          <a:xfrm>
            <a:off x="6258478" y="3548191"/>
            <a:ext cx="2229488" cy="744599"/>
            <a:chOff x="874713" y="3325188"/>
            <a:chExt cx="2972650" cy="992799"/>
          </a:xfrm>
        </p:grpSpPr>
        <p:sp>
          <p:nvSpPr>
            <p:cNvPr id="25" name="矩形 24"/>
            <p:cNvSpPr/>
            <p:nvPr/>
          </p:nvSpPr>
          <p:spPr>
            <a:xfrm>
              <a:off x="874713" y="3677812"/>
              <a:ext cx="2972650" cy="640175"/>
            </a:xfrm>
            <a:prstGeom prst="rect">
              <a:avLst/>
            </a:prstGeom>
          </p:spPr>
          <p:txBody>
            <a:bodyPr wrap="square">
              <a:spAutoFit/>
              <a:scene3d>
                <a:camera prst="orthographicFront"/>
                <a:lightRig rig="threePt" dir="t"/>
              </a:scene3d>
              <a:sp3d contourW="12700"/>
            </a:bodyPr>
            <a:lstStyle/>
            <a:p>
              <a:pP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26" name="矩形 25"/>
            <p:cNvSpPr/>
            <p:nvPr/>
          </p:nvSpPr>
          <p:spPr>
            <a:xfrm>
              <a:off x="874713" y="3325188"/>
              <a:ext cx="2241974"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27" name="组合 26"/>
          <p:cNvGrpSpPr/>
          <p:nvPr/>
        </p:nvGrpSpPr>
        <p:grpSpPr>
          <a:xfrm>
            <a:off x="703077" y="1398294"/>
            <a:ext cx="2229488" cy="744599"/>
            <a:chOff x="874713" y="3325188"/>
            <a:chExt cx="2972650" cy="992799"/>
          </a:xfrm>
        </p:grpSpPr>
        <p:sp>
          <p:nvSpPr>
            <p:cNvPr id="28" name="矩形 27"/>
            <p:cNvSpPr/>
            <p:nvPr/>
          </p:nvSpPr>
          <p:spPr>
            <a:xfrm>
              <a:off x="874713" y="3677812"/>
              <a:ext cx="2972650" cy="640175"/>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29" name="矩形 28"/>
            <p:cNvSpPr/>
            <p:nvPr/>
          </p:nvSpPr>
          <p:spPr>
            <a:xfrm>
              <a:off x="1605389" y="3325188"/>
              <a:ext cx="2241974" cy="455509"/>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30" name="组合 29"/>
          <p:cNvGrpSpPr/>
          <p:nvPr/>
        </p:nvGrpSpPr>
        <p:grpSpPr>
          <a:xfrm>
            <a:off x="703077" y="2473243"/>
            <a:ext cx="2229488" cy="744599"/>
            <a:chOff x="874713" y="3325188"/>
            <a:chExt cx="2972650" cy="992799"/>
          </a:xfrm>
        </p:grpSpPr>
        <p:sp>
          <p:nvSpPr>
            <p:cNvPr id="31" name="矩形 30"/>
            <p:cNvSpPr/>
            <p:nvPr/>
          </p:nvSpPr>
          <p:spPr>
            <a:xfrm>
              <a:off x="874713" y="3677812"/>
              <a:ext cx="2972650" cy="640175"/>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32" name="矩形 31"/>
            <p:cNvSpPr/>
            <p:nvPr/>
          </p:nvSpPr>
          <p:spPr>
            <a:xfrm>
              <a:off x="1605389" y="3325188"/>
              <a:ext cx="2241974" cy="455509"/>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33" name="组合 32"/>
          <p:cNvGrpSpPr/>
          <p:nvPr/>
        </p:nvGrpSpPr>
        <p:grpSpPr>
          <a:xfrm>
            <a:off x="703077" y="3548191"/>
            <a:ext cx="2229488" cy="744599"/>
            <a:chOff x="874713" y="3325188"/>
            <a:chExt cx="2972650" cy="992799"/>
          </a:xfrm>
        </p:grpSpPr>
        <p:sp>
          <p:nvSpPr>
            <p:cNvPr id="34" name="矩形 33"/>
            <p:cNvSpPr/>
            <p:nvPr/>
          </p:nvSpPr>
          <p:spPr>
            <a:xfrm>
              <a:off x="874713" y="3677812"/>
              <a:ext cx="2972650" cy="640175"/>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35" name="矩形 34"/>
            <p:cNvSpPr/>
            <p:nvPr/>
          </p:nvSpPr>
          <p:spPr>
            <a:xfrm>
              <a:off x="1605389" y="3325188"/>
              <a:ext cx="2241974" cy="455509"/>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pic>
        <p:nvPicPr>
          <p:cNvPr id="52" name="图片占位符 51"/>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a:stretch>
            <a:fillRect/>
          </a:stretch>
        </p:blipFill>
        <p:spPr/>
      </p:pic>
      <p:pic>
        <p:nvPicPr>
          <p:cNvPr id="51" name="图片占位符 50"/>
          <p:cNvPicPr>
            <a:picLocks noGrp="1" noChangeAspect="1"/>
          </p:cNvPicPr>
          <p:nvPr>
            <p:ph type="pic" sz="quarter" idx="11"/>
          </p:nvPr>
        </p:nvPicPr>
        <p:blipFill>
          <a:blip r:embed="rId6" cstate="print">
            <a:extLst>
              <a:ext uri="{28A0092B-C50C-407E-A947-70E740481C1C}">
                <a14:useLocalDpi xmlns:a14="http://schemas.microsoft.com/office/drawing/2010/main" val="0"/>
              </a:ext>
            </a:extLst>
          </a:blip>
          <a:srcRect/>
          <a:stretch>
            <a:fillRect/>
          </a:stretch>
        </p:blipFill>
        <p:spPr/>
      </p:pic>
      <p:pic>
        <p:nvPicPr>
          <p:cNvPr id="48" name="图片占位符 47"/>
          <p:cNvPicPr>
            <a:picLocks noGrp="1" noChangeAspect="1"/>
          </p:cNvPicPr>
          <p:nvPr>
            <p:ph type="pic" sz="quarter" idx="12"/>
          </p:nvPr>
        </p:nvPicPr>
        <p:blipFill>
          <a:blip r:embed="rId7" cstate="print">
            <a:extLst>
              <a:ext uri="{28A0092B-C50C-407E-A947-70E740481C1C}">
                <a14:useLocalDpi xmlns:a14="http://schemas.microsoft.com/office/drawing/2010/main" val="0"/>
              </a:ext>
            </a:extLst>
          </a:blip>
          <a:srcRect/>
          <a:stretch>
            <a:fillRect/>
          </a:stretch>
        </p:blipFill>
        <p:spPr/>
      </p:pic>
      <p:pic>
        <p:nvPicPr>
          <p:cNvPr id="49" name="图片占位符 48"/>
          <p:cNvPicPr>
            <a:picLocks noGrp="1" noChangeAspect="1"/>
          </p:cNvPicPr>
          <p:nvPr>
            <p:ph type="pic" sz="quarter" idx="13"/>
          </p:nvPr>
        </p:nvPicPr>
        <p:blipFill>
          <a:blip r:embed="rId8" cstate="print">
            <a:extLst>
              <a:ext uri="{28A0092B-C50C-407E-A947-70E740481C1C}">
                <a14:useLocalDpi xmlns:a14="http://schemas.microsoft.com/office/drawing/2010/main" val="0"/>
              </a:ext>
            </a:extLst>
          </a:blip>
          <a:srcRect/>
          <a:stretch>
            <a:fillRect/>
          </a:stretch>
        </p:blipFill>
        <p:spPr/>
      </p:pic>
      <p:pic>
        <p:nvPicPr>
          <p:cNvPr id="47" name="图片占位符 46"/>
          <p:cNvPicPr>
            <a:picLocks noGrp="1" noChangeAspect="1"/>
          </p:cNvPicPr>
          <p:nvPr>
            <p:ph type="pic" sz="quarter" idx="14"/>
          </p:nvPr>
        </p:nvPicPr>
        <p:blipFill>
          <a:blip r:embed="rId9" cstate="print">
            <a:extLst>
              <a:ext uri="{28A0092B-C50C-407E-A947-70E740481C1C}">
                <a14:useLocalDpi xmlns:a14="http://schemas.microsoft.com/office/drawing/2010/main" val="0"/>
              </a:ext>
            </a:extLst>
          </a:blip>
          <a:srcRect/>
          <a:stretch>
            <a:fillRect/>
          </a:stretch>
        </p:blipFill>
        <p:spPr/>
      </p:pic>
      <p:pic>
        <p:nvPicPr>
          <p:cNvPr id="50" name="图片占位符 49"/>
          <p:cNvPicPr>
            <a:picLocks noGrp="1" noChangeAspect="1"/>
          </p:cNvPicPr>
          <p:nvPr>
            <p:ph type="pic" sz="quarter" idx="15"/>
          </p:nvPr>
        </p:nvPicPr>
        <p:blipFill>
          <a:blip r:embed="rId10" cstate="print">
            <a:extLst>
              <a:ext uri="{28A0092B-C50C-407E-A947-70E740481C1C}">
                <a14:useLocalDpi xmlns:a14="http://schemas.microsoft.com/office/drawing/2010/main" val="0"/>
              </a:ext>
            </a:extLst>
          </a:blip>
          <a:srcRect/>
          <a:stretch>
            <a:fillRect/>
          </a:stretch>
        </p:blipFill>
        <p:spPr/>
      </p:pic>
    </p:spTree>
    <p:custDataLst>
      <p:tags r:id="rId1"/>
    </p:custDataLst>
    <p:extLst>
      <p:ext uri="{BB962C8B-B14F-4D97-AF65-F5344CB8AC3E}">
        <p14:creationId xmlns:p14="http://schemas.microsoft.com/office/powerpoint/2010/main" val="15731866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1+#ppt_w/2"/>
                                          </p:val>
                                        </p:tav>
                                        <p:tav tm="100000">
                                          <p:val>
                                            <p:strVal val="#ppt_x"/>
                                          </p:val>
                                        </p:tav>
                                      </p:tavLst>
                                    </p:anim>
                                    <p:anim calcmode="lin" valueType="num">
                                      <p:cBhvr additive="base">
                                        <p:cTn id="14" dur="500" fill="hold"/>
                                        <p:tgtEl>
                                          <p:spTgt spid="1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1000" fill="hold"/>
                                        <p:tgtEl>
                                          <p:spTgt spid="10"/>
                                        </p:tgtEl>
                                        <p:attrNameLst>
                                          <p:attrName>ppt_w</p:attrName>
                                        </p:attrNameLst>
                                      </p:cBhvr>
                                      <p:tavLst>
                                        <p:tav tm="0">
                                          <p:val>
                                            <p:fltVal val="0"/>
                                          </p:val>
                                        </p:tav>
                                        <p:tav tm="100000">
                                          <p:val>
                                            <p:strVal val="#ppt_w"/>
                                          </p:val>
                                        </p:tav>
                                      </p:tavLst>
                                    </p:anim>
                                    <p:anim calcmode="lin" valueType="num">
                                      <p:cBhvr>
                                        <p:cTn id="19" dur="1000" fill="hold"/>
                                        <p:tgtEl>
                                          <p:spTgt spid="10"/>
                                        </p:tgtEl>
                                        <p:attrNameLst>
                                          <p:attrName>ppt_h</p:attrName>
                                        </p:attrNameLst>
                                      </p:cBhvr>
                                      <p:tavLst>
                                        <p:tav tm="0">
                                          <p:val>
                                            <p:fltVal val="0"/>
                                          </p:val>
                                        </p:tav>
                                        <p:tav tm="100000">
                                          <p:val>
                                            <p:strVal val="#ppt_h"/>
                                          </p:val>
                                        </p:tav>
                                      </p:tavLst>
                                    </p:anim>
                                    <p:anim calcmode="lin" valueType="num">
                                      <p:cBhvr>
                                        <p:cTn id="20" dur="1000" fill="hold"/>
                                        <p:tgtEl>
                                          <p:spTgt spid="10"/>
                                        </p:tgtEl>
                                        <p:attrNameLst>
                                          <p:attrName>style.rotation</p:attrName>
                                        </p:attrNameLst>
                                      </p:cBhvr>
                                      <p:tavLst>
                                        <p:tav tm="0">
                                          <p:val>
                                            <p:fltVal val="90"/>
                                          </p:val>
                                        </p:tav>
                                        <p:tav tm="100000">
                                          <p:val>
                                            <p:fltVal val="0"/>
                                          </p:val>
                                        </p:tav>
                                      </p:tavLst>
                                    </p:anim>
                                    <p:animEffect transition="in" filter="fade">
                                      <p:cBhvr>
                                        <p:cTn id="21" dur="1000"/>
                                        <p:tgtEl>
                                          <p:spTgt spid="10"/>
                                        </p:tgtEl>
                                      </p:cBhvr>
                                    </p:animEffect>
                                  </p:childTnLst>
                                </p:cTn>
                              </p:par>
                              <p:par>
                                <p:cTn id="22" presetID="31" presetClass="entr" presetSubtype="0" fill="hold" nodeType="with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p:cTn id="24" dur="1000" fill="hold"/>
                                        <p:tgtEl>
                                          <p:spTgt spid="52"/>
                                        </p:tgtEl>
                                        <p:attrNameLst>
                                          <p:attrName>ppt_w</p:attrName>
                                        </p:attrNameLst>
                                      </p:cBhvr>
                                      <p:tavLst>
                                        <p:tav tm="0">
                                          <p:val>
                                            <p:fltVal val="0"/>
                                          </p:val>
                                        </p:tav>
                                        <p:tav tm="100000">
                                          <p:val>
                                            <p:strVal val="#ppt_w"/>
                                          </p:val>
                                        </p:tav>
                                      </p:tavLst>
                                    </p:anim>
                                    <p:anim calcmode="lin" valueType="num">
                                      <p:cBhvr>
                                        <p:cTn id="25" dur="1000" fill="hold"/>
                                        <p:tgtEl>
                                          <p:spTgt spid="52"/>
                                        </p:tgtEl>
                                        <p:attrNameLst>
                                          <p:attrName>ppt_h</p:attrName>
                                        </p:attrNameLst>
                                      </p:cBhvr>
                                      <p:tavLst>
                                        <p:tav tm="0">
                                          <p:val>
                                            <p:fltVal val="0"/>
                                          </p:val>
                                        </p:tav>
                                        <p:tav tm="100000">
                                          <p:val>
                                            <p:strVal val="#ppt_h"/>
                                          </p:val>
                                        </p:tav>
                                      </p:tavLst>
                                    </p:anim>
                                    <p:anim calcmode="lin" valueType="num">
                                      <p:cBhvr>
                                        <p:cTn id="26" dur="1000" fill="hold"/>
                                        <p:tgtEl>
                                          <p:spTgt spid="52"/>
                                        </p:tgtEl>
                                        <p:attrNameLst>
                                          <p:attrName>style.rotation</p:attrName>
                                        </p:attrNameLst>
                                      </p:cBhvr>
                                      <p:tavLst>
                                        <p:tav tm="0">
                                          <p:val>
                                            <p:fltVal val="90"/>
                                          </p:val>
                                        </p:tav>
                                        <p:tav tm="100000">
                                          <p:val>
                                            <p:fltVal val="0"/>
                                          </p:val>
                                        </p:tav>
                                      </p:tavLst>
                                    </p:anim>
                                    <p:animEffect transition="in" filter="fade">
                                      <p:cBhvr>
                                        <p:cTn id="27" dur="1000"/>
                                        <p:tgtEl>
                                          <p:spTgt spid="52"/>
                                        </p:tgtEl>
                                      </p:cBhvr>
                                    </p:animEffect>
                                  </p:childTnLst>
                                </p:cTn>
                              </p:par>
                              <p:par>
                                <p:cTn id="28" presetID="31" presetClass="entr" presetSubtype="0" fill="hold" nodeType="with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p:cTn id="30" dur="1000" fill="hold"/>
                                        <p:tgtEl>
                                          <p:spTgt spid="51"/>
                                        </p:tgtEl>
                                        <p:attrNameLst>
                                          <p:attrName>ppt_w</p:attrName>
                                        </p:attrNameLst>
                                      </p:cBhvr>
                                      <p:tavLst>
                                        <p:tav tm="0">
                                          <p:val>
                                            <p:fltVal val="0"/>
                                          </p:val>
                                        </p:tav>
                                        <p:tav tm="100000">
                                          <p:val>
                                            <p:strVal val="#ppt_w"/>
                                          </p:val>
                                        </p:tav>
                                      </p:tavLst>
                                    </p:anim>
                                    <p:anim calcmode="lin" valueType="num">
                                      <p:cBhvr>
                                        <p:cTn id="31" dur="1000" fill="hold"/>
                                        <p:tgtEl>
                                          <p:spTgt spid="51"/>
                                        </p:tgtEl>
                                        <p:attrNameLst>
                                          <p:attrName>ppt_h</p:attrName>
                                        </p:attrNameLst>
                                      </p:cBhvr>
                                      <p:tavLst>
                                        <p:tav tm="0">
                                          <p:val>
                                            <p:fltVal val="0"/>
                                          </p:val>
                                        </p:tav>
                                        <p:tav tm="100000">
                                          <p:val>
                                            <p:strVal val="#ppt_h"/>
                                          </p:val>
                                        </p:tav>
                                      </p:tavLst>
                                    </p:anim>
                                    <p:anim calcmode="lin" valueType="num">
                                      <p:cBhvr>
                                        <p:cTn id="32" dur="1000" fill="hold"/>
                                        <p:tgtEl>
                                          <p:spTgt spid="51"/>
                                        </p:tgtEl>
                                        <p:attrNameLst>
                                          <p:attrName>style.rotation</p:attrName>
                                        </p:attrNameLst>
                                      </p:cBhvr>
                                      <p:tavLst>
                                        <p:tav tm="0">
                                          <p:val>
                                            <p:fltVal val="90"/>
                                          </p:val>
                                        </p:tav>
                                        <p:tav tm="100000">
                                          <p:val>
                                            <p:fltVal val="0"/>
                                          </p:val>
                                        </p:tav>
                                      </p:tavLst>
                                    </p:anim>
                                    <p:animEffect transition="in" filter="fade">
                                      <p:cBhvr>
                                        <p:cTn id="33" dur="1000"/>
                                        <p:tgtEl>
                                          <p:spTgt spid="51"/>
                                        </p:tgtEl>
                                      </p:cBhvr>
                                    </p:animEffect>
                                  </p:childTnLst>
                                </p:cTn>
                              </p:par>
                              <p:par>
                                <p:cTn id="34" presetID="31" presetClass="entr" presetSubtype="0" fill="hold" nodeType="withEffect">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cBhvr>
                                        <p:cTn id="36" dur="1000" fill="hold"/>
                                        <p:tgtEl>
                                          <p:spTgt spid="48"/>
                                        </p:tgtEl>
                                        <p:attrNameLst>
                                          <p:attrName>ppt_w</p:attrName>
                                        </p:attrNameLst>
                                      </p:cBhvr>
                                      <p:tavLst>
                                        <p:tav tm="0">
                                          <p:val>
                                            <p:fltVal val="0"/>
                                          </p:val>
                                        </p:tav>
                                        <p:tav tm="100000">
                                          <p:val>
                                            <p:strVal val="#ppt_w"/>
                                          </p:val>
                                        </p:tav>
                                      </p:tavLst>
                                    </p:anim>
                                    <p:anim calcmode="lin" valueType="num">
                                      <p:cBhvr>
                                        <p:cTn id="37" dur="1000" fill="hold"/>
                                        <p:tgtEl>
                                          <p:spTgt spid="48"/>
                                        </p:tgtEl>
                                        <p:attrNameLst>
                                          <p:attrName>ppt_h</p:attrName>
                                        </p:attrNameLst>
                                      </p:cBhvr>
                                      <p:tavLst>
                                        <p:tav tm="0">
                                          <p:val>
                                            <p:fltVal val="0"/>
                                          </p:val>
                                        </p:tav>
                                        <p:tav tm="100000">
                                          <p:val>
                                            <p:strVal val="#ppt_h"/>
                                          </p:val>
                                        </p:tav>
                                      </p:tavLst>
                                    </p:anim>
                                    <p:anim calcmode="lin" valueType="num">
                                      <p:cBhvr>
                                        <p:cTn id="38" dur="1000" fill="hold"/>
                                        <p:tgtEl>
                                          <p:spTgt spid="48"/>
                                        </p:tgtEl>
                                        <p:attrNameLst>
                                          <p:attrName>style.rotation</p:attrName>
                                        </p:attrNameLst>
                                      </p:cBhvr>
                                      <p:tavLst>
                                        <p:tav tm="0">
                                          <p:val>
                                            <p:fltVal val="90"/>
                                          </p:val>
                                        </p:tav>
                                        <p:tav tm="100000">
                                          <p:val>
                                            <p:fltVal val="0"/>
                                          </p:val>
                                        </p:tav>
                                      </p:tavLst>
                                    </p:anim>
                                    <p:animEffect transition="in" filter="fade">
                                      <p:cBhvr>
                                        <p:cTn id="39" dur="1000"/>
                                        <p:tgtEl>
                                          <p:spTgt spid="48"/>
                                        </p:tgtEl>
                                      </p:cBhvr>
                                    </p:animEffect>
                                  </p:childTnLst>
                                </p:cTn>
                              </p:par>
                              <p:par>
                                <p:cTn id="40" presetID="31" presetClass="entr" presetSubtype="0"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1000" fill="hold"/>
                                        <p:tgtEl>
                                          <p:spTgt spid="49"/>
                                        </p:tgtEl>
                                        <p:attrNameLst>
                                          <p:attrName>ppt_w</p:attrName>
                                        </p:attrNameLst>
                                      </p:cBhvr>
                                      <p:tavLst>
                                        <p:tav tm="0">
                                          <p:val>
                                            <p:fltVal val="0"/>
                                          </p:val>
                                        </p:tav>
                                        <p:tav tm="100000">
                                          <p:val>
                                            <p:strVal val="#ppt_w"/>
                                          </p:val>
                                        </p:tav>
                                      </p:tavLst>
                                    </p:anim>
                                    <p:anim calcmode="lin" valueType="num">
                                      <p:cBhvr>
                                        <p:cTn id="43" dur="1000" fill="hold"/>
                                        <p:tgtEl>
                                          <p:spTgt spid="49"/>
                                        </p:tgtEl>
                                        <p:attrNameLst>
                                          <p:attrName>ppt_h</p:attrName>
                                        </p:attrNameLst>
                                      </p:cBhvr>
                                      <p:tavLst>
                                        <p:tav tm="0">
                                          <p:val>
                                            <p:fltVal val="0"/>
                                          </p:val>
                                        </p:tav>
                                        <p:tav tm="100000">
                                          <p:val>
                                            <p:strVal val="#ppt_h"/>
                                          </p:val>
                                        </p:tav>
                                      </p:tavLst>
                                    </p:anim>
                                    <p:anim calcmode="lin" valueType="num">
                                      <p:cBhvr>
                                        <p:cTn id="44" dur="1000" fill="hold"/>
                                        <p:tgtEl>
                                          <p:spTgt spid="49"/>
                                        </p:tgtEl>
                                        <p:attrNameLst>
                                          <p:attrName>style.rotation</p:attrName>
                                        </p:attrNameLst>
                                      </p:cBhvr>
                                      <p:tavLst>
                                        <p:tav tm="0">
                                          <p:val>
                                            <p:fltVal val="90"/>
                                          </p:val>
                                        </p:tav>
                                        <p:tav tm="100000">
                                          <p:val>
                                            <p:fltVal val="0"/>
                                          </p:val>
                                        </p:tav>
                                      </p:tavLst>
                                    </p:anim>
                                    <p:animEffect transition="in" filter="fade">
                                      <p:cBhvr>
                                        <p:cTn id="45" dur="1000"/>
                                        <p:tgtEl>
                                          <p:spTgt spid="49"/>
                                        </p:tgtEl>
                                      </p:cBhvr>
                                    </p:animEffect>
                                  </p:childTnLst>
                                </p:cTn>
                              </p:par>
                              <p:par>
                                <p:cTn id="46" presetID="31" presetClass="entr" presetSubtype="0"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1000" fill="hold"/>
                                        <p:tgtEl>
                                          <p:spTgt spid="47"/>
                                        </p:tgtEl>
                                        <p:attrNameLst>
                                          <p:attrName>ppt_w</p:attrName>
                                        </p:attrNameLst>
                                      </p:cBhvr>
                                      <p:tavLst>
                                        <p:tav tm="0">
                                          <p:val>
                                            <p:fltVal val="0"/>
                                          </p:val>
                                        </p:tav>
                                        <p:tav tm="100000">
                                          <p:val>
                                            <p:strVal val="#ppt_w"/>
                                          </p:val>
                                        </p:tav>
                                      </p:tavLst>
                                    </p:anim>
                                    <p:anim calcmode="lin" valueType="num">
                                      <p:cBhvr>
                                        <p:cTn id="49" dur="1000" fill="hold"/>
                                        <p:tgtEl>
                                          <p:spTgt spid="47"/>
                                        </p:tgtEl>
                                        <p:attrNameLst>
                                          <p:attrName>ppt_h</p:attrName>
                                        </p:attrNameLst>
                                      </p:cBhvr>
                                      <p:tavLst>
                                        <p:tav tm="0">
                                          <p:val>
                                            <p:fltVal val="0"/>
                                          </p:val>
                                        </p:tav>
                                        <p:tav tm="100000">
                                          <p:val>
                                            <p:strVal val="#ppt_h"/>
                                          </p:val>
                                        </p:tav>
                                      </p:tavLst>
                                    </p:anim>
                                    <p:anim calcmode="lin" valueType="num">
                                      <p:cBhvr>
                                        <p:cTn id="50" dur="1000" fill="hold"/>
                                        <p:tgtEl>
                                          <p:spTgt spid="47"/>
                                        </p:tgtEl>
                                        <p:attrNameLst>
                                          <p:attrName>style.rotation</p:attrName>
                                        </p:attrNameLst>
                                      </p:cBhvr>
                                      <p:tavLst>
                                        <p:tav tm="0">
                                          <p:val>
                                            <p:fltVal val="90"/>
                                          </p:val>
                                        </p:tav>
                                        <p:tav tm="100000">
                                          <p:val>
                                            <p:fltVal val="0"/>
                                          </p:val>
                                        </p:tav>
                                      </p:tavLst>
                                    </p:anim>
                                    <p:animEffect transition="in" filter="fade">
                                      <p:cBhvr>
                                        <p:cTn id="51" dur="1000"/>
                                        <p:tgtEl>
                                          <p:spTgt spid="47"/>
                                        </p:tgtEl>
                                      </p:cBhvr>
                                    </p:animEffect>
                                  </p:childTnLst>
                                </p:cTn>
                              </p:par>
                              <p:par>
                                <p:cTn id="52" presetID="31" presetClass="entr" presetSubtype="0" fill="hold" nodeType="withEffect">
                                  <p:stCondLst>
                                    <p:cond delay="0"/>
                                  </p:stCondLst>
                                  <p:childTnLst>
                                    <p:set>
                                      <p:cBhvr>
                                        <p:cTn id="53" dur="1" fill="hold">
                                          <p:stCondLst>
                                            <p:cond delay="0"/>
                                          </p:stCondLst>
                                        </p:cTn>
                                        <p:tgtEl>
                                          <p:spTgt spid="50"/>
                                        </p:tgtEl>
                                        <p:attrNameLst>
                                          <p:attrName>style.visibility</p:attrName>
                                        </p:attrNameLst>
                                      </p:cBhvr>
                                      <p:to>
                                        <p:strVal val="visible"/>
                                      </p:to>
                                    </p:set>
                                    <p:anim calcmode="lin" valueType="num">
                                      <p:cBhvr>
                                        <p:cTn id="54" dur="1000" fill="hold"/>
                                        <p:tgtEl>
                                          <p:spTgt spid="50"/>
                                        </p:tgtEl>
                                        <p:attrNameLst>
                                          <p:attrName>ppt_w</p:attrName>
                                        </p:attrNameLst>
                                      </p:cBhvr>
                                      <p:tavLst>
                                        <p:tav tm="0">
                                          <p:val>
                                            <p:fltVal val="0"/>
                                          </p:val>
                                        </p:tav>
                                        <p:tav tm="100000">
                                          <p:val>
                                            <p:strVal val="#ppt_w"/>
                                          </p:val>
                                        </p:tav>
                                      </p:tavLst>
                                    </p:anim>
                                    <p:anim calcmode="lin" valueType="num">
                                      <p:cBhvr>
                                        <p:cTn id="55" dur="1000" fill="hold"/>
                                        <p:tgtEl>
                                          <p:spTgt spid="50"/>
                                        </p:tgtEl>
                                        <p:attrNameLst>
                                          <p:attrName>ppt_h</p:attrName>
                                        </p:attrNameLst>
                                      </p:cBhvr>
                                      <p:tavLst>
                                        <p:tav tm="0">
                                          <p:val>
                                            <p:fltVal val="0"/>
                                          </p:val>
                                        </p:tav>
                                        <p:tav tm="100000">
                                          <p:val>
                                            <p:strVal val="#ppt_h"/>
                                          </p:val>
                                        </p:tav>
                                      </p:tavLst>
                                    </p:anim>
                                    <p:anim calcmode="lin" valueType="num">
                                      <p:cBhvr>
                                        <p:cTn id="56" dur="1000" fill="hold"/>
                                        <p:tgtEl>
                                          <p:spTgt spid="50"/>
                                        </p:tgtEl>
                                        <p:attrNameLst>
                                          <p:attrName>style.rotation</p:attrName>
                                        </p:attrNameLst>
                                      </p:cBhvr>
                                      <p:tavLst>
                                        <p:tav tm="0">
                                          <p:val>
                                            <p:fltVal val="90"/>
                                          </p:val>
                                        </p:tav>
                                        <p:tav tm="100000">
                                          <p:val>
                                            <p:fltVal val="0"/>
                                          </p:val>
                                        </p:tav>
                                      </p:tavLst>
                                    </p:anim>
                                    <p:animEffect transition="in" filter="fade">
                                      <p:cBhvr>
                                        <p:cTn id="57" dur="1000"/>
                                        <p:tgtEl>
                                          <p:spTgt spid="50"/>
                                        </p:tgtEl>
                                      </p:cBhvr>
                                    </p:animEffect>
                                  </p:childTnLst>
                                </p:cTn>
                              </p:par>
                            </p:childTnLst>
                          </p:cTn>
                        </p:par>
                        <p:par>
                          <p:cTn id="58" fill="hold">
                            <p:stCondLst>
                              <p:cond delay="2000"/>
                            </p:stCondLst>
                            <p:childTnLst>
                              <p:par>
                                <p:cTn id="59" presetID="2" presetClass="entr" presetSubtype="8" fill="hold"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500" fill="hold"/>
                                        <p:tgtEl>
                                          <p:spTgt spid="27"/>
                                        </p:tgtEl>
                                        <p:attrNameLst>
                                          <p:attrName>ppt_x</p:attrName>
                                        </p:attrNameLst>
                                      </p:cBhvr>
                                      <p:tavLst>
                                        <p:tav tm="0">
                                          <p:val>
                                            <p:strVal val="0-#ppt_w/2"/>
                                          </p:val>
                                        </p:tav>
                                        <p:tav tm="100000">
                                          <p:val>
                                            <p:strVal val="#ppt_x"/>
                                          </p:val>
                                        </p:tav>
                                      </p:tavLst>
                                    </p:anim>
                                    <p:anim calcmode="lin" valueType="num">
                                      <p:cBhvr additive="base">
                                        <p:cTn id="62" dur="500" fill="hold"/>
                                        <p:tgtEl>
                                          <p:spTgt spid="27"/>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additive="base">
                                        <p:cTn id="65" dur="500" fill="hold"/>
                                        <p:tgtEl>
                                          <p:spTgt spid="30"/>
                                        </p:tgtEl>
                                        <p:attrNameLst>
                                          <p:attrName>ppt_x</p:attrName>
                                        </p:attrNameLst>
                                      </p:cBhvr>
                                      <p:tavLst>
                                        <p:tav tm="0">
                                          <p:val>
                                            <p:strVal val="0-#ppt_w/2"/>
                                          </p:val>
                                        </p:tav>
                                        <p:tav tm="100000">
                                          <p:val>
                                            <p:strVal val="#ppt_x"/>
                                          </p:val>
                                        </p:tav>
                                      </p:tavLst>
                                    </p:anim>
                                    <p:anim calcmode="lin" valueType="num">
                                      <p:cBhvr additive="base">
                                        <p:cTn id="66" dur="500" fill="hold"/>
                                        <p:tgtEl>
                                          <p:spTgt spid="30"/>
                                        </p:tgtEl>
                                        <p:attrNameLst>
                                          <p:attrName>ppt_y</p:attrName>
                                        </p:attrNameLst>
                                      </p:cBhvr>
                                      <p:tavLst>
                                        <p:tav tm="0">
                                          <p:val>
                                            <p:strVal val="#ppt_y"/>
                                          </p:val>
                                        </p:tav>
                                        <p:tav tm="100000">
                                          <p:val>
                                            <p:strVal val="#ppt_y"/>
                                          </p:val>
                                        </p:tav>
                                      </p:tavLst>
                                    </p:anim>
                                  </p:childTnLst>
                                </p:cTn>
                              </p:par>
                              <p:par>
                                <p:cTn id="67" presetID="2" presetClass="entr" presetSubtype="8" fill="hold" nodeType="withEffect">
                                  <p:stCondLst>
                                    <p:cond delay="0"/>
                                  </p:stCondLst>
                                  <p:childTnLst>
                                    <p:set>
                                      <p:cBhvr>
                                        <p:cTn id="68" dur="1" fill="hold">
                                          <p:stCondLst>
                                            <p:cond delay="0"/>
                                          </p:stCondLst>
                                        </p:cTn>
                                        <p:tgtEl>
                                          <p:spTgt spid="33"/>
                                        </p:tgtEl>
                                        <p:attrNameLst>
                                          <p:attrName>style.visibility</p:attrName>
                                        </p:attrNameLst>
                                      </p:cBhvr>
                                      <p:to>
                                        <p:strVal val="visible"/>
                                      </p:to>
                                    </p:set>
                                    <p:anim calcmode="lin" valueType="num">
                                      <p:cBhvr additive="base">
                                        <p:cTn id="69" dur="500" fill="hold"/>
                                        <p:tgtEl>
                                          <p:spTgt spid="33"/>
                                        </p:tgtEl>
                                        <p:attrNameLst>
                                          <p:attrName>ppt_x</p:attrName>
                                        </p:attrNameLst>
                                      </p:cBhvr>
                                      <p:tavLst>
                                        <p:tav tm="0">
                                          <p:val>
                                            <p:strVal val="0-#ppt_w/2"/>
                                          </p:val>
                                        </p:tav>
                                        <p:tav tm="100000">
                                          <p:val>
                                            <p:strVal val="#ppt_x"/>
                                          </p:val>
                                        </p:tav>
                                      </p:tavLst>
                                    </p:anim>
                                    <p:anim calcmode="lin" valueType="num">
                                      <p:cBhvr additive="base">
                                        <p:cTn id="70" dur="500" fill="hold"/>
                                        <p:tgtEl>
                                          <p:spTgt spid="33"/>
                                        </p:tgtEl>
                                        <p:attrNameLst>
                                          <p:attrName>ppt_y</p:attrName>
                                        </p:attrNameLst>
                                      </p:cBhvr>
                                      <p:tavLst>
                                        <p:tav tm="0">
                                          <p:val>
                                            <p:strVal val="#ppt_y"/>
                                          </p:val>
                                        </p:tav>
                                        <p:tav tm="100000">
                                          <p:val>
                                            <p:strVal val="#ppt_y"/>
                                          </p:val>
                                        </p:tav>
                                      </p:tavLst>
                                    </p:anim>
                                  </p:childTnLst>
                                </p:cTn>
                              </p:par>
                              <p:par>
                                <p:cTn id="71" presetID="2" presetClass="entr" presetSubtype="2" fill="hold"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additive="base">
                                        <p:cTn id="73" dur="500" fill="hold"/>
                                        <p:tgtEl>
                                          <p:spTgt spid="18"/>
                                        </p:tgtEl>
                                        <p:attrNameLst>
                                          <p:attrName>ppt_x</p:attrName>
                                        </p:attrNameLst>
                                      </p:cBhvr>
                                      <p:tavLst>
                                        <p:tav tm="0">
                                          <p:val>
                                            <p:strVal val="1+#ppt_w/2"/>
                                          </p:val>
                                        </p:tav>
                                        <p:tav tm="100000">
                                          <p:val>
                                            <p:strVal val="#ppt_x"/>
                                          </p:val>
                                        </p:tav>
                                      </p:tavLst>
                                    </p:anim>
                                    <p:anim calcmode="lin" valueType="num">
                                      <p:cBhvr additive="base">
                                        <p:cTn id="74" dur="500" fill="hold"/>
                                        <p:tgtEl>
                                          <p:spTgt spid="18"/>
                                        </p:tgtEl>
                                        <p:attrNameLst>
                                          <p:attrName>ppt_y</p:attrName>
                                        </p:attrNameLst>
                                      </p:cBhvr>
                                      <p:tavLst>
                                        <p:tav tm="0">
                                          <p:val>
                                            <p:strVal val="#ppt_y"/>
                                          </p:val>
                                        </p:tav>
                                        <p:tav tm="100000">
                                          <p:val>
                                            <p:strVal val="#ppt_y"/>
                                          </p:val>
                                        </p:tav>
                                      </p:tavLst>
                                    </p:anim>
                                  </p:childTnLst>
                                </p:cTn>
                              </p:par>
                              <p:par>
                                <p:cTn id="75" presetID="2" presetClass="entr" presetSubtype="2" fill="hold" nodeType="withEffect">
                                  <p:stCondLst>
                                    <p:cond delay="0"/>
                                  </p:stCondLst>
                                  <p:childTnLst>
                                    <p:set>
                                      <p:cBhvr>
                                        <p:cTn id="76" dur="1" fill="hold">
                                          <p:stCondLst>
                                            <p:cond delay="0"/>
                                          </p:stCondLst>
                                        </p:cTn>
                                        <p:tgtEl>
                                          <p:spTgt spid="21"/>
                                        </p:tgtEl>
                                        <p:attrNameLst>
                                          <p:attrName>style.visibility</p:attrName>
                                        </p:attrNameLst>
                                      </p:cBhvr>
                                      <p:to>
                                        <p:strVal val="visible"/>
                                      </p:to>
                                    </p:set>
                                    <p:anim calcmode="lin" valueType="num">
                                      <p:cBhvr additive="base">
                                        <p:cTn id="77" dur="500" fill="hold"/>
                                        <p:tgtEl>
                                          <p:spTgt spid="21"/>
                                        </p:tgtEl>
                                        <p:attrNameLst>
                                          <p:attrName>ppt_x</p:attrName>
                                        </p:attrNameLst>
                                      </p:cBhvr>
                                      <p:tavLst>
                                        <p:tav tm="0">
                                          <p:val>
                                            <p:strVal val="1+#ppt_w/2"/>
                                          </p:val>
                                        </p:tav>
                                        <p:tav tm="100000">
                                          <p:val>
                                            <p:strVal val="#ppt_x"/>
                                          </p:val>
                                        </p:tav>
                                      </p:tavLst>
                                    </p:anim>
                                    <p:anim calcmode="lin" valueType="num">
                                      <p:cBhvr additive="base">
                                        <p:cTn id="78" dur="500" fill="hold"/>
                                        <p:tgtEl>
                                          <p:spTgt spid="21"/>
                                        </p:tgtEl>
                                        <p:attrNameLst>
                                          <p:attrName>ppt_y</p:attrName>
                                        </p:attrNameLst>
                                      </p:cBhvr>
                                      <p:tavLst>
                                        <p:tav tm="0">
                                          <p:val>
                                            <p:strVal val="#ppt_y"/>
                                          </p:val>
                                        </p:tav>
                                        <p:tav tm="100000">
                                          <p:val>
                                            <p:strVal val="#ppt_y"/>
                                          </p:val>
                                        </p:tav>
                                      </p:tavLst>
                                    </p:anim>
                                  </p:childTnLst>
                                </p:cTn>
                              </p:par>
                              <p:par>
                                <p:cTn id="79" presetID="2" presetClass="entr" presetSubtype="2" fill="hold" nodeType="withEffect">
                                  <p:stCondLst>
                                    <p:cond delay="0"/>
                                  </p:stCondLst>
                                  <p:childTnLst>
                                    <p:set>
                                      <p:cBhvr>
                                        <p:cTn id="80" dur="1" fill="hold">
                                          <p:stCondLst>
                                            <p:cond delay="0"/>
                                          </p:stCondLst>
                                        </p:cTn>
                                        <p:tgtEl>
                                          <p:spTgt spid="24"/>
                                        </p:tgtEl>
                                        <p:attrNameLst>
                                          <p:attrName>style.visibility</p:attrName>
                                        </p:attrNameLst>
                                      </p:cBhvr>
                                      <p:to>
                                        <p:strVal val="visible"/>
                                      </p:to>
                                    </p:set>
                                    <p:anim calcmode="lin" valueType="num">
                                      <p:cBhvr additive="base">
                                        <p:cTn id="81" dur="500" fill="hold"/>
                                        <p:tgtEl>
                                          <p:spTgt spid="24"/>
                                        </p:tgtEl>
                                        <p:attrNameLst>
                                          <p:attrName>ppt_x</p:attrName>
                                        </p:attrNameLst>
                                      </p:cBhvr>
                                      <p:tavLst>
                                        <p:tav tm="0">
                                          <p:val>
                                            <p:strVal val="1+#ppt_w/2"/>
                                          </p:val>
                                        </p:tav>
                                        <p:tav tm="100000">
                                          <p:val>
                                            <p:strVal val="#ppt_x"/>
                                          </p:val>
                                        </p:tav>
                                      </p:tavLst>
                                    </p:anim>
                                    <p:anim calcmode="lin" valueType="num">
                                      <p:cBhvr additive="base">
                                        <p:cTn id="82"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MH_Other_2"/>
          <p:cNvSpPr/>
          <p:nvPr>
            <p:custDataLst>
              <p:tags r:id="rId2"/>
            </p:custDataLst>
          </p:nvPr>
        </p:nvSpPr>
        <p:spPr>
          <a:xfrm flipV="1">
            <a:off x="3682738" y="1186470"/>
            <a:ext cx="1018187" cy="1365289"/>
          </a:xfrm>
          <a:prstGeom prst="round2DiagRect">
            <a:avLst>
              <a:gd name="adj1" fmla="val 17292"/>
              <a:gd name="adj2" fmla="val 0"/>
            </a:avLst>
          </a:prstGeom>
          <a:solidFill>
            <a:srgbClr val="FFFFFF"/>
          </a:solidFill>
          <a:ln w="3175">
            <a:solidFill>
              <a:srgbClr val="DBDBDB"/>
            </a:solidFill>
          </a:ln>
          <a:effectLst>
            <a:outerShdw blurRad="76200" dist="25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latin typeface="Arial"/>
              <a:ea typeface="微软雅黑"/>
            </a:endParaRPr>
          </a:p>
        </p:txBody>
      </p:sp>
      <p:sp>
        <p:nvSpPr>
          <p:cNvPr id="12" name="MH_Other_3"/>
          <p:cNvSpPr/>
          <p:nvPr>
            <p:custDataLst>
              <p:tags r:id="rId3"/>
            </p:custDataLst>
          </p:nvPr>
        </p:nvSpPr>
        <p:spPr>
          <a:xfrm flipV="1">
            <a:off x="4891653" y="1186470"/>
            <a:ext cx="1018187" cy="1365289"/>
          </a:xfrm>
          <a:prstGeom prst="round2DiagRect">
            <a:avLst>
              <a:gd name="adj1" fmla="val 17292"/>
              <a:gd name="adj2" fmla="val 0"/>
            </a:avLst>
          </a:prstGeom>
          <a:solidFill>
            <a:srgbClr val="FFFFFF"/>
          </a:solidFill>
          <a:ln w="3175">
            <a:solidFill>
              <a:srgbClr val="DBDBDB"/>
            </a:solidFill>
          </a:ln>
          <a:effectLst>
            <a:outerShdw blurRad="76200" dist="25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latin typeface="Arial"/>
              <a:ea typeface="微软雅黑"/>
            </a:endParaRPr>
          </a:p>
        </p:txBody>
      </p:sp>
      <p:sp>
        <p:nvSpPr>
          <p:cNvPr id="3" name="MH_Other_1"/>
          <p:cNvSpPr/>
          <p:nvPr>
            <p:custDataLst>
              <p:tags r:id="rId4"/>
            </p:custDataLst>
          </p:nvPr>
        </p:nvSpPr>
        <p:spPr>
          <a:xfrm flipV="1">
            <a:off x="982780" y="1186469"/>
            <a:ext cx="2413563" cy="3311106"/>
          </a:xfrm>
          <a:prstGeom prst="round2DiagRect">
            <a:avLst>
              <a:gd name="adj1" fmla="val 17292"/>
              <a:gd name="adj2" fmla="val 0"/>
            </a:avLst>
          </a:prstGeom>
          <a:solidFill>
            <a:srgbClr val="FFFFFF"/>
          </a:solidFill>
          <a:ln w="3175">
            <a:solidFill>
              <a:srgbClr val="DBDBDB"/>
            </a:solidFill>
          </a:ln>
          <a:effectLst>
            <a:outerShdw blurRad="76200" dist="25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latin typeface="Arial"/>
              <a:ea typeface="微软雅黑"/>
            </a:endParaRPr>
          </a:p>
        </p:txBody>
      </p:sp>
      <p:sp>
        <p:nvSpPr>
          <p:cNvPr id="14" name="MH_Other_4"/>
          <p:cNvSpPr/>
          <p:nvPr>
            <p:custDataLst>
              <p:tags r:id="rId5"/>
            </p:custDataLst>
          </p:nvPr>
        </p:nvSpPr>
        <p:spPr>
          <a:xfrm flipV="1">
            <a:off x="4838614" y="2761367"/>
            <a:ext cx="3399559" cy="1736209"/>
          </a:xfrm>
          <a:prstGeom prst="round2DiagRect">
            <a:avLst>
              <a:gd name="adj1" fmla="val 19616"/>
              <a:gd name="adj2" fmla="val 0"/>
            </a:avLst>
          </a:prstGeom>
          <a:solidFill>
            <a:srgbClr val="FFFFFF"/>
          </a:solidFill>
          <a:ln w="3175">
            <a:solidFill>
              <a:srgbClr val="DBDBDB"/>
            </a:solidFill>
          </a:ln>
          <a:effectLst>
            <a:outerShdw blurRad="76200" dist="25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latin typeface="Arial"/>
              <a:ea typeface="微软雅黑"/>
            </a:endParaRPr>
          </a:p>
        </p:txBody>
      </p:sp>
      <p:grpSp>
        <p:nvGrpSpPr>
          <p:cNvPr id="15" name="组合 14"/>
          <p:cNvGrpSpPr/>
          <p:nvPr/>
        </p:nvGrpSpPr>
        <p:grpSpPr>
          <a:xfrm>
            <a:off x="425649" y="343240"/>
            <a:ext cx="460772" cy="294407"/>
            <a:chOff x="3672114" y="-827314"/>
            <a:chExt cx="396844" cy="142875"/>
          </a:xfrm>
        </p:grpSpPr>
        <p:cxnSp>
          <p:nvCxnSpPr>
            <p:cNvPr id="16" name="直接连接符 15"/>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1055913" y="226319"/>
            <a:ext cx="3516087" cy="619788"/>
            <a:chOff x="2815770" y="4145761"/>
            <a:chExt cx="4688116" cy="826384"/>
          </a:xfrm>
        </p:grpSpPr>
        <p:sp>
          <p:nvSpPr>
            <p:cNvPr id="20" name="文本框 19"/>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21" name="文本框 20"/>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grpSp>
        <p:nvGrpSpPr>
          <p:cNvPr id="22" name="组合 21"/>
          <p:cNvGrpSpPr/>
          <p:nvPr/>
        </p:nvGrpSpPr>
        <p:grpSpPr>
          <a:xfrm>
            <a:off x="6119740" y="1341212"/>
            <a:ext cx="1898819" cy="1132398"/>
            <a:chOff x="874713" y="3325188"/>
            <a:chExt cx="2531759" cy="1509864"/>
          </a:xfrm>
        </p:grpSpPr>
        <p:sp>
          <p:nvSpPr>
            <p:cNvPr id="23" name="矩形 22"/>
            <p:cNvSpPr/>
            <p:nvPr/>
          </p:nvSpPr>
          <p:spPr>
            <a:xfrm>
              <a:off x="874713" y="3677812"/>
              <a:ext cx="2531759" cy="1157240"/>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
          <p:nvSpPr>
            <p:cNvPr id="24" name="矩形 23"/>
            <p:cNvSpPr/>
            <p:nvPr/>
          </p:nvSpPr>
          <p:spPr>
            <a:xfrm>
              <a:off x="874713" y="3325188"/>
              <a:ext cx="2241974"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sp>
        <p:nvSpPr>
          <p:cNvPr id="6" name="矩形 5"/>
          <p:cNvSpPr/>
          <p:nvPr/>
        </p:nvSpPr>
        <p:spPr>
          <a:xfrm>
            <a:off x="3597193" y="3127882"/>
            <a:ext cx="1091416" cy="830997"/>
          </a:xfrm>
          <a:prstGeom prst="rect">
            <a:avLst/>
          </a:prstGeom>
        </p:spPr>
        <p:txBody>
          <a:bodyPr wrap="square">
            <a:spAutoFit/>
          </a:bodyPr>
          <a:lstStyle/>
          <a:p>
            <a:pPr algn="ctr" defTabSz="685800"/>
            <a:r>
              <a:rPr lang="en-US" altLang="zh-CN" sz="2400" b="1" dirty="0">
                <a:solidFill>
                  <a:srgbClr val="FF99B2"/>
                </a:solidFill>
                <a:latin typeface="迷你简准圆" panose="03000509000000000000" pitchFamily="65" charset="-122"/>
                <a:ea typeface="迷你简准圆" panose="03000509000000000000" pitchFamily="65" charset="-122"/>
              </a:rPr>
              <a:t>LOREM IPSUM </a:t>
            </a:r>
            <a:endParaRPr lang="zh-CN" altLang="en-US" sz="2400" b="1" dirty="0">
              <a:solidFill>
                <a:srgbClr val="FF99B2"/>
              </a:solidFill>
              <a:latin typeface="迷你简准圆" panose="03000509000000000000" pitchFamily="65" charset="-122"/>
              <a:ea typeface="迷你简准圆" panose="03000509000000000000" pitchFamily="65" charset="-122"/>
            </a:endParaRPr>
          </a:p>
        </p:txBody>
      </p:sp>
      <p:pic>
        <p:nvPicPr>
          <p:cNvPr id="28" name="图片占位符 27"/>
          <p:cNvPicPr>
            <a:picLocks noGrp="1" noChangeAspect="1"/>
          </p:cNvPicPr>
          <p:nvPr>
            <p:ph type="pic" sz="quarter" idx="10"/>
          </p:nvPr>
        </p:nvPicPr>
        <p:blipFill>
          <a:blip r:embed="rId8" cstate="print">
            <a:extLst>
              <a:ext uri="{28A0092B-C50C-407E-A947-70E740481C1C}">
                <a14:useLocalDpi xmlns:a14="http://schemas.microsoft.com/office/drawing/2010/main" val="0"/>
              </a:ext>
            </a:extLst>
          </a:blip>
          <a:srcRect/>
          <a:stretch>
            <a:fillRect/>
          </a:stretch>
        </p:blipFill>
        <p:spPr/>
      </p:pic>
      <p:pic>
        <p:nvPicPr>
          <p:cNvPr id="30" name="图片占位符 29"/>
          <p:cNvPicPr>
            <a:picLocks noGrp="1" noChangeAspect="1"/>
          </p:cNvPicPr>
          <p:nvPr>
            <p:ph type="pic" sz="quarter" idx="11"/>
          </p:nvPr>
        </p:nvPicPr>
        <p:blipFill>
          <a:blip r:embed="rId9" cstate="print">
            <a:extLst>
              <a:ext uri="{28A0092B-C50C-407E-A947-70E740481C1C}">
                <a14:useLocalDpi xmlns:a14="http://schemas.microsoft.com/office/drawing/2010/main" val="0"/>
              </a:ext>
            </a:extLst>
          </a:blip>
          <a:srcRect/>
          <a:stretch>
            <a:fillRect/>
          </a:stretch>
        </p:blipFill>
        <p:spPr/>
      </p:pic>
      <p:pic>
        <p:nvPicPr>
          <p:cNvPr id="29" name="图片占位符 28"/>
          <p:cNvPicPr>
            <a:picLocks noGrp="1" noChangeAspect="1"/>
          </p:cNvPicPr>
          <p:nvPr>
            <p:ph type="pic" sz="quarter" idx="12"/>
          </p:nvPr>
        </p:nvPicPr>
        <p:blipFill>
          <a:blip r:embed="rId10" cstate="print">
            <a:extLst>
              <a:ext uri="{28A0092B-C50C-407E-A947-70E740481C1C}">
                <a14:useLocalDpi xmlns:a14="http://schemas.microsoft.com/office/drawing/2010/main" val="0"/>
              </a:ext>
            </a:extLst>
          </a:blip>
          <a:srcRect/>
          <a:stretch>
            <a:fillRect/>
          </a:stretch>
        </p:blipFill>
        <p:spPr/>
      </p:pic>
      <p:pic>
        <p:nvPicPr>
          <p:cNvPr id="31" name="图片占位符 30"/>
          <p:cNvPicPr>
            <a:picLocks noGrp="1" noChangeAspect="1"/>
          </p:cNvPicPr>
          <p:nvPr>
            <p:ph type="pic" sz="quarter" idx="13"/>
          </p:nvPr>
        </p:nvPicPr>
        <p:blipFill>
          <a:blip r:embed="rId11" cstate="print">
            <a:extLst>
              <a:ext uri="{28A0092B-C50C-407E-A947-70E740481C1C}">
                <a14:useLocalDpi xmlns:a14="http://schemas.microsoft.com/office/drawing/2010/main" val="0"/>
              </a:ext>
            </a:extLst>
          </a:blip>
          <a:srcRect/>
          <a:stretch>
            <a:fillRect/>
          </a:stretch>
        </p:blipFill>
        <p:spPr/>
      </p:pic>
    </p:spTree>
    <p:custDataLst>
      <p:tags r:id="rId1"/>
    </p:custDataLst>
    <p:extLst>
      <p:ext uri="{BB962C8B-B14F-4D97-AF65-F5344CB8AC3E}">
        <p14:creationId xmlns:p14="http://schemas.microsoft.com/office/powerpoint/2010/main" val="187513615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1+#ppt_w/2"/>
                                          </p:val>
                                        </p:tav>
                                        <p:tav tm="100000">
                                          <p:val>
                                            <p:strVal val="#ppt_x"/>
                                          </p:val>
                                        </p:tav>
                                      </p:tavLst>
                                    </p:anim>
                                    <p:anim calcmode="lin" valueType="num">
                                      <p:cBhvr additive="base">
                                        <p:cTn id="14" dur="500" fill="hold"/>
                                        <p:tgtEl>
                                          <p:spTgt spid="19"/>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fltVal val="0"/>
                                          </p:val>
                                        </p:tav>
                                        <p:tav tm="100000">
                                          <p:val>
                                            <p:strVal val="#ppt_w"/>
                                          </p:val>
                                        </p:tav>
                                      </p:tavLst>
                                    </p:anim>
                                    <p:anim calcmode="lin" valueType="num">
                                      <p:cBhvr>
                                        <p:cTn id="19" dur="500" fill="hold"/>
                                        <p:tgtEl>
                                          <p:spTgt spid="28"/>
                                        </p:tgtEl>
                                        <p:attrNameLst>
                                          <p:attrName>ppt_h</p:attrName>
                                        </p:attrNameLst>
                                      </p:cBhvr>
                                      <p:tavLst>
                                        <p:tav tm="0">
                                          <p:val>
                                            <p:fltVal val="0"/>
                                          </p:val>
                                        </p:tav>
                                        <p:tav tm="100000">
                                          <p:val>
                                            <p:strVal val="#ppt_h"/>
                                          </p:val>
                                        </p:tav>
                                      </p:tavLst>
                                    </p:anim>
                                    <p:animEffect transition="in" filter="fade">
                                      <p:cBhvr>
                                        <p:cTn id="20" dur="500"/>
                                        <p:tgtEl>
                                          <p:spTgt spid="28"/>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par>
                                <p:cTn id="31" presetID="53" presetClass="entr" presetSubtype="16"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Effect transition="in" filter="fade">
                                      <p:cBhvr>
                                        <p:cTn id="35" dur="500"/>
                                        <p:tgtEl>
                                          <p:spTgt spid="2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par>
                                <p:cTn id="41" presetID="53" presetClass="entr" presetSubtype="16"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Effect transition="in" filter="fade">
                                      <p:cBhvr>
                                        <p:cTn id="45" dur="500"/>
                                        <p:tgtEl>
                                          <p:spTgt spid="30"/>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par>
                                <p:cTn id="51" presetID="53" presetClass="entr" presetSubtype="16" fill="hold" nodeType="with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ppt_w</p:attrName>
                                        </p:attrNameLst>
                                      </p:cBhvr>
                                      <p:tavLst>
                                        <p:tav tm="0">
                                          <p:val>
                                            <p:fltVal val="0"/>
                                          </p:val>
                                        </p:tav>
                                        <p:tav tm="100000">
                                          <p:val>
                                            <p:strVal val="#ppt_w"/>
                                          </p:val>
                                        </p:tav>
                                      </p:tavLst>
                                    </p:anim>
                                    <p:anim calcmode="lin" valueType="num">
                                      <p:cBhvr>
                                        <p:cTn id="54" dur="500" fill="hold"/>
                                        <p:tgtEl>
                                          <p:spTgt spid="31"/>
                                        </p:tgtEl>
                                        <p:attrNameLst>
                                          <p:attrName>ppt_h</p:attrName>
                                        </p:attrNameLst>
                                      </p:cBhvr>
                                      <p:tavLst>
                                        <p:tav tm="0">
                                          <p:val>
                                            <p:fltVal val="0"/>
                                          </p:val>
                                        </p:tav>
                                        <p:tav tm="100000">
                                          <p:val>
                                            <p:strVal val="#ppt_h"/>
                                          </p:val>
                                        </p:tav>
                                      </p:tavLst>
                                    </p:anim>
                                    <p:animEffect transition="in" filter="fade">
                                      <p:cBhvr>
                                        <p:cTn id="55" dur="500"/>
                                        <p:tgtEl>
                                          <p:spTgt spid="31"/>
                                        </p:tgtEl>
                                      </p:cBhvr>
                                    </p:animEffect>
                                  </p:childTnLst>
                                </p:cTn>
                              </p:par>
                            </p:childTnLst>
                          </p:cTn>
                        </p:par>
                        <p:par>
                          <p:cTn id="56" fill="hold">
                            <p:stCondLst>
                              <p:cond delay="1500"/>
                            </p:stCondLst>
                            <p:childTnLst>
                              <p:par>
                                <p:cTn id="57" presetID="14" presetClass="entr" presetSubtype="10" fill="hold" grpId="0" nodeType="after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randombar(horizontal)">
                                      <p:cBhvr>
                                        <p:cTn id="59" dur="500"/>
                                        <p:tgtEl>
                                          <p:spTgt spid="6"/>
                                        </p:tgtEl>
                                      </p:cBhvr>
                                    </p:animEffect>
                                  </p:childTnLst>
                                </p:cTn>
                              </p:par>
                            </p:childTnLst>
                          </p:cTn>
                        </p:par>
                        <p:par>
                          <p:cTn id="60" fill="hold">
                            <p:stCondLst>
                              <p:cond delay="2000"/>
                            </p:stCondLst>
                            <p:childTnLst>
                              <p:par>
                                <p:cTn id="61" presetID="2" presetClass="entr" presetSubtype="2" fill="hold" nodeType="after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fill="hold"/>
                                        <p:tgtEl>
                                          <p:spTgt spid="22"/>
                                        </p:tgtEl>
                                        <p:attrNameLst>
                                          <p:attrName>ppt_x</p:attrName>
                                        </p:attrNameLst>
                                      </p:cBhvr>
                                      <p:tavLst>
                                        <p:tav tm="0">
                                          <p:val>
                                            <p:strVal val="1+#ppt_w/2"/>
                                          </p:val>
                                        </p:tav>
                                        <p:tav tm="100000">
                                          <p:val>
                                            <p:strVal val="#ppt_x"/>
                                          </p:val>
                                        </p:tav>
                                      </p:tavLst>
                                    </p:anim>
                                    <p:anim calcmode="lin" valueType="num">
                                      <p:cBhvr additive="base">
                                        <p:cTn id="64"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P spid="3" grpId="0" animBg="1"/>
      <p:bldP spid="14" grpId="0" animBg="1"/>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MH_Other_1"/>
          <p:cNvSpPr/>
          <p:nvPr>
            <p:custDataLst>
              <p:tags r:id="rId2"/>
            </p:custDataLst>
          </p:nvPr>
        </p:nvSpPr>
        <p:spPr>
          <a:xfrm rot="832938">
            <a:off x="1114506" y="1557995"/>
            <a:ext cx="2329367" cy="1613319"/>
          </a:xfrm>
          <a:prstGeom prst="rect">
            <a:avLst/>
          </a:prstGeom>
          <a:solidFill>
            <a:srgbClr val="FFFFFF"/>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latin typeface="Arial"/>
              <a:ea typeface="微软雅黑"/>
            </a:endParaRPr>
          </a:p>
        </p:txBody>
      </p:sp>
      <p:sp>
        <p:nvSpPr>
          <p:cNvPr id="5" name="MH_Other_2"/>
          <p:cNvSpPr/>
          <p:nvPr>
            <p:custDataLst>
              <p:tags r:id="rId3"/>
            </p:custDataLst>
          </p:nvPr>
        </p:nvSpPr>
        <p:spPr>
          <a:xfrm rot="324494">
            <a:off x="1046427" y="1052741"/>
            <a:ext cx="754875" cy="590836"/>
          </a:xfrm>
          <a:custGeom>
            <a:avLst/>
            <a:gdLst>
              <a:gd name="connsiteX0" fmla="*/ 0 w 1206500"/>
              <a:gd name="connsiteY0" fmla="*/ 463550 h 1003300"/>
              <a:gd name="connsiteX1" fmla="*/ 965200 w 1206500"/>
              <a:gd name="connsiteY1" fmla="*/ 0 h 1003300"/>
              <a:gd name="connsiteX2" fmla="*/ 920750 w 1206500"/>
              <a:gd name="connsiteY2" fmla="*/ 139700 h 1003300"/>
              <a:gd name="connsiteX3" fmla="*/ 984250 w 1206500"/>
              <a:gd name="connsiteY3" fmla="*/ 177800 h 1003300"/>
              <a:gd name="connsiteX4" fmla="*/ 977900 w 1206500"/>
              <a:gd name="connsiteY4" fmla="*/ 254000 h 1003300"/>
              <a:gd name="connsiteX5" fmla="*/ 1054100 w 1206500"/>
              <a:gd name="connsiteY5" fmla="*/ 254000 h 1003300"/>
              <a:gd name="connsiteX6" fmla="*/ 1143000 w 1206500"/>
              <a:gd name="connsiteY6" fmla="*/ 228600 h 1003300"/>
              <a:gd name="connsiteX7" fmla="*/ 1155700 w 1206500"/>
              <a:gd name="connsiteY7" fmla="*/ 361950 h 1003300"/>
              <a:gd name="connsiteX8" fmla="*/ 1041400 w 1206500"/>
              <a:gd name="connsiteY8" fmla="*/ 482600 h 1003300"/>
              <a:gd name="connsiteX9" fmla="*/ 1187450 w 1206500"/>
              <a:gd name="connsiteY9" fmla="*/ 400050 h 1003300"/>
              <a:gd name="connsiteX10" fmla="*/ 1085850 w 1206500"/>
              <a:gd name="connsiteY10" fmla="*/ 552450 h 1003300"/>
              <a:gd name="connsiteX11" fmla="*/ 1206500 w 1206500"/>
              <a:gd name="connsiteY11" fmla="*/ 520700 h 1003300"/>
              <a:gd name="connsiteX12" fmla="*/ 171450 w 1206500"/>
              <a:gd name="connsiteY12" fmla="*/ 1003300 h 1003300"/>
              <a:gd name="connsiteX13" fmla="*/ 209550 w 1206500"/>
              <a:gd name="connsiteY13" fmla="*/ 946150 h 1003300"/>
              <a:gd name="connsiteX14" fmla="*/ 292100 w 1206500"/>
              <a:gd name="connsiteY14" fmla="*/ 876300 h 1003300"/>
              <a:gd name="connsiteX15" fmla="*/ 133350 w 1206500"/>
              <a:gd name="connsiteY15" fmla="*/ 863600 h 1003300"/>
              <a:gd name="connsiteX16" fmla="*/ 222250 w 1206500"/>
              <a:gd name="connsiteY16" fmla="*/ 774700 h 1003300"/>
              <a:gd name="connsiteX17" fmla="*/ 101600 w 1206500"/>
              <a:gd name="connsiteY17" fmla="*/ 762000 h 1003300"/>
              <a:gd name="connsiteX18" fmla="*/ 190500 w 1206500"/>
              <a:gd name="connsiteY18" fmla="*/ 647700 h 1003300"/>
              <a:gd name="connsiteX19" fmla="*/ 57150 w 1206500"/>
              <a:gd name="connsiteY19" fmla="*/ 615950 h 1003300"/>
              <a:gd name="connsiteX20" fmla="*/ 57150 w 1206500"/>
              <a:gd name="connsiteY20" fmla="*/ 565150 h 1003300"/>
              <a:gd name="connsiteX21" fmla="*/ 133350 w 1206500"/>
              <a:gd name="connsiteY21" fmla="*/ 514350 h 1003300"/>
              <a:gd name="connsiteX22" fmla="*/ 0 w 1206500"/>
              <a:gd name="connsiteY22" fmla="*/ 463550 h 1003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06500" h="1003300">
                <a:moveTo>
                  <a:pt x="0" y="463550"/>
                </a:moveTo>
                <a:lnTo>
                  <a:pt x="965200" y="0"/>
                </a:lnTo>
                <a:lnTo>
                  <a:pt x="920750" y="139700"/>
                </a:lnTo>
                <a:lnTo>
                  <a:pt x="984250" y="177800"/>
                </a:lnTo>
                <a:lnTo>
                  <a:pt x="977900" y="254000"/>
                </a:lnTo>
                <a:lnTo>
                  <a:pt x="1054100" y="254000"/>
                </a:lnTo>
                <a:lnTo>
                  <a:pt x="1143000" y="228600"/>
                </a:lnTo>
                <a:lnTo>
                  <a:pt x="1155700" y="361950"/>
                </a:lnTo>
                <a:lnTo>
                  <a:pt x="1041400" y="482600"/>
                </a:lnTo>
                <a:lnTo>
                  <a:pt x="1187450" y="400050"/>
                </a:lnTo>
                <a:lnTo>
                  <a:pt x="1085850" y="552450"/>
                </a:lnTo>
                <a:lnTo>
                  <a:pt x="1206500" y="520700"/>
                </a:lnTo>
                <a:lnTo>
                  <a:pt x="171450" y="1003300"/>
                </a:lnTo>
                <a:lnTo>
                  <a:pt x="209550" y="946150"/>
                </a:lnTo>
                <a:lnTo>
                  <a:pt x="292100" y="876300"/>
                </a:lnTo>
                <a:lnTo>
                  <a:pt x="133350" y="863600"/>
                </a:lnTo>
                <a:lnTo>
                  <a:pt x="222250" y="774700"/>
                </a:lnTo>
                <a:lnTo>
                  <a:pt x="101600" y="762000"/>
                </a:lnTo>
                <a:lnTo>
                  <a:pt x="190500" y="647700"/>
                </a:lnTo>
                <a:lnTo>
                  <a:pt x="57150" y="615950"/>
                </a:lnTo>
                <a:lnTo>
                  <a:pt x="57150" y="565150"/>
                </a:lnTo>
                <a:lnTo>
                  <a:pt x="133350" y="514350"/>
                </a:lnTo>
                <a:lnTo>
                  <a:pt x="0" y="463550"/>
                </a:lnTo>
                <a:close/>
              </a:path>
            </a:pathLst>
          </a:custGeom>
          <a:solidFill>
            <a:srgbClr val="BFBFBF">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latin typeface="Arial"/>
              <a:ea typeface="微软雅黑"/>
            </a:endParaRPr>
          </a:p>
        </p:txBody>
      </p:sp>
      <p:grpSp>
        <p:nvGrpSpPr>
          <p:cNvPr id="10" name="组合 9"/>
          <p:cNvGrpSpPr/>
          <p:nvPr/>
        </p:nvGrpSpPr>
        <p:grpSpPr>
          <a:xfrm>
            <a:off x="425649" y="343240"/>
            <a:ext cx="460772" cy="294407"/>
            <a:chOff x="3672114" y="-827314"/>
            <a:chExt cx="396844" cy="142875"/>
          </a:xfrm>
        </p:grpSpPr>
        <p:cxnSp>
          <p:nvCxnSpPr>
            <p:cNvPr id="15" name="直接连接符 14"/>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1055913" y="226319"/>
            <a:ext cx="3516087" cy="619788"/>
            <a:chOff x="2815770" y="4145761"/>
            <a:chExt cx="4688116" cy="826384"/>
          </a:xfrm>
        </p:grpSpPr>
        <p:sp>
          <p:nvSpPr>
            <p:cNvPr id="19" name="文本框 18"/>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21" name="文本框 20"/>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grpSp>
        <p:nvGrpSpPr>
          <p:cNvPr id="22" name="组合 21"/>
          <p:cNvGrpSpPr/>
          <p:nvPr/>
        </p:nvGrpSpPr>
        <p:grpSpPr>
          <a:xfrm>
            <a:off x="5618560" y="1487686"/>
            <a:ext cx="2495727" cy="938499"/>
            <a:chOff x="874713" y="3325188"/>
            <a:chExt cx="3327636" cy="1251332"/>
          </a:xfrm>
        </p:grpSpPr>
        <p:sp>
          <p:nvSpPr>
            <p:cNvPr id="23" name="矩形 22"/>
            <p:cNvSpPr/>
            <p:nvPr/>
          </p:nvSpPr>
          <p:spPr>
            <a:xfrm>
              <a:off x="874713" y="3677812"/>
              <a:ext cx="3327636" cy="898708"/>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
          <p:nvSpPr>
            <p:cNvPr id="24" name="矩形 23"/>
            <p:cNvSpPr/>
            <p:nvPr/>
          </p:nvSpPr>
          <p:spPr>
            <a:xfrm>
              <a:off x="874713" y="3325188"/>
              <a:ext cx="2241975"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25" name="组合 24"/>
          <p:cNvGrpSpPr/>
          <p:nvPr/>
        </p:nvGrpSpPr>
        <p:grpSpPr>
          <a:xfrm>
            <a:off x="5618560" y="2969487"/>
            <a:ext cx="2495727" cy="938499"/>
            <a:chOff x="874713" y="3325188"/>
            <a:chExt cx="3327636" cy="1251332"/>
          </a:xfrm>
        </p:grpSpPr>
        <p:sp>
          <p:nvSpPr>
            <p:cNvPr id="26" name="矩形 25"/>
            <p:cNvSpPr/>
            <p:nvPr/>
          </p:nvSpPr>
          <p:spPr>
            <a:xfrm>
              <a:off x="874713" y="3677812"/>
              <a:ext cx="3327636" cy="898708"/>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a:t>
              </a:r>
            </a:p>
          </p:txBody>
        </p:sp>
        <p:sp>
          <p:nvSpPr>
            <p:cNvPr id="27" name="矩形 26"/>
            <p:cNvSpPr/>
            <p:nvPr/>
          </p:nvSpPr>
          <p:spPr>
            <a:xfrm>
              <a:off x="874713" y="3325188"/>
              <a:ext cx="2241975"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pic>
        <p:nvPicPr>
          <p:cNvPr id="9" name="图片占位符 8"/>
          <p:cNvPicPr>
            <a:picLocks noGrp="1" noChangeAspect="1"/>
          </p:cNvPicPr>
          <p:nvPr>
            <p:ph type="pic" sz="quarter" idx="10"/>
          </p:nvPr>
        </p:nvPicPr>
        <p:blipFill>
          <a:blip r:embed="rId8" cstate="print">
            <a:extLst>
              <a:ext uri="{28A0092B-C50C-407E-A947-70E740481C1C}">
                <a14:useLocalDpi xmlns:a14="http://schemas.microsoft.com/office/drawing/2010/main" val="0"/>
              </a:ext>
            </a:extLst>
          </a:blip>
          <a:srcRect/>
          <a:stretch>
            <a:fillRect/>
          </a:stretch>
        </p:blipFill>
        <p:spPr/>
      </p:pic>
      <p:sp>
        <p:nvSpPr>
          <p:cNvPr id="11" name="MH_Other_3"/>
          <p:cNvSpPr/>
          <p:nvPr>
            <p:custDataLst>
              <p:tags r:id="rId4"/>
            </p:custDataLst>
          </p:nvPr>
        </p:nvSpPr>
        <p:spPr>
          <a:xfrm rot="21092484" flipH="1">
            <a:off x="2665154" y="2777095"/>
            <a:ext cx="2329367" cy="1613319"/>
          </a:xfrm>
          <a:prstGeom prst="rect">
            <a:avLst/>
          </a:prstGeom>
          <a:solidFill>
            <a:srgbClr val="FFFFFF"/>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latin typeface="Arial"/>
              <a:ea typeface="微软雅黑"/>
            </a:endParaRPr>
          </a:p>
        </p:txBody>
      </p:sp>
      <p:sp>
        <p:nvSpPr>
          <p:cNvPr id="13" name="MH_Other_4"/>
          <p:cNvSpPr/>
          <p:nvPr>
            <p:custDataLst>
              <p:tags r:id="rId5"/>
            </p:custDataLst>
          </p:nvPr>
        </p:nvSpPr>
        <p:spPr>
          <a:xfrm rot="928" flipH="1">
            <a:off x="4399975" y="2357237"/>
            <a:ext cx="754875" cy="590836"/>
          </a:xfrm>
          <a:custGeom>
            <a:avLst/>
            <a:gdLst>
              <a:gd name="connsiteX0" fmla="*/ 0 w 1206500"/>
              <a:gd name="connsiteY0" fmla="*/ 463550 h 1003300"/>
              <a:gd name="connsiteX1" fmla="*/ 965200 w 1206500"/>
              <a:gd name="connsiteY1" fmla="*/ 0 h 1003300"/>
              <a:gd name="connsiteX2" fmla="*/ 920750 w 1206500"/>
              <a:gd name="connsiteY2" fmla="*/ 139700 h 1003300"/>
              <a:gd name="connsiteX3" fmla="*/ 984250 w 1206500"/>
              <a:gd name="connsiteY3" fmla="*/ 177800 h 1003300"/>
              <a:gd name="connsiteX4" fmla="*/ 977900 w 1206500"/>
              <a:gd name="connsiteY4" fmla="*/ 254000 h 1003300"/>
              <a:gd name="connsiteX5" fmla="*/ 1054100 w 1206500"/>
              <a:gd name="connsiteY5" fmla="*/ 254000 h 1003300"/>
              <a:gd name="connsiteX6" fmla="*/ 1143000 w 1206500"/>
              <a:gd name="connsiteY6" fmla="*/ 228600 h 1003300"/>
              <a:gd name="connsiteX7" fmla="*/ 1155700 w 1206500"/>
              <a:gd name="connsiteY7" fmla="*/ 361950 h 1003300"/>
              <a:gd name="connsiteX8" fmla="*/ 1041400 w 1206500"/>
              <a:gd name="connsiteY8" fmla="*/ 482600 h 1003300"/>
              <a:gd name="connsiteX9" fmla="*/ 1187450 w 1206500"/>
              <a:gd name="connsiteY9" fmla="*/ 400050 h 1003300"/>
              <a:gd name="connsiteX10" fmla="*/ 1085850 w 1206500"/>
              <a:gd name="connsiteY10" fmla="*/ 552450 h 1003300"/>
              <a:gd name="connsiteX11" fmla="*/ 1206500 w 1206500"/>
              <a:gd name="connsiteY11" fmla="*/ 520700 h 1003300"/>
              <a:gd name="connsiteX12" fmla="*/ 171450 w 1206500"/>
              <a:gd name="connsiteY12" fmla="*/ 1003300 h 1003300"/>
              <a:gd name="connsiteX13" fmla="*/ 209550 w 1206500"/>
              <a:gd name="connsiteY13" fmla="*/ 946150 h 1003300"/>
              <a:gd name="connsiteX14" fmla="*/ 292100 w 1206500"/>
              <a:gd name="connsiteY14" fmla="*/ 876300 h 1003300"/>
              <a:gd name="connsiteX15" fmla="*/ 133350 w 1206500"/>
              <a:gd name="connsiteY15" fmla="*/ 863600 h 1003300"/>
              <a:gd name="connsiteX16" fmla="*/ 222250 w 1206500"/>
              <a:gd name="connsiteY16" fmla="*/ 774700 h 1003300"/>
              <a:gd name="connsiteX17" fmla="*/ 101600 w 1206500"/>
              <a:gd name="connsiteY17" fmla="*/ 762000 h 1003300"/>
              <a:gd name="connsiteX18" fmla="*/ 190500 w 1206500"/>
              <a:gd name="connsiteY18" fmla="*/ 647700 h 1003300"/>
              <a:gd name="connsiteX19" fmla="*/ 57150 w 1206500"/>
              <a:gd name="connsiteY19" fmla="*/ 615950 h 1003300"/>
              <a:gd name="connsiteX20" fmla="*/ 57150 w 1206500"/>
              <a:gd name="connsiteY20" fmla="*/ 565150 h 1003300"/>
              <a:gd name="connsiteX21" fmla="*/ 133350 w 1206500"/>
              <a:gd name="connsiteY21" fmla="*/ 514350 h 1003300"/>
              <a:gd name="connsiteX22" fmla="*/ 0 w 1206500"/>
              <a:gd name="connsiteY22" fmla="*/ 463550 h 1003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06500" h="1003300">
                <a:moveTo>
                  <a:pt x="0" y="463550"/>
                </a:moveTo>
                <a:lnTo>
                  <a:pt x="965200" y="0"/>
                </a:lnTo>
                <a:lnTo>
                  <a:pt x="920750" y="139700"/>
                </a:lnTo>
                <a:lnTo>
                  <a:pt x="984250" y="177800"/>
                </a:lnTo>
                <a:lnTo>
                  <a:pt x="977900" y="254000"/>
                </a:lnTo>
                <a:lnTo>
                  <a:pt x="1054100" y="254000"/>
                </a:lnTo>
                <a:lnTo>
                  <a:pt x="1143000" y="228600"/>
                </a:lnTo>
                <a:lnTo>
                  <a:pt x="1155700" y="361950"/>
                </a:lnTo>
                <a:lnTo>
                  <a:pt x="1041400" y="482600"/>
                </a:lnTo>
                <a:lnTo>
                  <a:pt x="1187450" y="400050"/>
                </a:lnTo>
                <a:lnTo>
                  <a:pt x="1085850" y="552450"/>
                </a:lnTo>
                <a:lnTo>
                  <a:pt x="1206500" y="520700"/>
                </a:lnTo>
                <a:lnTo>
                  <a:pt x="171450" y="1003300"/>
                </a:lnTo>
                <a:lnTo>
                  <a:pt x="209550" y="946150"/>
                </a:lnTo>
                <a:lnTo>
                  <a:pt x="292100" y="876300"/>
                </a:lnTo>
                <a:lnTo>
                  <a:pt x="133350" y="863600"/>
                </a:lnTo>
                <a:lnTo>
                  <a:pt x="222250" y="774700"/>
                </a:lnTo>
                <a:lnTo>
                  <a:pt x="101600" y="762000"/>
                </a:lnTo>
                <a:lnTo>
                  <a:pt x="190500" y="647700"/>
                </a:lnTo>
                <a:lnTo>
                  <a:pt x="57150" y="615950"/>
                </a:lnTo>
                <a:lnTo>
                  <a:pt x="57150" y="565150"/>
                </a:lnTo>
                <a:lnTo>
                  <a:pt x="133350" y="514350"/>
                </a:lnTo>
                <a:lnTo>
                  <a:pt x="0" y="463550"/>
                </a:lnTo>
                <a:close/>
              </a:path>
            </a:pathLst>
          </a:custGeom>
          <a:solidFill>
            <a:srgbClr val="BFBFBF">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latin typeface="Arial"/>
              <a:ea typeface="微软雅黑"/>
            </a:endParaRPr>
          </a:p>
        </p:txBody>
      </p:sp>
      <p:pic>
        <p:nvPicPr>
          <p:cNvPr id="28" name="图片占位符 27"/>
          <p:cNvPicPr>
            <a:picLocks noGrp="1" noChangeAspect="1"/>
          </p:cNvPicPr>
          <p:nvPr>
            <p:ph type="pic" sz="quarter" idx="11"/>
          </p:nvPr>
        </p:nvPicPr>
        <p:blipFill>
          <a:blip r:embed="rId9" cstate="print">
            <a:extLst>
              <a:ext uri="{28A0092B-C50C-407E-A947-70E740481C1C}">
                <a14:useLocalDpi xmlns:a14="http://schemas.microsoft.com/office/drawing/2010/main" val="0"/>
              </a:ext>
            </a:extLst>
          </a:blip>
          <a:srcRect/>
          <a:stretch>
            <a:fillRect/>
          </a:stretch>
        </p:blipFill>
        <p:spPr/>
      </p:pic>
    </p:spTree>
    <p:custDataLst>
      <p:tags r:id="rId1"/>
    </p:custDataLst>
    <p:extLst>
      <p:ext uri="{BB962C8B-B14F-4D97-AF65-F5344CB8AC3E}">
        <p14:creationId xmlns:p14="http://schemas.microsoft.com/office/powerpoint/2010/main" val="10604394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1000"/>
                                        <p:tgtEl>
                                          <p:spTgt spid="28"/>
                                        </p:tgtEl>
                                      </p:cBhvr>
                                    </p:animEffect>
                                    <p:anim calcmode="lin" valueType="num">
                                      <p:cBhvr>
                                        <p:cTn id="44" dur="1000" fill="hold"/>
                                        <p:tgtEl>
                                          <p:spTgt spid="28"/>
                                        </p:tgtEl>
                                        <p:attrNameLst>
                                          <p:attrName>ppt_x</p:attrName>
                                        </p:attrNameLst>
                                      </p:cBhvr>
                                      <p:tavLst>
                                        <p:tav tm="0">
                                          <p:val>
                                            <p:strVal val="#ppt_x"/>
                                          </p:val>
                                        </p:tav>
                                        <p:tav tm="100000">
                                          <p:val>
                                            <p:strVal val="#ppt_x"/>
                                          </p:val>
                                        </p:tav>
                                      </p:tavLst>
                                    </p:anim>
                                    <p:anim calcmode="lin" valueType="num">
                                      <p:cBhvr>
                                        <p:cTn id="45" dur="1000" fill="hold"/>
                                        <p:tgtEl>
                                          <p:spTgt spid="28"/>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31" presetClass="entr" presetSubtype="0"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1000" fill="hold"/>
                                        <p:tgtEl>
                                          <p:spTgt spid="22"/>
                                        </p:tgtEl>
                                        <p:attrNameLst>
                                          <p:attrName>ppt_w</p:attrName>
                                        </p:attrNameLst>
                                      </p:cBhvr>
                                      <p:tavLst>
                                        <p:tav tm="0">
                                          <p:val>
                                            <p:fltVal val="0"/>
                                          </p:val>
                                        </p:tav>
                                        <p:tav tm="100000">
                                          <p:val>
                                            <p:strVal val="#ppt_w"/>
                                          </p:val>
                                        </p:tav>
                                      </p:tavLst>
                                    </p:anim>
                                    <p:anim calcmode="lin" valueType="num">
                                      <p:cBhvr>
                                        <p:cTn id="50" dur="1000" fill="hold"/>
                                        <p:tgtEl>
                                          <p:spTgt spid="22"/>
                                        </p:tgtEl>
                                        <p:attrNameLst>
                                          <p:attrName>ppt_h</p:attrName>
                                        </p:attrNameLst>
                                      </p:cBhvr>
                                      <p:tavLst>
                                        <p:tav tm="0">
                                          <p:val>
                                            <p:fltVal val="0"/>
                                          </p:val>
                                        </p:tav>
                                        <p:tav tm="100000">
                                          <p:val>
                                            <p:strVal val="#ppt_h"/>
                                          </p:val>
                                        </p:tav>
                                      </p:tavLst>
                                    </p:anim>
                                    <p:anim calcmode="lin" valueType="num">
                                      <p:cBhvr>
                                        <p:cTn id="51" dur="1000" fill="hold"/>
                                        <p:tgtEl>
                                          <p:spTgt spid="22"/>
                                        </p:tgtEl>
                                        <p:attrNameLst>
                                          <p:attrName>style.rotation</p:attrName>
                                        </p:attrNameLst>
                                      </p:cBhvr>
                                      <p:tavLst>
                                        <p:tav tm="0">
                                          <p:val>
                                            <p:fltVal val="90"/>
                                          </p:val>
                                        </p:tav>
                                        <p:tav tm="100000">
                                          <p:val>
                                            <p:fltVal val="0"/>
                                          </p:val>
                                        </p:tav>
                                      </p:tavLst>
                                    </p:anim>
                                    <p:animEffect transition="in" filter="fade">
                                      <p:cBhvr>
                                        <p:cTn id="52" dur="1000"/>
                                        <p:tgtEl>
                                          <p:spTgt spid="22"/>
                                        </p:tgtEl>
                                      </p:cBhvr>
                                    </p:animEffect>
                                  </p:childTnLst>
                                </p:cTn>
                              </p:par>
                              <p:par>
                                <p:cTn id="53" presetID="31" presetClass="entr" presetSubtype="0" fill="hold" nodeType="with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1000" fill="hold"/>
                                        <p:tgtEl>
                                          <p:spTgt spid="25"/>
                                        </p:tgtEl>
                                        <p:attrNameLst>
                                          <p:attrName>ppt_w</p:attrName>
                                        </p:attrNameLst>
                                      </p:cBhvr>
                                      <p:tavLst>
                                        <p:tav tm="0">
                                          <p:val>
                                            <p:fltVal val="0"/>
                                          </p:val>
                                        </p:tav>
                                        <p:tav tm="100000">
                                          <p:val>
                                            <p:strVal val="#ppt_w"/>
                                          </p:val>
                                        </p:tav>
                                      </p:tavLst>
                                    </p:anim>
                                    <p:anim calcmode="lin" valueType="num">
                                      <p:cBhvr>
                                        <p:cTn id="56" dur="1000" fill="hold"/>
                                        <p:tgtEl>
                                          <p:spTgt spid="25"/>
                                        </p:tgtEl>
                                        <p:attrNameLst>
                                          <p:attrName>ppt_h</p:attrName>
                                        </p:attrNameLst>
                                      </p:cBhvr>
                                      <p:tavLst>
                                        <p:tav tm="0">
                                          <p:val>
                                            <p:fltVal val="0"/>
                                          </p:val>
                                        </p:tav>
                                        <p:tav tm="100000">
                                          <p:val>
                                            <p:strVal val="#ppt_h"/>
                                          </p:val>
                                        </p:tav>
                                      </p:tavLst>
                                    </p:anim>
                                    <p:anim calcmode="lin" valueType="num">
                                      <p:cBhvr>
                                        <p:cTn id="57" dur="1000" fill="hold"/>
                                        <p:tgtEl>
                                          <p:spTgt spid="25"/>
                                        </p:tgtEl>
                                        <p:attrNameLst>
                                          <p:attrName>style.rotation</p:attrName>
                                        </p:attrNameLst>
                                      </p:cBhvr>
                                      <p:tavLst>
                                        <p:tav tm="0">
                                          <p:val>
                                            <p:fltVal val="90"/>
                                          </p:val>
                                        </p:tav>
                                        <p:tav tm="100000">
                                          <p:val>
                                            <p:fltVal val="0"/>
                                          </p:val>
                                        </p:tav>
                                      </p:tavLst>
                                    </p:anim>
                                    <p:animEffect transition="in" filter="fade">
                                      <p:cBhvr>
                                        <p:cTn id="58"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1" grpId="0" animBg="1"/>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4" name="MH_Other_1"/>
          <p:cNvSpPr>
            <a:spLocks noChangeArrowheads="1"/>
          </p:cNvSpPr>
          <p:nvPr>
            <p:custDataLst>
              <p:tags r:id="rId2"/>
            </p:custDataLst>
          </p:nvPr>
        </p:nvSpPr>
        <p:spPr bwMode="auto">
          <a:xfrm rot="2053012">
            <a:off x="1574048" y="1238073"/>
            <a:ext cx="3333750" cy="3277791"/>
          </a:xfrm>
          <a:prstGeom prst="ellipse">
            <a:avLst/>
          </a:prstGeom>
          <a:noFill/>
          <a:ln w="12700" cmpd="sng">
            <a:solidFill>
              <a:srgbClr val="E8E8E8"/>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685800"/>
            <a:endParaRPr lang="zh-CN" altLang="en-US" sz="1350">
              <a:solidFill>
                <a:srgbClr val="FFFFFF"/>
              </a:solidFill>
            </a:endParaRPr>
          </a:p>
        </p:txBody>
      </p:sp>
      <p:sp>
        <p:nvSpPr>
          <p:cNvPr id="30725" name="MH_Other_2"/>
          <p:cNvSpPr>
            <a:spLocks noChangeArrowheads="1"/>
          </p:cNvSpPr>
          <p:nvPr>
            <p:custDataLst>
              <p:tags r:id="rId3"/>
            </p:custDataLst>
          </p:nvPr>
        </p:nvSpPr>
        <p:spPr bwMode="auto">
          <a:xfrm rot="2053012">
            <a:off x="981116" y="2167952"/>
            <a:ext cx="2019300" cy="2019300"/>
          </a:xfrm>
          <a:prstGeom prst="ellipse">
            <a:avLst/>
          </a:prstGeom>
          <a:noFill/>
          <a:ln w="12700" cmpd="sng">
            <a:solidFill>
              <a:srgbClr val="E8E8E8"/>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685800"/>
            <a:endParaRPr lang="zh-CN" altLang="en-US" sz="1350">
              <a:solidFill>
                <a:srgbClr val="FFFFFF"/>
              </a:solidFill>
            </a:endParaRPr>
          </a:p>
        </p:txBody>
      </p:sp>
      <p:sp>
        <p:nvSpPr>
          <p:cNvPr id="30726" name="MH_Other_3"/>
          <p:cNvSpPr>
            <a:spLocks noChangeArrowheads="1"/>
          </p:cNvSpPr>
          <p:nvPr>
            <p:custDataLst>
              <p:tags r:id="rId4"/>
            </p:custDataLst>
          </p:nvPr>
        </p:nvSpPr>
        <p:spPr bwMode="auto">
          <a:xfrm rot="2053012">
            <a:off x="1565713" y="1564304"/>
            <a:ext cx="2633663" cy="2633663"/>
          </a:xfrm>
          <a:prstGeom prst="ellipse">
            <a:avLst/>
          </a:prstGeom>
          <a:noFill/>
          <a:ln w="12700" cmpd="sng">
            <a:solidFill>
              <a:srgbClr val="D9D9D9"/>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685800"/>
            <a:endParaRPr lang="zh-CN" altLang="en-US" sz="1350">
              <a:solidFill>
                <a:srgbClr val="FFFFFF"/>
              </a:solidFill>
            </a:endParaRPr>
          </a:p>
        </p:txBody>
      </p:sp>
      <p:sp>
        <p:nvSpPr>
          <p:cNvPr id="30727" name="MH_Other_4"/>
          <p:cNvSpPr>
            <a:spLocks noChangeArrowheads="1"/>
          </p:cNvSpPr>
          <p:nvPr>
            <p:custDataLst>
              <p:tags r:id="rId5"/>
            </p:custDataLst>
          </p:nvPr>
        </p:nvSpPr>
        <p:spPr bwMode="auto">
          <a:xfrm rot="2053012">
            <a:off x="4805327" y="2589386"/>
            <a:ext cx="143100" cy="142875"/>
          </a:xfrm>
          <a:prstGeom prst="ellipse">
            <a:avLst/>
          </a:prstGeom>
          <a:solidFill>
            <a:schemeClr val="accent2">
              <a:lumMod val="60000"/>
              <a:lumOff val="40000"/>
            </a:schemeClr>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685800"/>
            <a:endParaRPr lang="zh-CN" altLang="en-US" sz="1350">
              <a:solidFill>
                <a:srgbClr val="FFFFFF"/>
              </a:solidFill>
            </a:endParaRPr>
          </a:p>
        </p:txBody>
      </p:sp>
      <p:sp>
        <p:nvSpPr>
          <p:cNvPr id="30728" name="MH_Other_5"/>
          <p:cNvSpPr>
            <a:spLocks noChangeArrowheads="1"/>
          </p:cNvSpPr>
          <p:nvPr>
            <p:custDataLst>
              <p:tags r:id="rId6"/>
            </p:custDataLst>
          </p:nvPr>
        </p:nvSpPr>
        <p:spPr bwMode="auto">
          <a:xfrm rot="2053012">
            <a:off x="4542199" y="3739529"/>
            <a:ext cx="143100" cy="142875"/>
          </a:xfrm>
          <a:prstGeom prst="ellipse">
            <a:avLst/>
          </a:prstGeom>
          <a:solidFill>
            <a:schemeClr val="accent1">
              <a:lumMod val="60000"/>
              <a:lumOff val="40000"/>
            </a:schemeClr>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685800"/>
            <a:endParaRPr lang="zh-CN" altLang="en-US" sz="1350">
              <a:solidFill>
                <a:srgbClr val="487B78"/>
              </a:solidFill>
            </a:endParaRPr>
          </a:p>
        </p:txBody>
      </p:sp>
      <p:grpSp>
        <p:nvGrpSpPr>
          <p:cNvPr id="19" name="组合 18"/>
          <p:cNvGrpSpPr/>
          <p:nvPr/>
        </p:nvGrpSpPr>
        <p:grpSpPr>
          <a:xfrm>
            <a:off x="425649" y="343240"/>
            <a:ext cx="460772" cy="294407"/>
            <a:chOff x="3672114" y="-827314"/>
            <a:chExt cx="396844" cy="142875"/>
          </a:xfrm>
        </p:grpSpPr>
        <p:cxnSp>
          <p:nvCxnSpPr>
            <p:cNvPr id="20" name="直接连接符 19"/>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1055913" y="226319"/>
            <a:ext cx="3516087" cy="619788"/>
            <a:chOff x="2815770" y="4145761"/>
            <a:chExt cx="4688116" cy="826384"/>
          </a:xfrm>
        </p:grpSpPr>
        <p:sp>
          <p:nvSpPr>
            <p:cNvPr id="24" name="文本框 23"/>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25" name="文本框 24"/>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grpSp>
        <p:nvGrpSpPr>
          <p:cNvPr id="26" name="组合 25"/>
          <p:cNvGrpSpPr/>
          <p:nvPr/>
        </p:nvGrpSpPr>
        <p:grpSpPr>
          <a:xfrm>
            <a:off x="5231311" y="2115160"/>
            <a:ext cx="2858690" cy="1326297"/>
            <a:chOff x="874712" y="3325188"/>
            <a:chExt cx="3811587" cy="1768395"/>
          </a:xfrm>
        </p:grpSpPr>
        <p:sp>
          <p:nvSpPr>
            <p:cNvPr id="27" name="矩形 26"/>
            <p:cNvSpPr/>
            <p:nvPr/>
          </p:nvSpPr>
          <p:spPr>
            <a:xfrm>
              <a:off x="874712" y="3677812"/>
              <a:ext cx="3811587" cy="1415771"/>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28" name="矩形 27"/>
            <p:cNvSpPr/>
            <p:nvPr/>
          </p:nvSpPr>
          <p:spPr>
            <a:xfrm>
              <a:off x="874713" y="3325188"/>
              <a:ext cx="2241974"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pic>
        <p:nvPicPr>
          <p:cNvPr id="4" name="图片占位符 3"/>
          <p:cNvPicPr>
            <a:picLocks noGrp="1" noChangeAspect="1"/>
          </p:cNvPicPr>
          <p:nvPr>
            <p:ph type="pic" sz="quarter" idx="10"/>
          </p:nvPr>
        </p:nvPicPr>
        <p:blipFill>
          <a:blip r:embed="rId9" cstate="print">
            <a:extLst>
              <a:ext uri="{28A0092B-C50C-407E-A947-70E740481C1C}">
                <a14:useLocalDpi xmlns:a14="http://schemas.microsoft.com/office/drawing/2010/main" val="0"/>
              </a:ext>
            </a:extLst>
          </a:blip>
          <a:srcRect/>
          <a:stretch>
            <a:fillRect/>
          </a:stretch>
        </p:blipFill>
        <p:spPr/>
      </p:pic>
    </p:spTree>
    <p:custDataLst>
      <p:tags r:id="rId1"/>
    </p:custDataLst>
    <p:extLst>
      <p:ext uri="{BB962C8B-B14F-4D97-AF65-F5344CB8AC3E}">
        <p14:creationId xmlns:p14="http://schemas.microsoft.com/office/powerpoint/2010/main" val="24705900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1+#ppt_w/2"/>
                                          </p:val>
                                        </p:tav>
                                        <p:tav tm="100000">
                                          <p:val>
                                            <p:strVal val="#ppt_x"/>
                                          </p:val>
                                        </p:tav>
                                      </p:tavLst>
                                    </p:anim>
                                    <p:anim calcmode="lin" valueType="num">
                                      <p:cBhvr additive="base">
                                        <p:cTn id="14" dur="500" fill="hold"/>
                                        <p:tgtEl>
                                          <p:spTgt spid="23"/>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30725"/>
                                        </p:tgtEl>
                                        <p:attrNameLst>
                                          <p:attrName>style.visibility</p:attrName>
                                        </p:attrNameLst>
                                      </p:cBhvr>
                                      <p:to>
                                        <p:strVal val="visible"/>
                                      </p:to>
                                    </p:set>
                                    <p:anim calcmode="lin" valueType="num">
                                      <p:cBhvr>
                                        <p:cTn id="18" dur="500" fill="hold"/>
                                        <p:tgtEl>
                                          <p:spTgt spid="30725"/>
                                        </p:tgtEl>
                                        <p:attrNameLst>
                                          <p:attrName>ppt_w</p:attrName>
                                        </p:attrNameLst>
                                      </p:cBhvr>
                                      <p:tavLst>
                                        <p:tav tm="0">
                                          <p:val>
                                            <p:fltVal val="0"/>
                                          </p:val>
                                        </p:tav>
                                        <p:tav tm="100000">
                                          <p:val>
                                            <p:strVal val="#ppt_w"/>
                                          </p:val>
                                        </p:tav>
                                      </p:tavLst>
                                    </p:anim>
                                    <p:anim calcmode="lin" valueType="num">
                                      <p:cBhvr>
                                        <p:cTn id="19" dur="500" fill="hold"/>
                                        <p:tgtEl>
                                          <p:spTgt spid="30725"/>
                                        </p:tgtEl>
                                        <p:attrNameLst>
                                          <p:attrName>ppt_h</p:attrName>
                                        </p:attrNameLst>
                                      </p:cBhvr>
                                      <p:tavLst>
                                        <p:tav tm="0">
                                          <p:val>
                                            <p:fltVal val="0"/>
                                          </p:val>
                                        </p:tav>
                                        <p:tav tm="100000">
                                          <p:val>
                                            <p:strVal val="#ppt_h"/>
                                          </p:val>
                                        </p:tav>
                                      </p:tavLst>
                                    </p:anim>
                                    <p:animEffect transition="in" filter="fade">
                                      <p:cBhvr>
                                        <p:cTn id="20" dur="500"/>
                                        <p:tgtEl>
                                          <p:spTgt spid="3072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0726"/>
                                        </p:tgtEl>
                                        <p:attrNameLst>
                                          <p:attrName>style.visibility</p:attrName>
                                        </p:attrNameLst>
                                      </p:cBhvr>
                                      <p:to>
                                        <p:strVal val="visible"/>
                                      </p:to>
                                    </p:set>
                                    <p:anim calcmode="lin" valueType="num">
                                      <p:cBhvr>
                                        <p:cTn id="23" dur="500" fill="hold"/>
                                        <p:tgtEl>
                                          <p:spTgt spid="30726"/>
                                        </p:tgtEl>
                                        <p:attrNameLst>
                                          <p:attrName>ppt_w</p:attrName>
                                        </p:attrNameLst>
                                      </p:cBhvr>
                                      <p:tavLst>
                                        <p:tav tm="0">
                                          <p:val>
                                            <p:fltVal val="0"/>
                                          </p:val>
                                        </p:tav>
                                        <p:tav tm="100000">
                                          <p:val>
                                            <p:strVal val="#ppt_w"/>
                                          </p:val>
                                        </p:tav>
                                      </p:tavLst>
                                    </p:anim>
                                    <p:anim calcmode="lin" valueType="num">
                                      <p:cBhvr>
                                        <p:cTn id="24" dur="500" fill="hold"/>
                                        <p:tgtEl>
                                          <p:spTgt spid="30726"/>
                                        </p:tgtEl>
                                        <p:attrNameLst>
                                          <p:attrName>ppt_h</p:attrName>
                                        </p:attrNameLst>
                                      </p:cBhvr>
                                      <p:tavLst>
                                        <p:tav tm="0">
                                          <p:val>
                                            <p:fltVal val="0"/>
                                          </p:val>
                                        </p:tav>
                                        <p:tav tm="100000">
                                          <p:val>
                                            <p:strVal val="#ppt_h"/>
                                          </p:val>
                                        </p:tav>
                                      </p:tavLst>
                                    </p:anim>
                                    <p:animEffect transition="in" filter="fade">
                                      <p:cBhvr>
                                        <p:cTn id="25" dur="500"/>
                                        <p:tgtEl>
                                          <p:spTgt spid="3072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0727"/>
                                        </p:tgtEl>
                                        <p:attrNameLst>
                                          <p:attrName>style.visibility</p:attrName>
                                        </p:attrNameLst>
                                      </p:cBhvr>
                                      <p:to>
                                        <p:strVal val="visible"/>
                                      </p:to>
                                    </p:set>
                                    <p:anim calcmode="lin" valueType="num">
                                      <p:cBhvr>
                                        <p:cTn id="28" dur="500" fill="hold"/>
                                        <p:tgtEl>
                                          <p:spTgt spid="30727"/>
                                        </p:tgtEl>
                                        <p:attrNameLst>
                                          <p:attrName>ppt_w</p:attrName>
                                        </p:attrNameLst>
                                      </p:cBhvr>
                                      <p:tavLst>
                                        <p:tav tm="0">
                                          <p:val>
                                            <p:fltVal val="0"/>
                                          </p:val>
                                        </p:tav>
                                        <p:tav tm="100000">
                                          <p:val>
                                            <p:strVal val="#ppt_w"/>
                                          </p:val>
                                        </p:tav>
                                      </p:tavLst>
                                    </p:anim>
                                    <p:anim calcmode="lin" valueType="num">
                                      <p:cBhvr>
                                        <p:cTn id="29" dur="500" fill="hold"/>
                                        <p:tgtEl>
                                          <p:spTgt spid="30727"/>
                                        </p:tgtEl>
                                        <p:attrNameLst>
                                          <p:attrName>ppt_h</p:attrName>
                                        </p:attrNameLst>
                                      </p:cBhvr>
                                      <p:tavLst>
                                        <p:tav tm="0">
                                          <p:val>
                                            <p:fltVal val="0"/>
                                          </p:val>
                                        </p:tav>
                                        <p:tav tm="100000">
                                          <p:val>
                                            <p:strVal val="#ppt_h"/>
                                          </p:val>
                                        </p:tav>
                                      </p:tavLst>
                                    </p:anim>
                                    <p:animEffect transition="in" filter="fade">
                                      <p:cBhvr>
                                        <p:cTn id="30" dur="500"/>
                                        <p:tgtEl>
                                          <p:spTgt spid="3072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0728"/>
                                        </p:tgtEl>
                                        <p:attrNameLst>
                                          <p:attrName>style.visibility</p:attrName>
                                        </p:attrNameLst>
                                      </p:cBhvr>
                                      <p:to>
                                        <p:strVal val="visible"/>
                                      </p:to>
                                    </p:set>
                                    <p:anim calcmode="lin" valueType="num">
                                      <p:cBhvr>
                                        <p:cTn id="33" dur="500" fill="hold"/>
                                        <p:tgtEl>
                                          <p:spTgt spid="30728"/>
                                        </p:tgtEl>
                                        <p:attrNameLst>
                                          <p:attrName>ppt_w</p:attrName>
                                        </p:attrNameLst>
                                      </p:cBhvr>
                                      <p:tavLst>
                                        <p:tav tm="0">
                                          <p:val>
                                            <p:fltVal val="0"/>
                                          </p:val>
                                        </p:tav>
                                        <p:tav tm="100000">
                                          <p:val>
                                            <p:strVal val="#ppt_w"/>
                                          </p:val>
                                        </p:tav>
                                      </p:tavLst>
                                    </p:anim>
                                    <p:anim calcmode="lin" valueType="num">
                                      <p:cBhvr>
                                        <p:cTn id="34" dur="500" fill="hold"/>
                                        <p:tgtEl>
                                          <p:spTgt spid="30728"/>
                                        </p:tgtEl>
                                        <p:attrNameLst>
                                          <p:attrName>ppt_h</p:attrName>
                                        </p:attrNameLst>
                                      </p:cBhvr>
                                      <p:tavLst>
                                        <p:tav tm="0">
                                          <p:val>
                                            <p:fltVal val="0"/>
                                          </p:val>
                                        </p:tav>
                                        <p:tav tm="100000">
                                          <p:val>
                                            <p:strVal val="#ppt_h"/>
                                          </p:val>
                                        </p:tav>
                                      </p:tavLst>
                                    </p:anim>
                                    <p:animEffect transition="in" filter="fade">
                                      <p:cBhvr>
                                        <p:cTn id="35" dur="500"/>
                                        <p:tgtEl>
                                          <p:spTgt spid="30728"/>
                                        </p:tgtEl>
                                      </p:cBhvr>
                                    </p:animEffect>
                                  </p:childTnLst>
                                </p:cTn>
                              </p:par>
                              <p:par>
                                <p:cTn id="36" presetID="53" presetClass="entr" presetSubtype="16"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ppt_w</p:attrName>
                                        </p:attrNameLst>
                                      </p:cBhvr>
                                      <p:tavLst>
                                        <p:tav tm="0">
                                          <p:val>
                                            <p:fltVal val="0"/>
                                          </p:val>
                                        </p:tav>
                                        <p:tav tm="100000">
                                          <p:val>
                                            <p:strVal val="#ppt_w"/>
                                          </p:val>
                                        </p:tav>
                                      </p:tavLst>
                                    </p:anim>
                                    <p:anim calcmode="lin" valueType="num">
                                      <p:cBhvr>
                                        <p:cTn id="39" dur="500" fill="hold"/>
                                        <p:tgtEl>
                                          <p:spTgt spid="4"/>
                                        </p:tgtEl>
                                        <p:attrNameLst>
                                          <p:attrName>ppt_h</p:attrName>
                                        </p:attrNameLst>
                                      </p:cBhvr>
                                      <p:tavLst>
                                        <p:tav tm="0">
                                          <p:val>
                                            <p:fltVal val="0"/>
                                          </p:val>
                                        </p:tav>
                                        <p:tav tm="100000">
                                          <p:val>
                                            <p:strVal val="#ppt_h"/>
                                          </p:val>
                                        </p:tav>
                                      </p:tavLst>
                                    </p:anim>
                                    <p:animEffect transition="in" filter="fade">
                                      <p:cBhvr>
                                        <p:cTn id="40" dur="500"/>
                                        <p:tgtEl>
                                          <p:spTgt spid="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0724"/>
                                        </p:tgtEl>
                                        <p:attrNameLst>
                                          <p:attrName>style.visibility</p:attrName>
                                        </p:attrNameLst>
                                      </p:cBhvr>
                                      <p:to>
                                        <p:strVal val="visible"/>
                                      </p:to>
                                    </p:set>
                                    <p:anim calcmode="lin" valueType="num">
                                      <p:cBhvr>
                                        <p:cTn id="43" dur="500" fill="hold"/>
                                        <p:tgtEl>
                                          <p:spTgt spid="30724"/>
                                        </p:tgtEl>
                                        <p:attrNameLst>
                                          <p:attrName>ppt_w</p:attrName>
                                        </p:attrNameLst>
                                      </p:cBhvr>
                                      <p:tavLst>
                                        <p:tav tm="0">
                                          <p:val>
                                            <p:fltVal val="0"/>
                                          </p:val>
                                        </p:tav>
                                        <p:tav tm="100000">
                                          <p:val>
                                            <p:strVal val="#ppt_w"/>
                                          </p:val>
                                        </p:tav>
                                      </p:tavLst>
                                    </p:anim>
                                    <p:anim calcmode="lin" valueType="num">
                                      <p:cBhvr>
                                        <p:cTn id="44" dur="500" fill="hold"/>
                                        <p:tgtEl>
                                          <p:spTgt spid="30724"/>
                                        </p:tgtEl>
                                        <p:attrNameLst>
                                          <p:attrName>ppt_h</p:attrName>
                                        </p:attrNameLst>
                                      </p:cBhvr>
                                      <p:tavLst>
                                        <p:tav tm="0">
                                          <p:val>
                                            <p:fltVal val="0"/>
                                          </p:val>
                                        </p:tav>
                                        <p:tav tm="100000">
                                          <p:val>
                                            <p:strVal val="#ppt_h"/>
                                          </p:val>
                                        </p:tav>
                                      </p:tavLst>
                                    </p:anim>
                                    <p:animEffect transition="in" filter="fade">
                                      <p:cBhvr>
                                        <p:cTn id="45" dur="500"/>
                                        <p:tgtEl>
                                          <p:spTgt spid="30724"/>
                                        </p:tgtEl>
                                      </p:cBhvr>
                                    </p:animEffect>
                                  </p:childTnLst>
                                </p:cTn>
                              </p:par>
                            </p:childTnLst>
                          </p:cTn>
                        </p:par>
                        <p:par>
                          <p:cTn id="46" fill="hold">
                            <p:stCondLst>
                              <p:cond delay="1500"/>
                            </p:stCondLst>
                            <p:childTnLst>
                              <p:par>
                                <p:cTn id="47" presetID="2" presetClass="entr" presetSubtype="2" fill="hold"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animBg="1"/>
      <p:bldP spid="30725" grpId="0" animBg="1"/>
      <p:bldP spid="30726" grpId="0" animBg="1"/>
      <p:bldP spid="30727" grpId="0" animBg="1"/>
      <p:bldP spid="3072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04977" y="1049281"/>
            <a:ext cx="3395481" cy="854080"/>
          </a:xfrm>
          <a:prstGeom prst="rect">
            <a:avLst/>
          </a:prstGeom>
          <a:noFill/>
        </p:spPr>
        <p:txBody>
          <a:bodyPr wrap="none" rtlCol="0">
            <a:spAutoFit/>
            <a:scene3d>
              <a:camera prst="orthographicFront"/>
              <a:lightRig rig="threePt" dir="t"/>
            </a:scene3d>
            <a:sp3d contourW="12700"/>
          </a:bodyPr>
          <a:lstStyle/>
          <a:p>
            <a:pPr defTabSz="685800">
              <a:defRPr/>
            </a:pPr>
            <a:r>
              <a:rPr lang="en-US" altLang="zh-CN" sz="4950" dirty="0">
                <a:solidFill>
                  <a:prstClr val="black">
                    <a:lumMod val="75000"/>
                    <a:lumOff val="25000"/>
                  </a:prstClr>
                </a:solidFill>
                <a:latin typeface="迷你简准圆" panose="03000509000000000000" pitchFamily="65" charset="-122"/>
                <a:ea typeface="迷你简准圆" panose="03000509000000000000" pitchFamily="65" charset="-122"/>
              </a:rPr>
              <a:t>THANK YOU</a:t>
            </a:r>
            <a:endParaRPr lang="zh-CN" altLang="en-US" sz="4950" dirty="0">
              <a:solidFill>
                <a:prstClr val="black">
                  <a:lumMod val="75000"/>
                  <a:lumOff val="25000"/>
                </a:prstClr>
              </a:solidFill>
              <a:latin typeface="迷你简准圆" panose="03000509000000000000" pitchFamily="65" charset="-122"/>
              <a:ea typeface="迷你简准圆" panose="03000509000000000000" pitchFamily="65" charset="-122"/>
            </a:endParaRPr>
          </a:p>
        </p:txBody>
      </p:sp>
      <p:grpSp>
        <p:nvGrpSpPr>
          <p:cNvPr id="21" name="组合 20"/>
          <p:cNvGrpSpPr/>
          <p:nvPr/>
        </p:nvGrpSpPr>
        <p:grpSpPr>
          <a:xfrm>
            <a:off x="7161373" y="3820880"/>
            <a:ext cx="1228622" cy="293475"/>
            <a:chOff x="9548496" y="5094514"/>
            <a:chExt cx="1638163" cy="391301"/>
          </a:xfrm>
        </p:grpSpPr>
        <p:sp>
          <p:nvSpPr>
            <p:cNvPr id="17" name="圆角矩形 16"/>
            <p:cNvSpPr/>
            <p:nvPr/>
          </p:nvSpPr>
          <p:spPr>
            <a:xfrm>
              <a:off x="9548496" y="5094514"/>
              <a:ext cx="1638163" cy="377371"/>
            </a:xfrm>
            <a:prstGeom prst="roundRect">
              <a:avLst>
                <a:gd name="adj" fmla="val 50000"/>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a:solidFill>
                  <a:prstClr val="white"/>
                </a:solidFill>
                <a:latin typeface="Arial"/>
                <a:ea typeface="微软雅黑"/>
              </a:endParaRPr>
            </a:p>
          </p:txBody>
        </p:sp>
        <p:sp>
          <p:nvSpPr>
            <p:cNvPr id="19" name="文本框 18"/>
            <p:cNvSpPr txBox="1"/>
            <p:nvPr/>
          </p:nvSpPr>
          <p:spPr>
            <a:xfrm>
              <a:off x="9754388" y="5116483"/>
              <a:ext cx="874599" cy="369332"/>
            </a:xfrm>
            <a:prstGeom prst="rect">
              <a:avLst/>
            </a:prstGeom>
            <a:noFill/>
          </p:spPr>
          <p:txBody>
            <a:bodyPr wrap="none" rtlCol="0">
              <a:spAutoFit/>
              <a:scene3d>
                <a:camera prst="orthographicFront"/>
                <a:lightRig rig="threePt" dir="t"/>
              </a:scene3d>
              <a:sp3d contourW="12700"/>
            </a:bodyPr>
            <a:lstStyle/>
            <a:p>
              <a:pPr defTabSz="685800">
                <a:defRPr/>
              </a:pPr>
              <a:r>
                <a:rPr lang="en-US" altLang="zh-CN" sz="1200" dirty="0">
                  <a:solidFill>
                    <a:srgbClr val="FF99B2"/>
                  </a:solidFill>
                  <a:latin typeface="迷你简准圆" panose="03000509000000000000" pitchFamily="65" charset="-122"/>
                  <a:ea typeface="迷你简准圆" panose="03000509000000000000" pitchFamily="65" charset="-122"/>
                </a:rPr>
                <a:t>BY:XXX</a:t>
              </a:r>
              <a:endParaRPr lang="zh-CN" altLang="en-US" sz="1200" dirty="0">
                <a:solidFill>
                  <a:srgbClr val="FF99B2"/>
                </a:solidFill>
                <a:latin typeface="迷你简准圆" panose="03000509000000000000" pitchFamily="65" charset="-122"/>
                <a:ea typeface="迷你简准圆" panose="03000509000000000000" pitchFamily="65" charset="-122"/>
              </a:endParaRPr>
            </a:p>
          </p:txBody>
        </p:sp>
      </p:grpSp>
      <p:grpSp>
        <p:nvGrpSpPr>
          <p:cNvPr id="22" name="组合 21"/>
          <p:cNvGrpSpPr/>
          <p:nvPr/>
        </p:nvGrpSpPr>
        <p:grpSpPr>
          <a:xfrm>
            <a:off x="7161373" y="4267203"/>
            <a:ext cx="1228622" cy="290556"/>
            <a:chOff x="9548496" y="5689598"/>
            <a:chExt cx="1638163" cy="387408"/>
          </a:xfrm>
        </p:grpSpPr>
        <p:sp>
          <p:nvSpPr>
            <p:cNvPr id="18" name="圆角矩形 17"/>
            <p:cNvSpPr/>
            <p:nvPr/>
          </p:nvSpPr>
          <p:spPr>
            <a:xfrm>
              <a:off x="9548496" y="5689598"/>
              <a:ext cx="1638163" cy="377371"/>
            </a:xfrm>
            <a:prstGeom prst="roundRect">
              <a:avLst>
                <a:gd name="adj" fmla="val 50000"/>
              </a:avLst>
            </a:prstGeom>
            <a:noFill/>
            <a:ln w="95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a:solidFill>
                  <a:prstClr val="white"/>
                </a:solidFill>
                <a:latin typeface="Arial"/>
                <a:ea typeface="微软雅黑"/>
              </a:endParaRPr>
            </a:p>
          </p:txBody>
        </p:sp>
        <p:sp>
          <p:nvSpPr>
            <p:cNvPr id="20" name="文本框 19"/>
            <p:cNvSpPr txBox="1"/>
            <p:nvPr/>
          </p:nvSpPr>
          <p:spPr>
            <a:xfrm>
              <a:off x="9754388" y="5707674"/>
              <a:ext cx="1261458" cy="369332"/>
            </a:xfrm>
            <a:prstGeom prst="rect">
              <a:avLst/>
            </a:prstGeom>
            <a:noFill/>
          </p:spPr>
          <p:txBody>
            <a:bodyPr wrap="none" rtlCol="0">
              <a:spAutoFit/>
              <a:scene3d>
                <a:camera prst="orthographicFront"/>
                <a:lightRig rig="threePt" dir="t"/>
              </a:scene3d>
              <a:sp3d contourW="12700"/>
            </a:bodyPr>
            <a:lstStyle/>
            <a:p>
              <a:pPr defTabSz="685800">
                <a:defRPr/>
              </a:pPr>
              <a:r>
                <a:rPr lang="zh-CN" altLang="en-US" sz="1200" dirty="0">
                  <a:solidFill>
                    <a:srgbClr val="3DA3A6"/>
                  </a:solidFill>
                  <a:latin typeface="迷你简准圆" panose="03000509000000000000" pitchFamily="65" charset="-122"/>
                  <a:ea typeface="迷你简准圆" panose="03000509000000000000" pitchFamily="65" charset="-122"/>
                </a:rPr>
                <a:t>时间：</a:t>
              </a:r>
              <a:r>
                <a:rPr lang="en-US" altLang="zh-CN" sz="1200" dirty="0">
                  <a:solidFill>
                    <a:srgbClr val="3DA3A6"/>
                  </a:solidFill>
                  <a:latin typeface="迷你简准圆" panose="03000509000000000000" pitchFamily="65" charset="-122"/>
                  <a:ea typeface="迷你简准圆" panose="03000509000000000000" pitchFamily="65" charset="-122"/>
                </a:rPr>
                <a:t>20xx</a:t>
              </a:r>
              <a:endParaRPr lang="zh-CN" altLang="en-US" sz="1200" dirty="0">
                <a:solidFill>
                  <a:srgbClr val="3DA3A6"/>
                </a:solidFill>
                <a:latin typeface="迷你简准圆" panose="03000509000000000000" pitchFamily="65" charset="-122"/>
                <a:ea typeface="迷你简准圆" panose="03000509000000000000" pitchFamily="65" charset="-122"/>
              </a:endParaRPr>
            </a:p>
          </p:txBody>
        </p:sp>
      </p:grpSp>
    </p:spTree>
    <p:extLst>
      <p:ext uri="{BB962C8B-B14F-4D97-AF65-F5344CB8AC3E}">
        <p14:creationId xmlns:p14="http://schemas.microsoft.com/office/powerpoint/2010/main" val="356698371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3243943" y="1356511"/>
            <a:ext cx="2656115" cy="1363677"/>
          </a:xfrm>
          <a:prstGeom prst="rect">
            <a:avLst/>
          </a:prstGeom>
        </p:spPr>
      </p:pic>
      <p:sp>
        <p:nvSpPr>
          <p:cNvPr id="3" name="文本框 2"/>
          <p:cNvSpPr txBox="1"/>
          <p:nvPr/>
        </p:nvSpPr>
        <p:spPr>
          <a:xfrm>
            <a:off x="3549927" y="812087"/>
            <a:ext cx="2044150" cy="784830"/>
          </a:xfrm>
          <a:prstGeom prst="rect">
            <a:avLst/>
          </a:prstGeom>
          <a:noFill/>
        </p:spPr>
        <p:txBody>
          <a:bodyPr wrap="none" rtlCol="0">
            <a:spAutoFit/>
            <a:scene3d>
              <a:camera prst="orthographicFront"/>
              <a:lightRig rig="threePt" dir="t"/>
            </a:scene3d>
            <a:sp3d contourW="12700"/>
          </a:bodyPr>
          <a:lstStyle/>
          <a:p>
            <a:pPr algn="ctr" defTabSz="685800"/>
            <a:r>
              <a:rPr lang="en-US" altLang="zh-CN" sz="4500" dirty="0">
                <a:solidFill>
                  <a:srgbClr val="FF99B2"/>
                </a:solidFill>
                <a:latin typeface="迷你简准圆" panose="03000509000000000000" pitchFamily="65" charset="-122"/>
                <a:ea typeface="迷你简准圆" panose="03000509000000000000" pitchFamily="65" charset="-122"/>
              </a:rPr>
              <a:t>PART 01</a:t>
            </a:r>
            <a:endParaRPr lang="zh-CN" altLang="en-US" sz="4500" dirty="0">
              <a:solidFill>
                <a:srgbClr val="FF99B2"/>
              </a:solidFill>
              <a:latin typeface="迷你简准圆" panose="03000509000000000000" pitchFamily="65" charset="-122"/>
              <a:ea typeface="迷你简准圆" panose="03000509000000000000" pitchFamily="65" charset="-122"/>
            </a:endParaRPr>
          </a:p>
        </p:txBody>
      </p:sp>
      <p:sp>
        <p:nvSpPr>
          <p:cNvPr id="4" name="文本框 3"/>
          <p:cNvSpPr txBox="1"/>
          <p:nvPr/>
        </p:nvSpPr>
        <p:spPr>
          <a:xfrm>
            <a:off x="3094673" y="3011352"/>
            <a:ext cx="2954655" cy="507831"/>
          </a:xfrm>
          <a:prstGeom prst="rect">
            <a:avLst/>
          </a:prstGeom>
          <a:noFill/>
        </p:spPr>
        <p:txBody>
          <a:bodyPr wrap="none" rtlCol="0">
            <a:spAutoFit/>
            <a:scene3d>
              <a:camera prst="orthographicFront"/>
              <a:lightRig rig="threePt" dir="t"/>
            </a:scene3d>
            <a:sp3d contourW="12700"/>
          </a:bodyPr>
          <a:lstStyle/>
          <a:p>
            <a:pPr algn="ctr" defTabSz="685800"/>
            <a:r>
              <a:rPr lang="zh-CN" altLang="en-US" sz="2700" dirty="0">
                <a:solidFill>
                  <a:srgbClr val="FF99B2"/>
                </a:solidFill>
                <a:latin typeface="迷你简准圆" panose="03000509000000000000" pitchFamily="65" charset="-122"/>
                <a:ea typeface="迷你简准圆" panose="03000509000000000000" pitchFamily="65" charset="-122"/>
              </a:rPr>
              <a:t>标题文字添加此处</a:t>
            </a:r>
          </a:p>
        </p:txBody>
      </p:sp>
      <p:sp>
        <p:nvSpPr>
          <p:cNvPr id="5" name="文本框 4"/>
          <p:cNvSpPr txBox="1"/>
          <p:nvPr/>
        </p:nvSpPr>
        <p:spPr>
          <a:xfrm>
            <a:off x="2111828" y="3605644"/>
            <a:ext cx="4920344" cy="711798"/>
          </a:xfrm>
          <a:prstGeom prst="rect">
            <a:avLst/>
          </a:prstGeom>
          <a:noFill/>
        </p:spPr>
        <p:txBody>
          <a:bodyPr wrap="square" rtlCol="0">
            <a:spAutoFit/>
            <a:scene3d>
              <a:camera prst="orthographicFront"/>
              <a:lightRig rig="threePt" dir="t"/>
            </a:scene3d>
            <a:sp3d contourW="12700"/>
          </a:bodyPr>
          <a:lstStyle/>
          <a:p>
            <a:pPr algn="ctr" defTabSz="685800">
              <a:lnSpc>
                <a:spcPct val="114000"/>
              </a:lnSpc>
            </a:pPr>
            <a:r>
              <a:rPr lang="en-US" altLang="zh-CN" sz="900" dirty="0">
                <a:solidFill>
                  <a:prstClr val="white">
                    <a:lumMod val="50000"/>
                  </a:prstClr>
                </a:solidFill>
                <a:latin typeface="微软雅黑"/>
                <a:ea typeface="微软雅黑"/>
              </a:rPr>
              <a:t>The user can demonstrate on a projector or computer, or print the presentation and make it into a film to be used in a wider </a:t>
            </a:r>
            <a:r>
              <a:rPr lang="en-US" altLang="zh-CN" sz="900" dirty="0" err="1">
                <a:solidFill>
                  <a:prstClr val="white">
                    <a:lumMod val="50000"/>
                  </a:prstClr>
                </a:solidFill>
                <a:latin typeface="微软雅黑"/>
              </a:rPr>
              <a:t>fieldprojector</a:t>
            </a:r>
            <a:r>
              <a:rPr lang="en-US" altLang="zh-CN" sz="900" dirty="0">
                <a:solidFill>
                  <a:prstClr val="white">
                    <a:lumMod val="50000"/>
                  </a:prstClr>
                </a:solidFill>
                <a:latin typeface="微软雅黑"/>
              </a:rPr>
              <a:t> or computer, or print the presentation and make it into a film to be used in a wider field</a:t>
            </a:r>
          </a:p>
          <a:p>
            <a:pPr algn="ctr" defTabSz="685800">
              <a:lnSpc>
                <a:spcPct val="114000"/>
              </a:lnSpc>
            </a:pPr>
            <a:endParaRPr lang="en-US" altLang="zh-CN" sz="900" dirty="0">
              <a:solidFill>
                <a:prstClr val="white">
                  <a:lumMod val="50000"/>
                </a:prstClr>
              </a:solidFill>
              <a:latin typeface="微软雅黑"/>
              <a:ea typeface="微软雅黑"/>
            </a:endParaRPr>
          </a:p>
        </p:txBody>
      </p:sp>
    </p:spTree>
    <p:extLst>
      <p:ext uri="{BB962C8B-B14F-4D97-AF65-F5344CB8AC3E}">
        <p14:creationId xmlns:p14="http://schemas.microsoft.com/office/powerpoint/2010/main" val="76320610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randombar(horizontal)">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组合 4"/>
          <p:cNvGrpSpPr/>
          <p:nvPr/>
        </p:nvGrpSpPr>
        <p:grpSpPr>
          <a:xfrm>
            <a:off x="4909481" y="1190253"/>
            <a:ext cx="3123560" cy="2782946"/>
            <a:chOff x="6545974" y="1587003"/>
            <a:chExt cx="4164747" cy="3710595"/>
          </a:xfrm>
        </p:grpSpPr>
        <p:sp>
          <p:nvSpPr>
            <p:cNvPr id="231" name="MH_Other_1"/>
            <p:cNvSpPr/>
            <p:nvPr>
              <p:custDataLst>
                <p:tags r:id="rId4"/>
              </p:custDataLst>
            </p:nvPr>
          </p:nvSpPr>
          <p:spPr bwMode="auto">
            <a:xfrm rot="19138825">
              <a:off x="6747245" y="3479286"/>
              <a:ext cx="3037977" cy="41286"/>
            </a:xfrm>
            <a:prstGeom prst="rect">
              <a:avLst/>
            </a:prstGeom>
            <a:gradFill>
              <a:gsLst>
                <a:gs pos="0">
                  <a:srgbClr val="7D7D7D"/>
                </a:gs>
                <a:gs pos="50000">
                  <a:srgbClr val="A9A9A9"/>
                </a:gs>
                <a:gs pos="100000">
                  <a:srgbClr val="7D7D7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013">
                <a:solidFill>
                  <a:prstClr val="white"/>
                </a:solidFill>
                <a:latin typeface="Arial"/>
                <a:ea typeface="微软雅黑"/>
              </a:endParaRPr>
            </a:p>
          </p:txBody>
        </p:sp>
        <p:sp>
          <p:nvSpPr>
            <p:cNvPr id="234" name="MH_Other_2"/>
            <p:cNvSpPr>
              <a:spLocks/>
            </p:cNvSpPr>
            <p:nvPr>
              <p:custDataLst>
                <p:tags r:id="rId5"/>
              </p:custDataLst>
            </p:nvPr>
          </p:nvSpPr>
          <p:spPr bwMode="auto">
            <a:xfrm>
              <a:off x="6549416" y="1874286"/>
              <a:ext cx="2487494" cy="947863"/>
            </a:xfrm>
            <a:custGeom>
              <a:avLst/>
              <a:gdLst>
                <a:gd name="T0" fmla="*/ 4706 w 4706"/>
                <a:gd name="T1" fmla="*/ 1936 h 1936"/>
                <a:gd name="T2" fmla="*/ 3264 w 4706"/>
                <a:gd name="T3" fmla="*/ 756 h 1936"/>
                <a:gd name="T4" fmla="*/ 3264 w 4706"/>
                <a:gd name="T5" fmla="*/ 756 h 1936"/>
                <a:gd name="T6" fmla="*/ 3262 w 4706"/>
                <a:gd name="T7" fmla="*/ 755 h 1936"/>
                <a:gd name="T8" fmla="*/ 3255 w 4706"/>
                <a:gd name="T9" fmla="*/ 751 h 1936"/>
                <a:gd name="T10" fmla="*/ 3252 w 4706"/>
                <a:gd name="T11" fmla="*/ 748 h 1936"/>
                <a:gd name="T12" fmla="*/ 287 w 4706"/>
                <a:gd name="T13" fmla="*/ 199 h 1936"/>
                <a:gd name="T14" fmla="*/ 0 w 4706"/>
                <a:gd name="T15" fmla="*/ 1508 h 1936"/>
                <a:gd name="T16" fmla="*/ 4706 w 4706"/>
                <a:gd name="T17" fmla="*/ 1936 h 1936"/>
                <a:gd name="connsiteX0" fmla="*/ 10000 w 10000"/>
                <a:gd name="connsiteY0" fmla="*/ 9312 h 9312"/>
                <a:gd name="connsiteX1" fmla="*/ 6936 w 10000"/>
                <a:gd name="connsiteY1" fmla="*/ 3217 h 9312"/>
                <a:gd name="connsiteX2" fmla="*/ 6936 w 10000"/>
                <a:gd name="connsiteY2" fmla="*/ 3217 h 9312"/>
                <a:gd name="connsiteX3" fmla="*/ 6932 w 10000"/>
                <a:gd name="connsiteY3" fmla="*/ 3212 h 9312"/>
                <a:gd name="connsiteX4" fmla="*/ 6917 w 10000"/>
                <a:gd name="connsiteY4" fmla="*/ 3191 h 9312"/>
                <a:gd name="connsiteX5" fmla="*/ 6989 w 10000"/>
                <a:gd name="connsiteY5" fmla="*/ 3010 h 9312"/>
                <a:gd name="connsiteX6" fmla="*/ 610 w 10000"/>
                <a:gd name="connsiteY6" fmla="*/ 340 h 9312"/>
                <a:gd name="connsiteX7" fmla="*/ 0 w 10000"/>
                <a:gd name="connsiteY7" fmla="*/ 7101 h 9312"/>
                <a:gd name="connsiteX8" fmla="*/ 10000 w 10000"/>
                <a:gd name="connsiteY8" fmla="*/ 9312 h 9312"/>
                <a:gd name="connsiteX0" fmla="*/ 10000 w 10000"/>
                <a:gd name="connsiteY0" fmla="*/ 9853 h 9853"/>
                <a:gd name="connsiteX1" fmla="*/ 6936 w 10000"/>
                <a:gd name="connsiteY1" fmla="*/ 3308 h 9853"/>
                <a:gd name="connsiteX2" fmla="*/ 6936 w 10000"/>
                <a:gd name="connsiteY2" fmla="*/ 3308 h 9853"/>
                <a:gd name="connsiteX3" fmla="*/ 6932 w 10000"/>
                <a:gd name="connsiteY3" fmla="*/ 3302 h 9853"/>
                <a:gd name="connsiteX4" fmla="*/ 7200 w 10000"/>
                <a:gd name="connsiteY4" fmla="*/ 3517 h 9853"/>
                <a:gd name="connsiteX5" fmla="*/ 6989 w 10000"/>
                <a:gd name="connsiteY5" fmla="*/ 3085 h 9853"/>
                <a:gd name="connsiteX6" fmla="*/ 610 w 10000"/>
                <a:gd name="connsiteY6" fmla="*/ 218 h 9853"/>
                <a:gd name="connsiteX7" fmla="*/ 0 w 10000"/>
                <a:gd name="connsiteY7" fmla="*/ 7479 h 9853"/>
                <a:gd name="connsiteX8" fmla="*/ 10000 w 10000"/>
                <a:gd name="connsiteY8" fmla="*/ 9853 h 9853"/>
                <a:gd name="connsiteX0" fmla="*/ 10000 w 10000"/>
                <a:gd name="connsiteY0" fmla="*/ 9999 h 9999"/>
                <a:gd name="connsiteX1" fmla="*/ 6936 w 10000"/>
                <a:gd name="connsiteY1" fmla="*/ 3356 h 9999"/>
                <a:gd name="connsiteX2" fmla="*/ 6936 w 10000"/>
                <a:gd name="connsiteY2" fmla="*/ 3356 h 9999"/>
                <a:gd name="connsiteX3" fmla="*/ 6932 w 10000"/>
                <a:gd name="connsiteY3" fmla="*/ 3350 h 9999"/>
                <a:gd name="connsiteX4" fmla="*/ 6989 w 10000"/>
                <a:gd name="connsiteY4" fmla="*/ 3130 h 9999"/>
                <a:gd name="connsiteX5" fmla="*/ 610 w 10000"/>
                <a:gd name="connsiteY5" fmla="*/ 220 h 9999"/>
                <a:gd name="connsiteX6" fmla="*/ 0 w 10000"/>
                <a:gd name="connsiteY6" fmla="*/ 7590 h 9999"/>
                <a:gd name="connsiteX7" fmla="*/ 10000 w 10000"/>
                <a:gd name="connsiteY7" fmla="*/ 9999 h 9999"/>
                <a:gd name="connsiteX0" fmla="*/ 10000 w 10000"/>
                <a:gd name="connsiteY0" fmla="*/ 10000 h 10000"/>
                <a:gd name="connsiteX1" fmla="*/ 6936 w 10000"/>
                <a:gd name="connsiteY1" fmla="*/ 3356 h 10000"/>
                <a:gd name="connsiteX2" fmla="*/ 6936 w 10000"/>
                <a:gd name="connsiteY2" fmla="*/ 3356 h 10000"/>
                <a:gd name="connsiteX3" fmla="*/ 6989 w 10000"/>
                <a:gd name="connsiteY3" fmla="*/ 3130 h 10000"/>
                <a:gd name="connsiteX4" fmla="*/ 610 w 10000"/>
                <a:gd name="connsiteY4" fmla="*/ 220 h 10000"/>
                <a:gd name="connsiteX5" fmla="*/ 0 w 10000"/>
                <a:gd name="connsiteY5" fmla="*/ 7591 h 10000"/>
                <a:gd name="connsiteX6" fmla="*/ 10000 w 10000"/>
                <a:gd name="connsiteY6" fmla="*/ 10000 h 10000"/>
                <a:gd name="connsiteX0" fmla="*/ 10000 w 10000"/>
                <a:gd name="connsiteY0" fmla="*/ 10000 h 10000"/>
                <a:gd name="connsiteX1" fmla="*/ 6936 w 10000"/>
                <a:gd name="connsiteY1" fmla="*/ 3356 h 10000"/>
                <a:gd name="connsiteX2" fmla="*/ 6989 w 10000"/>
                <a:gd name="connsiteY2" fmla="*/ 3130 h 10000"/>
                <a:gd name="connsiteX3" fmla="*/ 610 w 10000"/>
                <a:gd name="connsiteY3" fmla="*/ 220 h 10000"/>
                <a:gd name="connsiteX4" fmla="*/ 0 w 10000"/>
                <a:gd name="connsiteY4" fmla="*/ 7591 h 10000"/>
                <a:gd name="connsiteX5" fmla="*/ 10000 w 10000"/>
                <a:gd name="connsiteY5" fmla="*/ 10000 h 10000"/>
                <a:gd name="connsiteX0" fmla="*/ 10000 w 10290"/>
                <a:gd name="connsiteY0" fmla="*/ 10067 h 10067"/>
                <a:gd name="connsiteX1" fmla="*/ 6989 w 10290"/>
                <a:gd name="connsiteY1" fmla="*/ 3197 h 10067"/>
                <a:gd name="connsiteX2" fmla="*/ 610 w 10290"/>
                <a:gd name="connsiteY2" fmla="*/ 287 h 10067"/>
                <a:gd name="connsiteX3" fmla="*/ 0 w 10290"/>
                <a:gd name="connsiteY3" fmla="*/ 7658 h 10067"/>
                <a:gd name="connsiteX4" fmla="*/ 10000 w 10290"/>
                <a:gd name="connsiteY4" fmla="*/ 10067 h 10067"/>
                <a:gd name="connsiteX0" fmla="*/ 10000 w 10000"/>
                <a:gd name="connsiteY0" fmla="*/ 10067 h 10067"/>
                <a:gd name="connsiteX1" fmla="*/ 6989 w 10000"/>
                <a:gd name="connsiteY1" fmla="*/ 3197 h 10067"/>
                <a:gd name="connsiteX2" fmla="*/ 610 w 10000"/>
                <a:gd name="connsiteY2" fmla="*/ 287 h 10067"/>
                <a:gd name="connsiteX3" fmla="*/ 0 w 10000"/>
                <a:gd name="connsiteY3" fmla="*/ 7658 h 10067"/>
                <a:gd name="connsiteX4" fmla="*/ 10000 w 10000"/>
                <a:gd name="connsiteY4" fmla="*/ 10067 h 10067"/>
                <a:gd name="connsiteX0" fmla="*/ 10000 w 10000"/>
                <a:gd name="connsiteY0" fmla="*/ 10067 h 10067"/>
                <a:gd name="connsiteX1" fmla="*/ 6989 w 10000"/>
                <a:gd name="connsiteY1" fmla="*/ 3197 h 10067"/>
                <a:gd name="connsiteX2" fmla="*/ 610 w 10000"/>
                <a:gd name="connsiteY2" fmla="*/ 287 h 10067"/>
                <a:gd name="connsiteX3" fmla="*/ 0 w 10000"/>
                <a:gd name="connsiteY3" fmla="*/ 7658 h 10067"/>
                <a:gd name="connsiteX4" fmla="*/ 10000 w 10000"/>
                <a:gd name="connsiteY4" fmla="*/ 10067 h 10067"/>
                <a:gd name="connsiteX0" fmla="*/ 10000 w 10000"/>
                <a:gd name="connsiteY0" fmla="*/ 10081 h 10081"/>
                <a:gd name="connsiteX1" fmla="*/ 6989 w 10000"/>
                <a:gd name="connsiteY1" fmla="*/ 3211 h 10081"/>
                <a:gd name="connsiteX2" fmla="*/ 610 w 10000"/>
                <a:gd name="connsiteY2" fmla="*/ 301 h 10081"/>
                <a:gd name="connsiteX3" fmla="*/ 0 w 10000"/>
                <a:gd name="connsiteY3" fmla="*/ 7672 h 10081"/>
                <a:gd name="connsiteX4" fmla="*/ 10000 w 10000"/>
                <a:gd name="connsiteY4" fmla="*/ 10081 h 10081"/>
                <a:gd name="connsiteX0" fmla="*/ 10000 w 10000"/>
                <a:gd name="connsiteY0" fmla="*/ 10118 h 10118"/>
                <a:gd name="connsiteX1" fmla="*/ 6796 w 10000"/>
                <a:gd name="connsiteY1" fmla="*/ 2887 h 10118"/>
                <a:gd name="connsiteX2" fmla="*/ 610 w 10000"/>
                <a:gd name="connsiteY2" fmla="*/ 338 h 10118"/>
                <a:gd name="connsiteX3" fmla="*/ 0 w 10000"/>
                <a:gd name="connsiteY3" fmla="*/ 7709 h 10118"/>
                <a:gd name="connsiteX4" fmla="*/ 10000 w 10000"/>
                <a:gd name="connsiteY4" fmla="*/ 10118 h 10118"/>
                <a:gd name="connsiteX0" fmla="*/ 10000 w 10000"/>
                <a:gd name="connsiteY0" fmla="*/ 10124 h 10124"/>
                <a:gd name="connsiteX1" fmla="*/ 6796 w 10000"/>
                <a:gd name="connsiteY1" fmla="*/ 2893 h 10124"/>
                <a:gd name="connsiteX2" fmla="*/ 610 w 10000"/>
                <a:gd name="connsiteY2" fmla="*/ 344 h 10124"/>
                <a:gd name="connsiteX3" fmla="*/ 0 w 10000"/>
                <a:gd name="connsiteY3" fmla="*/ 7715 h 10124"/>
                <a:gd name="connsiteX4" fmla="*/ 10000 w 10000"/>
                <a:gd name="connsiteY4" fmla="*/ 10124 h 10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124">
                  <a:moveTo>
                    <a:pt x="10000" y="10124"/>
                  </a:moveTo>
                  <a:cubicBezTo>
                    <a:pt x="9159" y="7545"/>
                    <a:pt x="8270" y="5034"/>
                    <a:pt x="6796" y="2893"/>
                  </a:cubicBezTo>
                  <a:cubicBezTo>
                    <a:pt x="5515" y="1032"/>
                    <a:pt x="3782" y="-776"/>
                    <a:pt x="610" y="344"/>
                  </a:cubicBezTo>
                  <a:cubicBezTo>
                    <a:pt x="759" y="3181"/>
                    <a:pt x="663" y="4876"/>
                    <a:pt x="0" y="7715"/>
                  </a:cubicBezTo>
                  <a:cubicBezTo>
                    <a:pt x="3334" y="5272"/>
                    <a:pt x="6887" y="6127"/>
                    <a:pt x="10000" y="10124"/>
                  </a:cubicBezTo>
                  <a:close/>
                </a:path>
              </a:pathLst>
            </a:custGeom>
            <a:gradFill>
              <a:gsLst>
                <a:gs pos="0">
                  <a:srgbClr val="C5C5C5"/>
                </a:gs>
                <a:gs pos="50000">
                  <a:srgbClr val="D9D9D9"/>
                </a:gs>
                <a:gs pos="100000">
                  <a:srgbClr val="EAEAEA"/>
                </a:gs>
              </a:gsLst>
              <a:lin ang="5400000" scaled="0"/>
            </a:gradFill>
            <a:ln w="9525" cap="rnd">
              <a:solidFill>
                <a:srgbClr val="C5C5C5"/>
              </a:solidFill>
              <a:prstDash val="solid"/>
              <a:round/>
              <a:headEnd/>
              <a:tailEnd/>
            </a:ln>
          </p:spPr>
          <p:txBody>
            <a:bodyPr/>
            <a:lstStyle/>
            <a:p>
              <a:pPr defTabSz="685800">
                <a:defRPr/>
              </a:pPr>
              <a:endParaRPr lang="zh-CN" altLang="en-US" sz="1013">
                <a:solidFill>
                  <a:prstClr val="black"/>
                </a:solidFill>
                <a:latin typeface="Arial"/>
                <a:ea typeface="宋体" charset="-122"/>
              </a:endParaRPr>
            </a:p>
          </p:txBody>
        </p:sp>
        <p:sp>
          <p:nvSpPr>
            <p:cNvPr id="235" name="MH_Other_3"/>
            <p:cNvSpPr>
              <a:spLocks/>
            </p:cNvSpPr>
            <p:nvPr>
              <p:custDataLst>
                <p:tags r:id="rId6"/>
              </p:custDataLst>
            </p:nvPr>
          </p:nvSpPr>
          <p:spPr bwMode="auto">
            <a:xfrm>
              <a:off x="6545974" y="2366278"/>
              <a:ext cx="2490934" cy="1728860"/>
            </a:xfrm>
            <a:custGeom>
              <a:avLst/>
              <a:gdLst>
                <a:gd name="T0" fmla="*/ 4714 w 4714"/>
                <a:gd name="T1" fmla="*/ 862 h 3272"/>
                <a:gd name="T2" fmla="*/ 8 w 4714"/>
                <a:gd name="T3" fmla="*/ 434 h 3272"/>
                <a:gd name="T4" fmla="*/ 8 w 4714"/>
                <a:gd name="T5" fmla="*/ 434 h 3272"/>
                <a:gd name="T6" fmla="*/ 0 w 4714"/>
                <a:gd name="T7" fmla="*/ 448 h 3272"/>
                <a:gd name="T8" fmla="*/ 1672 w 4714"/>
                <a:gd name="T9" fmla="*/ 3272 h 3272"/>
                <a:gd name="T10" fmla="*/ 4714 w 4714"/>
                <a:gd name="T11" fmla="*/ 862 h 3272"/>
              </a:gdLst>
              <a:ahLst/>
              <a:cxnLst>
                <a:cxn ang="0">
                  <a:pos x="T0" y="T1"/>
                </a:cxn>
                <a:cxn ang="0">
                  <a:pos x="T2" y="T3"/>
                </a:cxn>
                <a:cxn ang="0">
                  <a:pos x="T4" y="T5"/>
                </a:cxn>
                <a:cxn ang="0">
                  <a:pos x="T6" y="T7"/>
                </a:cxn>
                <a:cxn ang="0">
                  <a:pos x="T8" y="T9"/>
                </a:cxn>
                <a:cxn ang="0">
                  <a:pos x="T10" y="T11"/>
                </a:cxn>
              </a:cxnLst>
              <a:rect l="0" t="0" r="r" b="b"/>
              <a:pathLst>
                <a:path w="4714" h="3272">
                  <a:moveTo>
                    <a:pt x="4714" y="862"/>
                  </a:moveTo>
                  <a:cubicBezTo>
                    <a:pt x="3249" y="152"/>
                    <a:pt x="1577" y="0"/>
                    <a:pt x="8" y="434"/>
                  </a:cubicBezTo>
                  <a:lnTo>
                    <a:pt x="8" y="434"/>
                  </a:lnTo>
                  <a:cubicBezTo>
                    <a:pt x="6" y="439"/>
                    <a:pt x="3" y="443"/>
                    <a:pt x="0" y="448"/>
                  </a:cubicBezTo>
                  <a:cubicBezTo>
                    <a:pt x="792" y="1227"/>
                    <a:pt x="1313" y="2222"/>
                    <a:pt x="1672" y="3272"/>
                  </a:cubicBezTo>
                  <a:lnTo>
                    <a:pt x="4714" y="862"/>
                  </a:lnTo>
                  <a:close/>
                </a:path>
              </a:pathLst>
            </a:custGeom>
            <a:gradFill>
              <a:gsLst>
                <a:gs pos="0">
                  <a:srgbClr val="A9A9A9"/>
                </a:gs>
                <a:gs pos="50000">
                  <a:srgbClr val="C5C5C5"/>
                </a:gs>
                <a:gs pos="100000">
                  <a:srgbClr val="A9A9A9"/>
                </a:gs>
              </a:gsLst>
              <a:lin ang="2700000" scaled="0"/>
            </a:gradFill>
            <a:ln w="9525" cap="rnd">
              <a:solidFill>
                <a:srgbClr val="EAEAEA"/>
              </a:solidFill>
              <a:prstDash val="solid"/>
              <a:round/>
              <a:headEnd/>
              <a:tailEnd/>
            </a:ln>
          </p:spPr>
          <p:txBody>
            <a:bodyPr/>
            <a:lstStyle/>
            <a:p>
              <a:pPr defTabSz="685800">
                <a:defRPr/>
              </a:pPr>
              <a:endParaRPr lang="zh-CN" altLang="en-US" sz="1013">
                <a:solidFill>
                  <a:prstClr val="black"/>
                </a:solidFill>
                <a:latin typeface="Arial"/>
                <a:ea typeface="宋体" charset="-122"/>
              </a:endParaRPr>
            </a:p>
          </p:txBody>
        </p:sp>
        <p:sp>
          <p:nvSpPr>
            <p:cNvPr id="236" name="MH_Other_4"/>
            <p:cNvSpPr>
              <a:spLocks/>
            </p:cNvSpPr>
            <p:nvPr>
              <p:custDataLst>
                <p:tags r:id="rId7"/>
              </p:custDataLst>
            </p:nvPr>
          </p:nvSpPr>
          <p:spPr bwMode="auto">
            <a:xfrm>
              <a:off x="8200863" y="2125442"/>
              <a:ext cx="837765" cy="696705"/>
            </a:xfrm>
            <a:custGeom>
              <a:avLst/>
              <a:gdLst>
                <a:gd name="T0" fmla="*/ 1445 w 1445"/>
                <a:gd name="T1" fmla="*/ 1177 h 1180"/>
                <a:gd name="T2" fmla="*/ 0 w 1445"/>
                <a:gd name="T3" fmla="*/ 0 h 1180"/>
                <a:gd name="T4" fmla="*/ 1442 w 1445"/>
                <a:gd name="T5" fmla="*/ 1180 h 1180"/>
                <a:gd name="T6" fmla="*/ 1442 w 1445"/>
                <a:gd name="T7" fmla="*/ 1180 h 1180"/>
                <a:gd name="T8" fmla="*/ 1445 w 1445"/>
                <a:gd name="T9" fmla="*/ 1177 h 1180"/>
                <a:gd name="connsiteX0" fmla="*/ 10996 w 10996"/>
                <a:gd name="connsiteY0" fmla="*/ 10789 h 10814"/>
                <a:gd name="connsiteX1" fmla="*/ 0 w 10996"/>
                <a:gd name="connsiteY1" fmla="*/ 0 h 10814"/>
                <a:gd name="connsiteX2" fmla="*/ 10975 w 10996"/>
                <a:gd name="connsiteY2" fmla="*/ 10814 h 10814"/>
                <a:gd name="connsiteX3" fmla="*/ 10975 w 10996"/>
                <a:gd name="connsiteY3" fmla="*/ 10814 h 10814"/>
                <a:gd name="connsiteX4" fmla="*/ 10996 w 10996"/>
                <a:gd name="connsiteY4" fmla="*/ 10789 h 10814"/>
                <a:gd name="connsiteX0" fmla="*/ 11970 w 11970"/>
                <a:gd name="connsiteY0" fmla="*/ 10809 h 10834"/>
                <a:gd name="connsiteX1" fmla="*/ 974 w 11970"/>
                <a:gd name="connsiteY1" fmla="*/ 20 h 10834"/>
                <a:gd name="connsiteX2" fmla="*/ 11949 w 11970"/>
                <a:gd name="connsiteY2" fmla="*/ 10834 h 10834"/>
                <a:gd name="connsiteX3" fmla="*/ 11949 w 11970"/>
                <a:gd name="connsiteY3" fmla="*/ 10834 h 10834"/>
                <a:gd name="connsiteX4" fmla="*/ 11970 w 11970"/>
                <a:gd name="connsiteY4" fmla="*/ 10809 h 10834"/>
                <a:gd name="connsiteX0" fmla="*/ 11970 w 11970"/>
                <a:gd name="connsiteY0" fmla="*/ 10809 h 10834"/>
                <a:gd name="connsiteX1" fmla="*/ 974 w 11970"/>
                <a:gd name="connsiteY1" fmla="*/ 20 h 10834"/>
                <a:gd name="connsiteX2" fmla="*/ 11949 w 11970"/>
                <a:gd name="connsiteY2" fmla="*/ 10834 h 10834"/>
                <a:gd name="connsiteX3" fmla="*/ 11949 w 11970"/>
                <a:gd name="connsiteY3" fmla="*/ 10834 h 10834"/>
                <a:gd name="connsiteX4" fmla="*/ 11970 w 11970"/>
                <a:gd name="connsiteY4" fmla="*/ 10809 h 10834"/>
                <a:gd name="connsiteX0" fmla="*/ 10996 w 10996"/>
                <a:gd name="connsiteY0" fmla="*/ 10789 h 10814"/>
                <a:gd name="connsiteX1" fmla="*/ 0 w 10996"/>
                <a:gd name="connsiteY1" fmla="*/ 0 h 10814"/>
                <a:gd name="connsiteX2" fmla="*/ 10975 w 10996"/>
                <a:gd name="connsiteY2" fmla="*/ 10814 h 10814"/>
                <a:gd name="connsiteX3" fmla="*/ 10975 w 10996"/>
                <a:gd name="connsiteY3" fmla="*/ 10814 h 10814"/>
                <a:gd name="connsiteX4" fmla="*/ 10996 w 10996"/>
                <a:gd name="connsiteY4" fmla="*/ 10789 h 10814"/>
                <a:gd name="connsiteX0" fmla="*/ 10996 w 10996"/>
                <a:gd name="connsiteY0" fmla="*/ 10789 h 10814"/>
                <a:gd name="connsiteX1" fmla="*/ 0 w 10996"/>
                <a:gd name="connsiteY1" fmla="*/ 0 h 10814"/>
                <a:gd name="connsiteX2" fmla="*/ 10975 w 10996"/>
                <a:gd name="connsiteY2" fmla="*/ 10814 h 10814"/>
                <a:gd name="connsiteX3" fmla="*/ 10975 w 10996"/>
                <a:gd name="connsiteY3" fmla="*/ 10814 h 10814"/>
                <a:gd name="connsiteX4" fmla="*/ 10996 w 10996"/>
                <a:gd name="connsiteY4" fmla="*/ 10789 h 10814"/>
                <a:gd name="connsiteX0" fmla="*/ 10885 w 10885"/>
                <a:gd name="connsiteY0" fmla="*/ 11332 h 11357"/>
                <a:gd name="connsiteX1" fmla="*/ 0 w 10885"/>
                <a:gd name="connsiteY1" fmla="*/ 0 h 11357"/>
                <a:gd name="connsiteX2" fmla="*/ 10864 w 10885"/>
                <a:gd name="connsiteY2" fmla="*/ 11357 h 11357"/>
                <a:gd name="connsiteX3" fmla="*/ 10864 w 10885"/>
                <a:gd name="connsiteY3" fmla="*/ 11357 h 11357"/>
                <a:gd name="connsiteX4" fmla="*/ 10885 w 10885"/>
                <a:gd name="connsiteY4" fmla="*/ 11332 h 11357"/>
                <a:gd name="connsiteX0" fmla="*/ 10959 w 10959"/>
                <a:gd name="connsiteY0" fmla="*/ 11151 h 11176"/>
                <a:gd name="connsiteX1" fmla="*/ 0 w 10959"/>
                <a:gd name="connsiteY1" fmla="*/ 0 h 11176"/>
                <a:gd name="connsiteX2" fmla="*/ 10938 w 10959"/>
                <a:gd name="connsiteY2" fmla="*/ 11176 h 11176"/>
                <a:gd name="connsiteX3" fmla="*/ 10938 w 10959"/>
                <a:gd name="connsiteY3" fmla="*/ 11176 h 11176"/>
                <a:gd name="connsiteX4" fmla="*/ 10959 w 10959"/>
                <a:gd name="connsiteY4" fmla="*/ 11151 h 11176"/>
                <a:gd name="connsiteX0" fmla="*/ 10959 w 10959"/>
                <a:gd name="connsiteY0" fmla="*/ 11151 h 11176"/>
                <a:gd name="connsiteX1" fmla="*/ 0 w 10959"/>
                <a:gd name="connsiteY1" fmla="*/ 0 h 11176"/>
                <a:gd name="connsiteX2" fmla="*/ 10938 w 10959"/>
                <a:gd name="connsiteY2" fmla="*/ 11176 h 11176"/>
                <a:gd name="connsiteX3" fmla="*/ 10938 w 10959"/>
                <a:gd name="connsiteY3" fmla="*/ 11176 h 11176"/>
                <a:gd name="connsiteX4" fmla="*/ 10959 w 10959"/>
                <a:gd name="connsiteY4" fmla="*/ 11151 h 11176"/>
                <a:gd name="connsiteX0" fmla="*/ 10959 w 10959"/>
                <a:gd name="connsiteY0" fmla="*/ 11151 h 11176"/>
                <a:gd name="connsiteX1" fmla="*/ 0 w 10959"/>
                <a:gd name="connsiteY1" fmla="*/ 0 h 11176"/>
                <a:gd name="connsiteX2" fmla="*/ 10938 w 10959"/>
                <a:gd name="connsiteY2" fmla="*/ 11176 h 11176"/>
                <a:gd name="connsiteX3" fmla="*/ 10938 w 10959"/>
                <a:gd name="connsiteY3" fmla="*/ 11176 h 11176"/>
                <a:gd name="connsiteX4" fmla="*/ 10959 w 10959"/>
                <a:gd name="connsiteY4" fmla="*/ 11151 h 11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9" h="11176">
                  <a:moveTo>
                    <a:pt x="10959" y="11151"/>
                  </a:moveTo>
                  <a:cubicBezTo>
                    <a:pt x="8129" y="6074"/>
                    <a:pt x="7132" y="2023"/>
                    <a:pt x="0" y="0"/>
                  </a:cubicBezTo>
                  <a:cubicBezTo>
                    <a:pt x="4889" y="3072"/>
                    <a:pt x="8142" y="7117"/>
                    <a:pt x="10938" y="11176"/>
                  </a:cubicBezTo>
                  <a:lnTo>
                    <a:pt x="10938" y="11176"/>
                  </a:lnTo>
                  <a:cubicBezTo>
                    <a:pt x="10945" y="11168"/>
                    <a:pt x="10952" y="11159"/>
                    <a:pt x="10959" y="11151"/>
                  </a:cubicBezTo>
                  <a:close/>
                </a:path>
              </a:pathLst>
            </a:custGeom>
            <a:gradFill>
              <a:gsLst>
                <a:gs pos="0">
                  <a:srgbClr val="D7D7D7"/>
                </a:gs>
                <a:gs pos="50000">
                  <a:srgbClr val="E6E6E6"/>
                </a:gs>
                <a:gs pos="100000">
                  <a:srgbClr val="F9F9F9"/>
                </a:gs>
              </a:gsLst>
              <a:lin ang="2700000" scaled="0"/>
            </a:gradFill>
            <a:ln w="0">
              <a:solidFill>
                <a:srgbClr val="D9D9D9"/>
              </a:solidFill>
              <a:prstDash val="solid"/>
              <a:round/>
              <a:headEnd/>
              <a:tailEnd/>
            </a:ln>
          </p:spPr>
          <p:txBody>
            <a:bodyPr/>
            <a:lstStyle/>
            <a:p>
              <a:pPr defTabSz="685800">
                <a:defRPr/>
              </a:pPr>
              <a:endParaRPr lang="zh-CN" altLang="en-US" sz="1013">
                <a:solidFill>
                  <a:prstClr val="black"/>
                </a:solidFill>
                <a:latin typeface="Arial"/>
                <a:ea typeface="宋体" charset="-122"/>
              </a:endParaRPr>
            </a:p>
          </p:txBody>
        </p:sp>
        <p:sp>
          <p:nvSpPr>
            <p:cNvPr id="237" name="MH_Other_5"/>
            <p:cNvSpPr>
              <a:spLocks/>
            </p:cNvSpPr>
            <p:nvPr>
              <p:custDataLst>
                <p:tags r:id="rId8"/>
              </p:custDataLst>
            </p:nvPr>
          </p:nvSpPr>
          <p:spPr bwMode="auto">
            <a:xfrm>
              <a:off x="7428468" y="2822147"/>
              <a:ext cx="1909487" cy="2475451"/>
            </a:xfrm>
            <a:custGeom>
              <a:avLst/>
              <a:gdLst>
                <a:gd name="T0" fmla="*/ 2641 w 3612"/>
                <a:gd name="T1" fmla="*/ 4682 h 4686"/>
                <a:gd name="T2" fmla="*/ 3042 w 3612"/>
                <a:gd name="T3" fmla="*/ 0 h 4686"/>
                <a:gd name="T4" fmla="*/ 3042 w 3612"/>
                <a:gd name="T5" fmla="*/ 0 h 4686"/>
                <a:gd name="T6" fmla="*/ 0 w 3612"/>
                <a:gd name="T7" fmla="*/ 2410 h 4686"/>
                <a:gd name="T8" fmla="*/ 2 w 3612"/>
                <a:gd name="T9" fmla="*/ 2415 h 4686"/>
                <a:gd name="T10" fmla="*/ 2635 w 3612"/>
                <a:gd name="T11" fmla="*/ 4686 h 4686"/>
                <a:gd name="T12" fmla="*/ 2641 w 3612"/>
                <a:gd name="T13" fmla="*/ 4682 h 4686"/>
              </a:gdLst>
              <a:ahLst/>
              <a:cxnLst>
                <a:cxn ang="0">
                  <a:pos x="T0" y="T1"/>
                </a:cxn>
                <a:cxn ang="0">
                  <a:pos x="T2" y="T3"/>
                </a:cxn>
                <a:cxn ang="0">
                  <a:pos x="T4" y="T5"/>
                </a:cxn>
                <a:cxn ang="0">
                  <a:pos x="T6" y="T7"/>
                </a:cxn>
                <a:cxn ang="0">
                  <a:pos x="T8" y="T9"/>
                </a:cxn>
                <a:cxn ang="0">
                  <a:pos x="T10" y="T11"/>
                </a:cxn>
                <a:cxn ang="0">
                  <a:pos x="T12" y="T13"/>
                </a:cxn>
              </a:cxnLst>
              <a:rect l="0" t="0" r="r" b="b"/>
              <a:pathLst>
                <a:path w="3612" h="4686">
                  <a:moveTo>
                    <a:pt x="2641" y="4682"/>
                  </a:moveTo>
                  <a:cubicBezTo>
                    <a:pt x="3465" y="3259"/>
                    <a:pt x="3612" y="1542"/>
                    <a:pt x="3042" y="0"/>
                  </a:cubicBezTo>
                  <a:lnTo>
                    <a:pt x="3042" y="0"/>
                  </a:lnTo>
                  <a:lnTo>
                    <a:pt x="0" y="2410"/>
                  </a:lnTo>
                  <a:cubicBezTo>
                    <a:pt x="1" y="2412"/>
                    <a:pt x="1" y="2413"/>
                    <a:pt x="2" y="2415"/>
                  </a:cubicBezTo>
                  <a:cubicBezTo>
                    <a:pt x="959" y="3147"/>
                    <a:pt x="1640" y="3583"/>
                    <a:pt x="2635" y="4686"/>
                  </a:cubicBezTo>
                  <a:cubicBezTo>
                    <a:pt x="2637" y="4684"/>
                    <a:pt x="2639" y="4683"/>
                    <a:pt x="2641" y="4682"/>
                  </a:cubicBezTo>
                  <a:close/>
                </a:path>
              </a:pathLst>
            </a:custGeom>
            <a:gradFill>
              <a:gsLst>
                <a:gs pos="0">
                  <a:schemeClr val="accent1">
                    <a:lumMod val="20000"/>
                    <a:lumOff val="80000"/>
                  </a:schemeClr>
                </a:gs>
                <a:gs pos="50000">
                  <a:schemeClr val="accent1">
                    <a:lumMod val="40000"/>
                    <a:lumOff val="60000"/>
                  </a:schemeClr>
                </a:gs>
                <a:gs pos="100000">
                  <a:schemeClr val="accent1"/>
                </a:gs>
              </a:gsLst>
              <a:lin ang="5400000" scaled="0"/>
            </a:gradFill>
            <a:ln w="9525" cap="rnd">
              <a:solidFill>
                <a:schemeClr val="accent6">
                  <a:lumMod val="20000"/>
                  <a:lumOff val="80000"/>
                </a:schemeClr>
              </a:solidFill>
              <a:prstDash val="solid"/>
              <a:round/>
              <a:headEnd/>
              <a:tailEnd/>
            </a:ln>
          </p:spPr>
          <p:txBody>
            <a:bodyPr/>
            <a:lstStyle/>
            <a:p>
              <a:pPr defTabSz="685800">
                <a:defRPr/>
              </a:pPr>
              <a:endParaRPr lang="zh-CN" altLang="en-US" sz="1013">
                <a:solidFill>
                  <a:prstClr val="black"/>
                </a:solidFill>
                <a:latin typeface="Arial"/>
                <a:ea typeface="宋体" charset="-122"/>
              </a:endParaRPr>
            </a:p>
          </p:txBody>
        </p:sp>
        <p:sp>
          <p:nvSpPr>
            <p:cNvPr id="238" name="MH_Other_6"/>
            <p:cNvSpPr>
              <a:spLocks/>
            </p:cNvSpPr>
            <p:nvPr>
              <p:custDataLst>
                <p:tags r:id="rId9"/>
              </p:custDataLst>
            </p:nvPr>
          </p:nvSpPr>
          <p:spPr bwMode="auto">
            <a:xfrm>
              <a:off x="8825317" y="2822148"/>
              <a:ext cx="942702" cy="2473731"/>
            </a:xfrm>
            <a:custGeom>
              <a:avLst/>
              <a:gdLst>
                <a:gd name="T0" fmla="*/ 1513 w 1784"/>
                <a:gd name="T1" fmla="*/ 2131 h 4682"/>
                <a:gd name="T2" fmla="*/ 1493 w 1784"/>
                <a:gd name="T3" fmla="*/ 2084 h 4682"/>
                <a:gd name="T4" fmla="*/ 401 w 1784"/>
                <a:gd name="T5" fmla="*/ 0 h 4682"/>
                <a:gd name="T6" fmla="*/ 0 w 1784"/>
                <a:gd name="T7" fmla="*/ 4682 h 4682"/>
                <a:gd name="T8" fmla="*/ 0 w 1784"/>
                <a:gd name="T9" fmla="*/ 4682 h 4682"/>
                <a:gd name="T10" fmla="*/ 1431 w 1784"/>
                <a:gd name="T11" fmla="*/ 4681 h 4682"/>
                <a:gd name="T12" fmla="*/ 1513 w 1784"/>
                <a:gd name="T13" fmla="*/ 2131 h 4682"/>
              </a:gdLst>
              <a:ahLst/>
              <a:cxnLst>
                <a:cxn ang="0">
                  <a:pos x="T0" y="T1"/>
                </a:cxn>
                <a:cxn ang="0">
                  <a:pos x="T2" y="T3"/>
                </a:cxn>
                <a:cxn ang="0">
                  <a:pos x="T4" y="T5"/>
                </a:cxn>
                <a:cxn ang="0">
                  <a:pos x="T6" y="T7"/>
                </a:cxn>
                <a:cxn ang="0">
                  <a:pos x="T8" y="T9"/>
                </a:cxn>
                <a:cxn ang="0">
                  <a:pos x="T10" y="T11"/>
                </a:cxn>
                <a:cxn ang="0">
                  <a:pos x="T12" y="T13"/>
                </a:cxn>
              </a:cxnLst>
              <a:rect l="0" t="0" r="r" b="b"/>
              <a:pathLst>
                <a:path w="1784" h="4682">
                  <a:moveTo>
                    <a:pt x="1513" y="2131"/>
                  </a:moveTo>
                  <a:lnTo>
                    <a:pt x="1493" y="2084"/>
                  </a:lnTo>
                  <a:cubicBezTo>
                    <a:pt x="1236" y="1338"/>
                    <a:pt x="868" y="635"/>
                    <a:pt x="401" y="0"/>
                  </a:cubicBezTo>
                  <a:cubicBezTo>
                    <a:pt x="971" y="1542"/>
                    <a:pt x="824" y="3259"/>
                    <a:pt x="0" y="4682"/>
                  </a:cubicBezTo>
                  <a:lnTo>
                    <a:pt x="0" y="4682"/>
                  </a:lnTo>
                  <a:cubicBezTo>
                    <a:pt x="534" y="4328"/>
                    <a:pt x="1017" y="4377"/>
                    <a:pt x="1431" y="4681"/>
                  </a:cubicBezTo>
                  <a:cubicBezTo>
                    <a:pt x="1653" y="3813"/>
                    <a:pt x="1784" y="3028"/>
                    <a:pt x="1513" y="2131"/>
                  </a:cubicBezTo>
                  <a:close/>
                </a:path>
              </a:pathLst>
            </a:custGeom>
            <a:gradFill>
              <a:gsLst>
                <a:gs pos="0">
                  <a:schemeClr val="accent1">
                    <a:lumMod val="40000"/>
                    <a:lumOff val="60000"/>
                  </a:schemeClr>
                </a:gs>
                <a:gs pos="50000">
                  <a:schemeClr val="accent1"/>
                </a:gs>
                <a:gs pos="100000">
                  <a:schemeClr val="accent1">
                    <a:lumMod val="75000"/>
                  </a:schemeClr>
                </a:gs>
              </a:gsLst>
              <a:lin ang="5400000" scaled="0"/>
            </a:gradFill>
            <a:ln w="9525" cap="rnd">
              <a:solidFill>
                <a:schemeClr val="accent1">
                  <a:lumMod val="40000"/>
                  <a:lumOff val="60000"/>
                </a:schemeClr>
              </a:solidFill>
              <a:prstDash val="solid"/>
              <a:round/>
              <a:headEnd/>
              <a:tailEnd/>
            </a:ln>
          </p:spPr>
          <p:txBody>
            <a:bodyPr/>
            <a:lstStyle/>
            <a:p>
              <a:pPr defTabSz="685800">
                <a:defRPr/>
              </a:pPr>
              <a:endParaRPr lang="zh-CN" altLang="en-US" sz="1013">
                <a:solidFill>
                  <a:prstClr val="black"/>
                </a:solidFill>
                <a:latin typeface="Arial"/>
                <a:ea typeface="宋体" charset="-122"/>
              </a:endParaRPr>
            </a:p>
          </p:txBody>
        </p:sp>
        <p:sp>
          <p:nvSpPr>
            <p:cNvPr id="239" name="MH_Other_7"/>
            <p:cNvSpPr>
              <a:spLocks/>
            </p:cNvSpPr>
            <p:nvPr>
              <p:custDataLst>
                <p:tags r:id="rId10"/>
              </p:custDataLst>
            </p:nvPr>
          </p:nvSpPr>
          <p:spPr bwMode="auto">
            <a:xfrm>
              <a:off x="9036910" y="2820427"/>
              <a:ext cx="634775" cy="1126770"/>
            </a:xfrm>
            <a:custGeom>
              <a:avLst/>
              <a:gdLst>
                <a:gd name="T0" fmla="*/ 1087 w 1199"/>
                <a:gd name="T1" fmla="*/ 2057 h 2134"/>
                <a:gd name="T2" fmla="*/ 18 w 1199"/>
                <a:gd name="T3" fmla="*/ 21 h 2134"/>
                <a:gd name="T4" fmla="*/ 3 w 1199"/>
                <a:gd name="T5" fmla="*/ 0 h 2134"/>
                <a:gd name="T6" fmla="*/ 0 w 1199"/>
                <a:gd name="T7" fmla="*/ 3 h 2134"/>
                <a:gd name="T8" fmla="*/ 0 w 1199"/>
                <a:gd name="T9" fmla="*/ 3 h 2134"/>
                <a:gd name="T10" fmla="*/ 1092 w 1199"/>
                <a:gd name="T11" fmla="*/ 2087 h 2134"/>
                <a:gd name="T12" fmla="*/ 1092 w 1199"/>
                <a:gd name="T13" fmla="*/ 2087 h 2134"/>
                <a:gd name="T14" fmla="*/ 1112 w 1199"/>
                <a:gd name="T15" fmla="*/ 2134 h 2134"/>
                <a:gd name="T16" fmla="*/ 1087 w 1199"/>
                <a:gd name="T17" fmla="*/ 2057 h 2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9" h="2134">
                  <a:moveTo>
                    <a:pt x="1087" y="2057"/>
                  </a:moveTo>
                  <a:cubicBezTo>
                    <a:pt x="1199" y="1504"/>
                    <a:pt x="664" y="542"/>
                    <a:pt x="18" y="21"/>
                  </a:cubicBezTo>
                  <a:cubicBezTo>
                    <a:pt x="13" y="14"/>
                    <a:pt x="8" y="7"/>
                    <a:pt x="3" y="0"/>
                  </a:cubicBezTo>
                  <a:lnTo>
                    <a:pt x="0" y="3"/>
                  </a:lnTo>
                  <a:lnTo>
                    <a:pt x="0" y="3"/>
                  </a:lnTo>
                  <a:cubicBezTo>
                    <a:pt x="467" y="638"/>
                    <a:pt x="835" y="1341"/>
                    <a:pt x="1092" y="2087"/>
                  </a:cubicBezTo>
                  <a:lnTo>
                    <a:pt x="1092" y="2087"/>
                  </a:lnTo>
                  <a:lnTo>
                    <a:pt x="1112" y="2134"/>
                  </a:lnTo>
                  <a:cubicBezTo>
                    <a:pt x="1104" y="2108"/>
                    <a:pt x="1096" y="2083"/>
                    <a:pt x="1087" y="2057"/>
                  </a:cubicBezTo>
                  <a:close/>
                </a:path>
              </a:pathLst>
            </a:custGeom>
            <a:gradFill>
              <a:gsLst>
                <a:gs pos="0">
                  <a:schemeClr val="accent1"/>
                </a:gs>
                <a:gs pos="100000">
                  <a:schemeClr val="accent1">
                    <a:lumMod val="75000"/>
                  </a:schemeClr>
                </a:gs>
              </a:gsLst>
              <a:lin ang="5400000" scaled="0"/>
            </a:gradFill>
            <a:ln w="0">
              <a:solidFill>
                <a:schemeClr val="accent1"/>
              </a:solidFill>
              <a:prstDash val="solid"/>
              <a:round/>
              <a:headEnd/>
              <a:tailEnd/>
            </a:ln>
          </p:spPr>
          <p:txBody>
            <a:bodyPr/>
            <a:lstStyle/>
            <a:p>
              <a:pPr defTabSz="685800">
                <a:defRPr/>
              </a:pPr>
              <a:endParaRPr lang="zh-CN" altLang="en-US" sz="1013">
                <a:solidFill>
                  <a:prstClr val="black"/>
                </a:solidFill>
                <a:latin typeface="Arial"/>
                <a:ea typeface="宋体" charset="-122"/>
              </a:endParaRPr>
            </a:p>
          </p:txBody>
        </p:sp>
        <p:sp>
          <p:nvSpPr>
            <p:cNvPr id="233" name="MH_Other_8"/>
            <p:cNvSpPr/>
            <p:nvPr>
              <p:custDataLst>
                <p:tags r:id="rId11"/>
              </p:custDataLst>
            </p:nvPr>
          </p:nvSpPr>
          <p:spPr bwMode="auto">
            <a:xfrm rot="19138825">
              <a:off x="6647469" y="4616377"/>
              <a:ext cx="557364" cy="115258"/>
            </a:xfrm>
            <a:prstGeom prst="roundRect">
              <a:avLst>
                <a:gd name="adj" fmla="val 50000"/>
              </a:avLst>
            </a:prstGeom>
            <a:gradFill>
              <a:gsLst>
                <a:gs pos="0">
                  <a:srgbClr val="7D7D7D"/>
                </a:gs>
                <a:gs pos="50000">
                  <a:srgbClr val="A9A9A9"/>
                </a:gs>
                <a:gs pos="100000">
                  <a:srgbClr val="7D7D7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013">
                <a:solidFill>
                  <a:prstClr val="white"/>
                </a:solidFill>
                <a:latin typeface="Arial"/>
                <a:ea typeface="微软雅黑"/>
              </a:endParaRPr>
            </a:p>
          </p:txBody>
        </p:sp>
        <p:sp>
          <p:nvSpPr>
            <p:cNvPr id="243" name="MH_Other_9"/>
            <p:cNvSpPr/>
            <p:nvPr>
              <p:custDataLst>
                <p:tags r:id="rId12"/>
              </p:custDataLst>
            </p:nvPr>
          </p:nvSpPr>
          <p:spPr>
            <a:xfrm>
              <a:off x="8870043" y="1671295"/>
              <a:ext cx="935821" cy="739711"/>
            </a:xfrm>
            <a:custGeom>
              <a:avLst/>
              <a:gdLst>
                <a:gd name="connsiteX0" fmla="*/ 766119 w 766119"/>
                <a:gd name="connsiteY0" fmla="*/ 0 h 605482"/>
                <a:gd name="connsiteX1" fmla="*/ 74140 w 766119"/>
                <a:gd name="connsiteY1" fmla="*/ 605482 h 605482"/>
                <a:gd name="connsiteX2" fmla="*/ 0 w 766119"/>
                <a:gd name="connsiteY2" fmla="*/ 197709 h 605482"/>
                <a:gd name="connsiteX3" fmla="*/ 0 w 766119"/>
                <a:gd name="connsiteY3" fmla="*/ 197709 h 605482"/>
              </a:gdLst>
              <a:ahLst/>
              <a:cxnLst>
                <a:cxn ang="0">
                  <a:pos x="connsiteX0" y="connsiteY0"/>
                </a:cxn>
                <a:cxn ang="0">
                  <a:pos x="connsiteX1" y="connsiteY1"/>
                </a:cxn>
                <a:cxn ang="0">
                  <a:pos x="connsiteX2" y="connsiteY2"/>
                </a:cxn>
                <a:cxn ang="0">
                  <a:pos x="connsiteX3" y="connsiteY3"/>
                </a:cxn>
              </a:cxnLst>
              <a:rect l="l" t="t" r="r" b="b"/>
              <a:pathLst>
                <a:path w="766119" h="605482">
                  <a:moveTo>
                    <a:pt x="766119" y="0"/>
                  </a:moveTo>
                  <a:lnTo>
                    <a:pt x="74140" y="605482"/>
                  </a:lnTo>
                  <a:lnTo>
                    <a:pt x="0" y="197709"/>
                  </a:lnTo>
                  <a:lnTo>
                    <a:pt x="0" y="197709"/>
                  </a:lnTo>
                </a:path>
              </a:pathLst>
            </a:custGeom>
            <a:ln w="1905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685800">
                <a:defRPr/>
              </a:pPr>
              <a:endParaRPr lang="zh-CN" altLang="en-US" sz="1013">
                <a:solidFill>
                  <a:prstClr val="black"/>
                </a:solidFill>
                <a:latin typeface="Arial"/>
                <a:ea typeface="微软雅黑"/>
              </a:endParaRPr>
            </a:p>
          </p:txBody>
        </p:sp>
        <p:sp>
          <p:nvSpPr>
            <p:cNvPr id="244" name="MH_SubTitle_1"/>
            <p:cNvSpPr txBox="1">
              <a:spLocks noChangeArrowheads="1"/>
            </p:cNvSpPr>
            <p:nvPr>
              <p:custDataLst>
                <p:tags r:id="rId13"/>
              </p:custDataLst>
            </p:nvPr>
          </p:nvSpPr>
          <p:spPr bwMode="auto">
            <a:xfrm rot="19070786">
              <a:off x="8858003" y="1587003"/>
              <a:ext cx="1090644" cy="366414"/>
            </a:xfrm>
            <a:prstGeom prst="rect">
              <a:avLst/>
            </a:prstGeom>
            <a:noFill/>
            <a:ln w="9525">
              <a:noFill/>
              <a:miter lim="800000"/>
              <a:headEnd/>
              <a:tailEnd/>
            </a:ln>
          </p:spPr>
          <p:txBody>
            <a:bodyPr anchor="b">
              <a:normAutofit/>
              <a:scene3d>
                <a:camera prst="orthographicFront"/>
                <a:lightRig rig="threePt" dir="t"/>
              </a:scene3d>
              <a:sp3d contourW="12700"/>
            </a:bodyPr>
            <a:lstStyle/>
            <a:p>
              <a:pPr defTabSz="685800">
                <a:defRPr/>
              </a:pPr>
              <a:r>
                <a:rPr lang="en-US" altLang="zh-CN" sz="1200" dirty="0">
                  <a:solidFill>
                    <a:prstClr val="black">
                      <a:lumMod val="65000"/>
                      <a:lumOff val="35000"/>
                    </a:prstClr>
                  </a:solidFill>
                  <a:latin typeface="迷你简准圆" panose="03000509000000000000" pitchFamily="65" charset="-122"/>
                  <a:ea typeface="迷你简准圆" panose="03000509000000000000" pitchFamily="65" charset="-122"/>
                </a:rPr>
                <a:t>Lorem</a:t>
              </a:r>
              <a:endParaRPr lang="zh-CN" altLang="en-US" sz="1200" dirty="0">
                <a:solidFill>
                  <a:prstClr val="black">
                    <a:lumMod val="65000"/>
                    <a:lumOff val="35000"/>
                  </a:prstClr>
                </a:solidFill>
                <a:latin typeface="迷你简准圆" panose="03000509000000000000" pitchFamily="65" charset="-122"/>
                <a:ea typeface="迷你简准圆" panose="03000509000000000000" pitchFamily="65" charset="-122"/>
              </a:endParaRPr>
            </a:p>
          </p:txBody>
        </p:sp>
        <p:sp>
          <p:nvSpPr>
            <p:cNvPr id="246" name="MH_Other_10"/>
            <p:cNvSpPr/>
            <p:nvPr>
              <p:custDataLst>
                <p:tags r:id="rId14"/>
              </p:custDataLst>
            </p:nvPr>
          </p:nvSpPr>
          <p:spPr>
            <a:xfrm>
              <a:off x="9453211" y="2202854"/>
              <a:ext cx="832605" cy="906575"/>
            </a:xfrm>
            <a:custGeom>
              <a:avLst/>
              <a:gdLst>
                <a:gd name="connsiteX0" fmla="*/ 679621 w 679621"/>
                <a:gd name="connsiteY0" fmla="*/ 0 h 741405"/>
                <a:gd name="connsiteX1" fmla="*/ 0 w 679621"/>
                <a:gd name="connsiteY1" fmla="*/ 617838 h 741405"/>
                <a:gd name="connsiteX2" fmla="*/ 370702 w 679621"/>
                <a:gd name="connsiteY2" fmla="*/ 741405 h 741405"/>
              </a:gdLst>
              <a:ahLst/>
              <a:cxnLst>
                <a:cxn ang="0">
                  <a:pos x="connsiteX0" y="connsiteY0"/>
                </a:cxn>
                <a:cxn ang="0">
                  <a:pos x="connsiteX1" y="connsiteY1"/>
                </a:cxn>
                <a:cxn ang="0">
                  <a:pos x="connsiteX2" y="connsiteY2"/>
                </a:cxn>
              </a:cxnLst>
              <a:rect l="l" t="t" r="r" b="b"/>
              <a:pathLst>
                <a:path w="679621" h="741405">
                  <a:moveTo>
                    <a:pt x="679621" y="0"/>
                  </a:moveTo>
                  <a:lnTo>
                    <a:pt x="0" y="617838"/>
                  </a:lnTo>
                  <a:lnTo>
                    <a:pt x="370702" y="741405"/>
                  </a:lnTo>
                </a:path>
              </a:pathLst>
            </a:custGeom>
            <a:ln w="1905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685800">
                <a:defRPr/>
              </a:pPr>
              <a:endParaRPr lang="zh-CN" altLang="en-US" sz="1013">
                <a:solidFill>
                  <a:prstClr val="black"/>
                </a:solidFill>
                <a:latin typeface="Arial"/>
                <a:ea typeface="微软雅黑"/>
              </a:endParaRPr>
            </a:p>
          </p:txBody>
        </p:sp>
        <p:sp>
          <p:nvSpPr>
            <p:cNvPr id="247" name="MH_SubTitle_2"/>
            <p:cNvSpPr txBox="1">
              <a:spLocks noChangeArrowheads="1"/>
            </p:cNvSpPr>
            <p:nvPr>
              <p:custDataLst>
                <p:tags r:id="rId15"/>
              </p:custDataLst>
            </p:nvPr>
          </p:nvSpPr>
          <p:spPr bwMode="auto">
            <a:xfrm rot="19070786">
              <a:off x="9621798" y="2404124"/>
              <a:ext cx="1088923" cy="366415"/>
            </a:xfrm>
            <a:prstGeom prst="rect">
              <a:avLst/>
            </a:prstGeom>
            <a:noFill/>
            <a:ln w="9525">
              <a:noFill/>
              <a:miter lim="800000"/>
              <a:headEnd/>
              <a:tailEnd/>
            </a:ln>
          </p:spPr>
          <p:txBody>
            <a:bodyPr>
              <a:normAutofit/>
              <a:scene3d>
                <a:camera prst="orthographicFront"/>
                <a:lightRig rig="threePt" dir="t"/>
              </a:scene3d>
              <a:sp3d contourW="12700"/>
            </a:bodyPr>
            <a:lstStyle/>
            <a:p>
              <a:pPr defTabSz="685800">
                <a:defRPr/>
              </a:pPr>
              <a:r>
                <a:rPr lang="en-US" altLang="zh-CN" sz="1200">
                  <a:solidFill>
                    <a:prstClr val="black">
                      <a:lumMod val="65000"/>
                      <a:lumOff val="35000"/>
                    </a:prstClr>
                  </a:solidFill>
                  <a:latin typeface="迷你简准圆" panose="03000509000000000000" pitchFamily="65" charset="-122"/>
                  <a:ea typeface="迷你简准圆" panose="03000509000000000000" pitchFamily="65" charset="-122"/>
                </a:rPr>
                <a:t>Lorem</a:t>
              </a:r>
              <a:endParaRPr lang="zh-CN" altLang="en-US" sz="1200" dirty="0">
                <a:solidFill>
                  <a:prstClr val="black">
                    <a:lumMod val="65000"/>
                    <a:lumOff val="35000"/>
                  </a:prstClr>
                </a:solidFill>
                <a:latin typeface="迷你简准圆" panose="03000509000000000000" pitchFamily="65" charset="-122"/>
                <a:ea typeface="迷你简准圆" panose="03000509000000000000" pitchFamily="65" charset="-122"/>
              </a:endParaRPr>
            </a:p>
          </p:txBody>
        </p:sp>
      </p:grpSp>
      <p:grpSp>
        <p:nvGrpSpPr>
          <p:cNvPr id="4" name="组合 3"/>
          <p:cNvGrpSpPr/>
          <p:nvPr/>
        </p:nvGrpSpPr>
        <p:grpSpPr>
          <a:xfrm>
            <a:off x="1083696" y="2552699"/>
            <a:ext cx="3067815" cy="1476375"/>
            <a:chOff x="1262422" y="3577502"/>
            <a:chExt cx="3523626" cy="1949588"/>
          </a:xfrm>
        </p:grpSpPr>
        <p:sp>
          <p:nvSpPr>
            <p:cNvPr id="254" name="MH_Other_11"/>
            <p:cNvSpPr/>
            <p:nvPr>
              <p:custDataLst>
                <p:tags r:id="rId2"/>
              </p:custDataLst>
            </p:nvPr>
          </p:nvSpPr>
          <p:spPr>
            <a:xfrm>
              <a:off x="1262422" y="3577502"/>
              <a:ext cx="423721" cy="423721"/>
            </a:xfrm>
            <a:prstGeom prst="diagStripe">
              <a:avLst/>
            </a:prstGeom>
            <a:solidFill>
              <a:schemeClr val="accent1"/>
            </a:solidFill>
          </p:spPr>
          <p:txBody>
            <a:bodyPr anchor="ctr"/>
            <a:lstStyle/>
            <a:p>
              <a:pPr algn="just" defTabSz="685800">
                <a:lnSpc>
                  <a:spcPct val="120000"/>
                </a:lnSpc>
                <a:defRPr/>
              </a:pPr>
              <a:endParaRPr lang="zh-CN" altLang="en-US" sz="1050" dirty="0">
                <a:solidFill>
                  <a:prstClr val="white"/>
                </a:solidFill>
                <a:latin typeface="幼圆" panose="02010509060101010101" pitchFamily="49" charset="-122"/>
                <a:ea typeface="幼圆" panose="02010509060101010101" pitchFamily="49" charset="-122"/>
              </a:endParaRPr>
            </a:p>
          </p:txBody>
        </p:sp>
        <p:sp>
          <p:nvSpPr>
            <p:cNvPr id="255" name="MH_Other_12"/>
            <p:cNvSpPr/>
            <p:nvPr>
              <p:custDataLst>
                <p:tags r:id="rId3"/>
              </p:custDataLst>
            </p:nvPr>
          </p:nvSpPr>
          <p:spPr>
            <a:xfrm rot="10800000">
              <a:off x="4362327" y="5103369"/>
              <a:ext cx="423721" cy="423721"/>
            </a:xfrm>
            <a:prstGeom prst="diagStripe">
              <a:avLst/>
            </a:prstGeom>
            <a:solidFill>
              <a:schemeClr val="accent1"/>
            </a:solidFill>
          </p:spPr>
          <p:txBody>
            <a:bodyPr anchor="ctr"/>
            <a:lstStyle/>
            <a:p>
              <a:pPr algn="just" defTabSz="685800">
                <a:lnSpc>
                  <a:spcPct val="120000"/>
                </a:lnSpc>
                <a:defRPr/>
              </a:pPr>
              <a:endParaRPr lang="zh-CN" altLang="en-US" sz="1050" dirty="0">
                <a:solidFill>
                  <a:prstClr val="white"/>
                </a:solidFill>
                <a:latin typeface="幼圆" panose="02010509060101010101" pitchFamily="49" charset="-122"/>
                <a:ea typeface="幼圆" panose="02010509060101010101" pitchFamily="49" charset="-122"/>
              </a:endParaRPr>
            </a:p>
          </p:txBody>
        </p:sp>
      </p:grpSp>
      <p:grpSp>
        <p:nvGrpSpPr>
          <p:cNvPr id="21" name="组合 20"/>
          <p:cNvGrpSpPr/>
          <p:nvPr/>
        </p:nvGrpSpPr>
        <p:grpSpPr>
          <a:xfrm>
            <a:off x="425649" y="343240"/>
            <a:ext cx="460772" cy="294407"/>
            <a:chOff x="3672114" y="-827314"/>
            <a:chExt cx="396844" cy="142875"/>
          </a:xfrm>
        </p:grpSpPr>
        <p:cxnSp>
          <p:nvCxnSpPr>
            <p:cNvPr id="22" name="直接连接符 21"/>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1055913" y="226319"/>
            <a:ext cx="3516087" cy="619788"/>
            <a:chOff x="2815770" y="4145761"/>
            <a:chExt cx="4688116" cy="826384"/>
          </a:xfrm>
        </p:grpSpPr>
        <p:sp>
          <p:nvSpPr>
            <p:cNvPr id="26" name="文本框 25"/>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27" name="文本框 26"/>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sp>
        <p:nvSpPr>
          <p:cNvPr id="29" name="矩形 28"/>
          <p:cNvSpPr/>
          <p:nvPr/>
        </p:nvSpPr>
        <p:spPr>
          <a:xfrm>
            <a:off x="1265749" y="2736694"/>
            <a:ext cx="2730635" cy="1617751"/>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用户可以在投影仪或者计算机上进行演示也可以将演示文稿打印出来制作成胶片以便应用到更广泛的领域中用户在投影仪或者计算机上进行演示也可以将演示文稿打印出来制作成胶片以便应用到更广泛的领域</a:t>
            </a: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中演示文稿打印出来制作成胶片以便应用到更广泛的领域中</a:t>
            </a:r>
          </a:p>
          <a:p>
            <a:pPr algn="just" defTabSz="685800">
              <a:lnSpc>
                <a:spcPct val="120000"/>
              </a:lnSpc>
            </a:pPr>
            <a:endPar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endParaRPr>
          </a:p>
        </p:txBody>
      </p:sp>
    </p:spTree>
    <p:custDataLst>
      <p:tags r:id="rId1"/>
    </p:custDataLst>
    <p:extLst>
      <p:ext uri="{BB962C8B-B14F-4D97-AF65-F5344CB8AC3E}">
        <p14:creationId xmlns:p14="http://schemas.microsoft.com/office/powerpoint/2010/main" val="12263486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1+#ppt_w/2"/>
                                          </p:val>
                                        </p:tav>
                                        <p:tav tm="100000">
                                          <p:val>
                                            <p:strVal val="#ppt_x"/>
                                          </p:val>
                                        </p:tav>
                                      </p:tavLst>
                                    </p:anim>
                                    <p:anim calcmode="lin" valueType="num">
                                      <p:cBhvr additive="base">
                                        <p:cTn id="14" dur="500" fill="hold"/>
                                        <p:tgtEl>
                                          <p:spTgt spid="2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1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0-#ppt_w/2"/>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1323796" y="1337031"/>
            <a:ext cx="6725009" cy="3149244"/>
            <a:chOff x="2919414" y="2129047"/>
            <a:chExt cx="6302374" cy="3255481"/>
          </a:xfrm>
        </p:grpSpPr>
        <p:sp>
          <p:nvSpPr>
            <p:cNvPr id="3" name="MH_SubTitle_1"/>
            <p:cNvSpPr/>
            <p:nvPr>
              <p:custDataLst>
                <p:tags r:id="rId2"/>
              </p:custDataLst>
            </p:nvPr>
          </p:nvSpPr>
          <p:spPr bwMode="auto">
            <a:xfrm>
              <a:off x="2919414" y="3600451"/>
              <a:ext cx="1290637" cy="269875"/>
            </a:xfrm>
            <a:prstGeom prst="rect">
              <a:avLst/>
            </a:prstGeom>
            <a:solidFill>
              <a:schemeClr val="accent1"/>
            </a:solidFill>
            <a:ln w="3175" cap="flat" cmpd="sng" algn="ctr">
              <a:solidFill>
                <a:srgbClr val="FFFFFF"/>
              </a:solidFill>
              <a:prstDash val="solid"/>
              <a:miter lim="800000"/>
            </a:ln>
            <a:effectLst>
              <a:outerShdw blurRad="38100" dist="25400" dir="2700000" algn="tl" rotWithShape="0">
                <a:prstClr val="black">
                  <a:alpha val="20000"/>
                </a:prstClr>
              </a:outerShdw>
            </a:effectLst>
          </p:spPr>
          <p:txBody>
            <a:bodyPr lIns="0" tIns="0" rIns="0" bIns="0" anchor="ctr">
              <a:normAutofit/>
            </a:bodyPr>
            <a:lstStyle/>
            <a:p>
              <a:pPr algn="ctr" defTabSz="685800">
                <a:lnSpc>
                  <a:spcPct val="120000"/>
                </a:lnSpc>
                <a:defRPr/>
              </a:pPr>
              <a:r>
                <a:rPr lang="en-US" altLang="zh-CN" sz="1200" kern="0" dirty="0">
                  <a:solidFill>
                    <a:srgbClr val="FFFFFF"/>
                  </a:solidFill>
                  <a:latin typeface="Arial"/>
                  <a:ea typeface="微软雅黑"/>
                </a:rPr>
                <a:t>2016</a:t>
              </a:r>
              <a:endParaRPr lang="zh-CN" altLang="en-US" sz="1200" kern="0" dirty="0">
                <a:solidFill>
                  <a:srgbClr val="FFFFFF"/>
                </a:solidFill>
                <a:latin typeface="Arial"/>
                <a:ea typeface="微软雅黑"/>
              </a:endParaRPr>
            </a:p>
          </p:txBody>
        </p:sp>
        <p:sp>
          <p:nvSpPr>
            <p:cNvPr id="6" name="MH_SubTitle_2"/>
            <p:cNvSpPr/>
            <p:nvPr>
              <p:custDataLst>
                <p:tags r:id="rId3"/>
              </p:custDataLst>
            </p:nvPr>
          </p:nvSpPr>
          <p:spPr bwMode="auto">
            <a:xfrm>
              <a:off x="4210050" y="3600451"/>
              <a:ext cx="1239838" cy="269875"/>
            </a:xfrm>
            <a:prstGeom prst="rect">
              <a:avLst/>
            </a:prstGeom>
            <a:solidFill>
              <a:schemeClr val="accent2"/>
            </a:solidFill>
            <a:ln w="3175" cap="flat" cmpd="sng" algn="ctr">
              <a:solidFill>
                <a:srgbClr val="FFFFFF"/>
              </a:solidFill>
              <a:prstDash val="solid"/>
              <a:miter lim="800000"/>
            </a:ln>
            <a:effectLst>
              <a:outerShdw blurRad="38100" dist="25400" dir="2700000" algn="tl" rotWithShape="0">
                <a:prstClr val="black">
                  <a:alpha val="20000"/>
                </a:prstClr>
              </a:outerShdw>
            </a:effectLst>
          </p:spPr>
          <p:txBody>
            <a:bodyPr lIns="0" tIns="0" rIns="0" bIns="0" anchor="ctr">
              <a:normAutofit/>
            </a:bodyPr>
            <a:lstStyle/>
            <a:p>
              <a:pPr algn="ctr" defTabSz="685800">
                <a:lnSpc>
                  <a:spcPct val="120000"/>
                </a:lnSpc>
                <a:defRPr/>
              </a:pPr>
              <a:r>
                <a:rPr lang="en-US" altLang="zh-CN" sz="1200" kern="0" dirty="0">
                  <a:solidFill>
                    <a:srgbClr val="FFFFFF"/>
                  </a:solidFill>
                  <a:latin typeface="Arial"/>
                  <a:ea typeface="微软雅黑"/>
                </a:rPr>
                <a:t>2017</a:t>
              </a:r>
              <a:endParaRPr lang="zh-CN" altLang="en-US" sz="1200" kern="0" dirty="0">
                <a:solidFill>
                  <a:srgbClr val="FFFFFF"/>
                </a:solidFill>
                <a:latin typeface="Arial"/>
                <a:ea typeface="微软雅黑"/>
              </a:endParaRPr>
            </a:p>
          </p:txBody>
        </p:sp>
        <p:sp>
          <p:nvSpPr>
            <p:cNvPr id="7" name="MH_SubTitle_3"/>
            <p:cNvSpPr/>
            <p:nvPr>
              <p:custDataLst>
                <p:tags r:id="rId4"/>
              </p:custDataLst>
            </p:nvPr>
          </p:nvSpPr>
          <p:spPr bwMode="auto">
            <a:xfrm>
              <a:off x="5449888" y="3600451"/>
              <a:ext cx="1270000" cy="269875"/>
            </a:xfrm>
            <a:prstGeom prst="rect">
              <a:avLst/>
            </a:prstGeom>
            <a:solidFill>
              <a:schemeClr val="accent3"/>
            </a:solidFill>
            <a:ln w="3175" cap="flat" cmpd="sng" algn="ctr">
              <a:solidFill>
                <a:srgbClr val="FFFFFF"/>
              </a:solidFill>
              <a:prstDash val="solid"/>
              <a:miter lim="800000"/>
            </a:ln>
            <a:effectLst>
              <a:outerShdw blurRad="38100" dist="25400" dir="2700000" algn="tl" rotWithShape="0">
                <a:prstClr val="black">
                  <a:alpha val="20000"/>
                </a:prstClr>
              </a:outerShdw>
            </a:effectLst>
          </p:spPr>
          <p:txBody>
            <a:bodyPr lIns="0" tIns="0" rIns="0" bIns="0" anchor="ctr">
              <a:normAutofit/>
            </a:bodyPr>
            <a:lstStyle/>
            <a:p>
              <a:pPr algn="ctr" defTabSz="685800">
                <a:lnSpc>
                  <a:spcPct val="120000"/>
                </a:lnSpc>
                <a:defRPr/>
              </a:pPr>
              <a:r>
                <a:rPr lang="en-US" altLang="zh-CN" sz="1200" kern="0" dirty="0">
                  <a:solidFill>
                    <a:srgbClr val="FFFFFF"/>
                  </a:solidFill>
                  <a:latin typeface="Arial"/>
                  <a:ea typeface="微软雅黑"/>
                </a:rPr>
                <a:t>20xx</a:t>
              </a:r>
              <a:endParaRPr lang="zh-CN" altLang="en-US" sz="1200" kern="0" dirty="0">
                <a:solidFill>
                  <a:srgbClr val="FFFFFF"/>
                </a:solidFill>
                <a:latin typeface="Arial"/>
                <a:ea typeface="微软雅黑"/>
              </a:endParaRPr>
            </a:p>
          </p:txBody>
        </p:sp>
        <p:sp>
          <p:nvSpPr>
            <p:cNvPr id="8" name="MH_SubTitle_4"/>
            <p:cNvSpPr/>
            <p:nvPr>
              <p:custDataLst>
                <p:tags r:id="rId5"/>
              </p:custDataLst>
            </p:nvPr>
          </p:nvSpPr>
          <p:spPr bwMode="auto">
            <a:xfrm>
              <a:off x="6719888" y="3600451"/>
              <a:ext cx="1211262" cy="269875"/>
            </a:xfrm>
            <a:prstGeom prst="rect">
              <a:avLst/>
            </a:prstGeom>
            <a:solidFill>
              <a:schemeClr val="accent4"/>
            </a:solidFill>
            <a:ln w="3175" cap="flat" cmpd="sng" algn="ctr">
              <a:solidFill>
                <a:srgbClr val="FFFFFF"/>
              </a:solidFill>
              <a:prstDash val="solid"/>
              <a:miter lim="800000"/>
            </a:ln>
            <a:effectLst>
              <a:outerShdw blurRad="38100" dist="25400" dir="2700000" algn="tl" rotWithShape="0">
                <a:prstClr val="black">
                  <a:alpha val="20000"/>
                </a:prstClr>
              </a:outerShdw>
            </a:effectLst>
          </p:spPr>
          <p:txBody>
            <a:bodyPr lIns="0" tIns="0" rIns="0" bIns="0" anchor="ctr">
              <a:normAutofit/>
            </a:bodyPr>
            <a:lstStyle/>
            <a:p>
              <a:pPr algn="ctr" defTabSz="685800">
                <a:lnSpc>
                  <a:spcPct val="120000"/>
                </a:lnSpc>
                <a:defRPr/>
              </a:pPr>
              <a:r>
                <a:rPr lang="en-US" altLang="zh-CN" sz="1200" kern="0" dirty="0">
                  <a:solidFill>
                    <a:srgbClr val="FFFFFF"/>
                  </a:solidFill>
                  <a:latin typeface="Arial"/>
                  <a:ea typeface="微软雅黑"/>
                </a:rPr>
                <a:t>2019</a:t>
              </a:r>
              <a:endParaRPr lang="zh-CN" altLang="en-US" sz="1200" kern="0" dirty="0">
                <a:solidFill>
                  <a:srgbClr val="FFFFFF"/>
                </a:solidFill>
                <a:latin typeface="Arial"/>
                <a:ea typeface="微软雅黑"/>
              </a:endParaRPr>
            </a:p>
          </p:txBody>
        </p:sp>
        <p:sp>
          <p:nvSpPr>
            <p:cNvPr id="9" name="MH_SubTitle_5"/>
            <p:cNvSpPr/>
            <p:nvPr>
              <p:custDataLst>
                <p:tags r:id="rId6"/>
              </p:custDataLst>
            </p:nvPr>
          </p:nvSpPr>
          <p:spPr bwMode="auto">
            <a:xfrm>
              <a:off x="7931150" y="3600451"/>
              <a:ext cx="1290638" cy="269875"/>
            </a:xfrm>
            <a:prstGeom prst="rect">
              <a:avLst/>
            </a:prstGeom>
            <a:solidFill>
              <a:schemeClr val="accent5"/>
            </a:solidFill>
            <a:ln w="3175" cap="flat" cmpd="sng" algn="ctr">
              <a:solidFill>
                <a:srgbClr val="FFFFFF"/>
              </a:solidFill>
              <a:prstDash val="solid"/>
              <a:miter lim="800000"/>
            </a:ln>
            <a:effectLst>
              <a:outerShdw blurRad="38100" dist="25400" dir="2700000" algn="tl" rotWithShape="0">
                <a:prstClr val="black">
                  <a:alpha val="20000"/>
                </a:prstClr>
              </a:outerShdw>
            </a:effectLst>
          </p:spPr>
          <p:txBody>
            <a:bodyPr lIns="0" tIns="0" rIns="0" bIns="0" anchor="ctr">
              <a:normAutofit/>
            </a:bodyPr>
            <a:lstStyle/>
            <a:p>
              <a:pPr algn="ctr" defTabSz="685800">
                <a:lnSpc>
                  <a:spcPct val="120000"/>
                </a:lnSpc>
                <a:defRPr/>
              </a:pPr>
              <a:r>
                <a:rPr lang="en-US" altLang="zh-CN" sz="1200" kern="0" dirty="0">
                  <a:solidFill>
                    <a:srgbClr val="FFFFFF"/>
                  </a:solidFill>
                  <a:latin typeface="Arial"/>
                  <a:ea typeface="微软雅黑"/>
                </a:rPr>
                <a:t>2020</a:t>
              </a:r>
              <a:endParaRPr lang="zh-CN" altLang="en-US" sz="1200" kern="0" dirty="0">
                <a:solidFill>
                  <a:srgbClr val="FFFFFF"/>
                </a:solidFill>
                <a:latin typeface="Arial"/>
                <a:ea typeface="微软雅黑"/>
              </a:endParaRPr>
            </a:p>
          </p:txBody>
        </p:sp>
        <p:cxnSp>
          <p:nvCxnSpPr>
            <p:cNvPr id="11" name="MH_Other_1"/>
            <p:cNvCxnSpPr/>
            <p:nvPr>
              <p:custDataLst>
                <p:tags r:id="rId7"/>
              </p:custDataLst>
            </p:nvPr>
          </p:nvCxnSpPr>
          <p:spPr bwMode="auto">
            <a:xfrm>
              <a:off x="4128470" y="2129047"/>
              <a:ext cx="0" cy="1405139"/>
            </a:xfrm>
            <a:prstGeom prst="line">
              <a:avLst/>
            </a:prstGeom>
            <a:gradFill flip="none" rotWithShape="1">
              <a:gsLst>
                <a:gs pos="0">
                  <a:srgbClr val="EAEAEA"/>
                </a:gs>
                <a:gs pos="100000">
                  <a:srgbClr val="C5C5C5"/>
                </a:gs>
              </a:gsLst>
              <a:path path="circle">
                <a:fillToRect l="50000" t="50000" r="50000" b="50000"/>
              </a:path>
              <a:tileRect/>
            </a:gradFill>
            <a:ln w="9525" cap="rnd">
              <a:solidFill>
                <a:srgbClr val="D3D3D3"/>
              </a:solidFill>
              <a:prstDash val="dash"/>
              <a:round/>
              <a:headEnd/>
              <a:tailEnd type="oval" w="med" len="med"/>
            </a:ln>
            <a:effectLst/>
          </p:spPr>
        </p:cxnSp>
        <p:cxnSp>
          <p:nvCxnSpPr>
            <p:cNvPr id="15" name="MH_Other_2"/>
            <p:cNvCxnSpPr/>
            <p:nvPr>
              <p:custDataLst>
                <p:tags r:id="rId8"/>
              </p:custDataLst>
            </p:nvPr>
          </p:nvCxnSpPr>
          <p:spPr bwMode="auto">
            <a:xfrm>
              <a:off x="6633849" y="2129047"/>
              <a:ext cx="0" cy="1405139"/>
            </a:xfrm>
            <a:prstGeom prst="line">
              <a:avLst/>
            </a:prstGeom>
            <a:gradFill flip="none" rotWithShape="1">
              <a:gsLst>
                <a:gs pos="0">
                  <a:srgbClr val="EAEAEA"/>
                </a:gs>
                <a:gs pos="100000">
                  <a:srgbClr val="C5C5C5"/>
                </a:gs>
              </a:gsLst>
              <a:path path="circle">
                <a:fillToRect l="50000" t="50000" r="50000" b="50000"/>
              </a:path>
              <a:tileRect/>
            </a:gradFill>
            <a:ln w="9525" cap="rnd">
              <a:solidFill>
                <a:srgbClr val="D3D3D3"/>
              </a:solidFill>
              <a:prstDash val="dash"/>
              <a:round/>
              <a:headEnd/>
              <a:tailEnd type="oval" w="med" len="med"/>
            </a:ln>
            <a:effectLst/>
          </p:spPr>
        </p:cxnSp>
        <p:cxnSp>
          <p:nvCxnSpPr>
            <p:cNvPr id="19" name="MH_Other_3"/>
            <p:cNvCxnSpPr/>
            <p:nvPr>
              <p:custDataLst>
                <p:tags r:id="rId9"/>
              </p:custDataLst>
            </p:nvPr>
          </p:nvCxnSpPr>
          <p:spPr bwMode="auto">
            <a:xfrm>
              <a:off x="4333536" y="3979389"/>
              <a:ext cx="0" cy="1405139"/>
            </a:xfrm>
            <a:prstGeom prst="line">
              <a:avLst/>
            </a:prstGeom>
            <a:gradFill flip="none" rotWithShape="1">
              <a:gsLst>
                <a:gs pos="0">
                  <a:srgbClr val="EAEAEA"/>
                </a:gs>
                <a:gs pos="100000">
                  <a:srgbClr val="C5C5C5"/>
                </a:gs>
              </a:gsLst>
              <a:path path="circle">
                <a:fillToRect l="50000" t="50000" r="50000" b="50000"/>
              </a:path>
              <a:tileRect/>
            </a:gradFill>
            <a:ln w="9525" cap="rnd">
              <a:solidFill>
                <a:srgbClr val="D3D3D3"/>
              </a:solidFill>
              <a:prstDash val="dash"/>
              <a:round/>
              <a:headEnd type="oval"/>
              <a:tailEnd type="none" w="med" len="med"/>
            </a:ln>
            <a:effectLst/>
          </p:spPr>
        </p:cxnSp>
        <p:cxnSp>
          <p:nvCxnSpPr>
            <p:cNvPr id="23" name="MH_Other_4"/>
            <p:cNvCxnSpPr/>
            <p:nvPr>
              <p:custDataLst>
                <p:tags r:id="rId10"/>
              </p:custDataLst>
            </p:nvPr>
          </p:nvCxnSpPr>
          <p:spPr bwMode="auto">
            <a:xfrm>
              <a:off x="6840199" y="3979389"/>
              <a:ext cx="0" cy="1405139"/>
            </a:xfrm>
            <a:prstGeom prst="line">
              <a:avLst/>
            </a:prstGeom>
            <a:gradFill flip="none" rotWithShape="1">
              <a:gsLst>
                <a:gs pos="0">
                  <a:srgbClr val="EAEAEA"/>
                </a:gs>
                <a:gs pos="100000">
                  <a:srgbClr val="C5C5C5"/>
                </a:gs>
              </a:gsLst>
              <a:path path="circle">
                <a:fillToRect l="50000" t="50000" r="50000" b="50000"/>
              </a:path>
              <a:tileRect/>
            </a:gradFill>
            <a:ln w="9525" cap="rnd">
              <a:solidFill>
                <a:srgbClr val="D3D3D3"/>
              </a:solidFill>
              <a:prstDash val="dash"/>
              <a:round/>
              <a:headEnd type="oval"/>
              <a:tailEnd type="none" w="med" len="med"/>
            </a:ln>
            <a:effectLst/>
          </p:spPr>
        </p:cxnSp>
        <p:cxnSp>
          <p:nvCxnSpPr>
            <p:cNvPr id="27" name="MH_Other_5"/>
            <p:cNvCxnSpPr/>
            <p:nvPr>
              <p:custDataLst>
                <p:tags r:id="rId11"/>
              </p:custDataLst>
            </p:nvPr>
          </p:nvCxnSpPr>
          <p:spPr bwMode="auto">
            <a:xfrm>
              <a:off x="9043476" y="2129047"/>
              <a:ext cx="0" cy="1405139"/>
            </a:xfrm>
            <a:prstGeom prst="line">
              <a:avLst/>
            </a:prstGeom>
            <a:gradFill flip="none" rotWithShape="1">
              <a:gsLst>
                <a:gs pos="0">
                  <a:srgbClr val="EAEAEA"/>
                </a:gs>
                <a:gs pos="100000">
                  <a:srgbClr val="C5C5C5"/>
                </a:gs>
              </a:gsLst>
              <a:path path="circle">
                <a:fillToRect l="50000" t="50000" r="50000" b="50000"/>
              </a:path>
              <a:tileRect/>
            </a:gradFill>
            <a:ln w="9525" cap="rnd">
              <a:solidFill>
                <a:srgbClr val="D3D3D3"/>
              </a:solidFill>
              <a:prstDash val="dash"/>
              <a:round/>
              <a:headEnd/>
              <a:tailEnd type="oval" w="med" len="med"/>
            </a:ln>
            <a:effectLst/>
          </p:spPr>
        </p:cxnSp>
      </p:grpSp>
      <p:grpSp>
        <p:nvGrpSpPr>
          <p:cNvPr id="25" name="组合 24"/>
          <p:cNvGrpSpPr/>
          <p:nvPr/>
        </p:nvGrpSpPr>
        <p:grpSpPr>
          <a:xfrm>
            <a:off x="425649" y="343240"/>
            <a:ext cx="460772" cy="294407"/>
            <a:chOff x="3672114" y="-827314"/>
            <a:chExt cx="396844" cy="142875"/>
          </a:xfrm>
        </p:grpSpPr>
        <p:cxnSp>
          <p:nvCxnSpPr>
            <p:cNvPr id="26" name="直接连接符 25"/>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1055913" y="226319"/>
            <a:ext cx="3516087" cy="619788"/>
            <a:chOff x="2815770" y="4145761"/>
            <a:chExt cx="4688116" cy="826384"/>
          </a:xfrm>
        </p:grpSpPr>
        <p:sp>
          <p:nvSpPr>
            <p:cNvPr id="31" name="文本框 30"/>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32" name="文本框 31"/>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grpSp>
        <p:nvGrpSpPr>
          <p:cNvPr id="33" name="组合 32"/>
          <p:cNvGrpSpPr/>
          <p:nvPr/>
        </p:nvGrpSpPr>
        <p:grpSpPr>
          <a:xfrm>
            <a:off x="2922265" y="3271027"/>
            <a:ext cx="1681481" cy="938499"/>
            <a:chOff x="874713" y="3325188"/>
            <a:chExt cx="2241974" cy="1251332"/>
          </a:xfrm>
        </p:grpSpPr>
        <p:sp>
          <p:nvSpPr>
            <p:cNvPr id="34" name="矩形 33"/>
            <p:cNvSpPr/>
            <p:nvPr/>
          </p:nvSpPr>
          <p:spPr>
            <a:xfrm>
              <a:off x="874713" y="3677812"/>
              <a:ext cx="2047247" cy="898708"/>
            </a:xfrm>
            <a:prstGeom prst="rect">
              <a:avLst/>
            </a:prstGeom>
          </p:spPr>
          <p:txBody>
            <a:bodyPr wrap="square">
              <a:spAutoFit/>
              <a:scene3d>
                <a:camera prst="orthographicFront"/>
                <a:lightRig rig="threePt" dir="t"/>
              </a:scene3d>
              <a:sp3d contourW="12700"/>
            </a:bodyPr>
            <a:lstStyle/>
            <a:p>
              <a:pP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35" name="矩形 34"/>
            <p:cNvSpPr/>
            <p:nvPr/>
          </p:nvSpPr>
          <p:spPr>
            <a:xfrm>
              <a:off x="874713" y="3325188"/>
              <a:ext cx="2241974"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36" name="组合 35"/>
          <p:cNvGrpSpPr/>
          <p:nvPr/>
        </p:nvGrpSpPr>
        <p:grpSpPr>
          <a:xfrm>
            <a:off x="5637199" y="3271027"/>
            <a:ext cx="1681481" cy="938499"/>
            <a:chOff x="874713" y="3325188"/>
            <a:chExt cx="2241974" cy="1251332"/>
          </a:xfrm>
        </p:grpSpPr>
        <p:sp>
          <p:nvSpPr>
            <p:cNvPr id="37" name="矩形 36"/>
            <p:cNvSpPr/>
            <p:nvPr/>
          </p:nvSpPr>
          <p:spPr>
            <a:xfrm>
              <a:off x="874713" y="3677812"/>
              <a:ext cx="2084935" cy="898708"/>
            </a:xfrm>
            <a:prstGeom prst="rect">
              <a:avLst/>
            </a:prstGeom>
          </p:spPr>
          <p:txBody>
            <a:bodyPr wrap="square">
              <a:spAutoFit/>
              <a:scene3d>
                <a:camera prst="orthographicFront"/>
                <a:lightRig rig="threePt" dir="t"/>
              </a:scene3d>
              <a:sp3d contourW="12700"/>
            </a:bodyPr>
            <a:lstStyle/>
            <a:p>
              <a:pP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a:t>
              </a:r>
            </a:p>
          </p:txBody>
        </p:sp>
        <p:sp>
          <p:nvSpPr>
            <p:cNvPr id="38" name="矩形 37"/>
            <p:cNvSpPr/>
            <p:nvPr/>
          </p:nvSpPr>
          <p:spPr>
            <a:xfrm>
              <a:off x="874713" y="3325188"/>
              <a:ext cx="2241974"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39" name="组合 38"/>
          <p:cNvGrpSpPr/>
          <p:nvPr/>
        </p:nvGrpSpPr>
        <p:grpSpPr>
          <a:xfrm>
            <a:off x="6060171" y="1508483"/>
            <a:ext cx="1683965" cy="938499"/>
            <a:chOff x="1387876" y="3325188"/>
            <a:chExt cx="2245286" cy="1251332"/>
          </a:xfrm>
        </p:grpSpPr>
        <p:sp>
          <p:nvSpPr>
            <p:cNvPr id="40" name="矩形 39"/>
            <p:cNvSpPr/>
            <p:nvPr/>
          </p:nvSpPr>
          <p:spPr>
            <a:xfrm>
              <a:off x="1387876" y="3677812"/>
              <a:ext cx="2245284" cy="898708"/>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a:t>
              </a:r>
            </a:p>
          </p:txBody>
        </p:sp>
        <p:sp>
          <p:nvSpPr>
            <p:cNvPr id="41" name="矩形 40"/>
            <p:cNvSpPr/>
            <p:nvPr/>
          </p:nvSpPr>
          <p:spPr>
            <a:xfrm>
              <a:off x="1391187" y="3325188"/>
              <a:ext cx="2241975" cy="455509"/>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42" name="组合 41"/>
          <p:cNvGrpSpPr/>
          <p:nvPr/>
        </p:nvGrpSpPr>
        <p:grpSpPr>
          <a:xfrm>
            <a:off x="3496311" y="1508483"/>
            <a:ext cx="1681481" cy="938499"/>
            <a:chOff x="1391186" y="3325188"/>
            <a:chExt cx="2241974" cy="1251332"/>
          </a:xfrm>
        </p:grpSpPr>
        <p:sp>
          <p:nvSpPr>
            <p:cNvPr id="43" name="矩形 42"/>
            <p:cNvSpPr/>
            <p:nvPr/>
          </p:nvSpPr>
          <p:spPr>
            <a:xfrm>
              <a:off x="1391186" y="3677812"/>
              <a:ext cx="2241974" cy="898708"/>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a:t>
              </a:r>
            </a:p>
          </p:txBody>
        </p:sp>
        <p:sp>
          <p:nvSpPr>
            <p:cNvPr id="44" name="矩形 43"/>
            <p:cNvSpPr/>
            <p:nvPr/>
          </p:nvSpPr>
          <p:spPr>
            <a:xfrm>
              <a:off x="1391186" y="3325188"/>
              <a:ext cx="2241974" cy="455509"/>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45" name="组合 44"/>
          <p:cNvGrpSpPr/>
          <p:nvPr/>
        </p:nvGrpSpPr>
        <p:grpSpPr>
          <a:xfrm>
            <a:off x="823433" y="1508483"/>
            <a:ext cx="1681481" cy="938499"/>
            <a:chOff x="1391186" y="3325188"/>
            <a:chExt cx="2241974" cy="1251332"/>
          </a:xfrm>
        </p:grpSpPr>
        <p:sp>
          <p:nvSpPr>
            <p:cNvPr id="46" name="矩形 45"/>
            <p:cNvSpPr/>
            <p:nvPr/>
          </p:nvSpPr>
          <p:spPr>
            <a:xfrm>
              <a:off x="1391186" y="3677812"/>
              <a:ext cx="2241974" cy="898708"/>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a:t>
              </a:r>
            </a:p>
          </p:txBody>
        </p:sp>
        <p:sp>
          <p:nvSpPr>
            <p:cNvPr id="47" name="矩形 46"/>
            <p:cNvSpPr/>
            <p:nvPr/>
          </p:nvSpPr>
          <p:spPr>
            <a:xfrm>
              <a:off x="1391186" y="3325188"/>
              <a:ext cx="2241974" cy="455509"/>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spTree>
    <p:custDataLst>
      <p:tags r:id="rId1"/>
    </p:custDataLst>
    <p:extLst>
      <p:ext uri="{BB962C8B-B14F-4D97-AF65-F5344CB8AC3E}">
        <p14:creationId xmlns:p14="http://schemas.microsoft.com/office/powerpoint/2010/main" val="65682140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1+#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500"/>
                                        <p:tgtEl>
                                          <p:spTgt spid="45"/>
                                        </p:tgtEl>
                                        <p:attrNameLst>
                                          <p:attrName>ppt_x</p:attrName>
                                        </p:attrNameLst>
                                      </p:cBhvr>
                                      <p:tavLst>
                                        <p:tav tm="0">
                                          <p:val>
                                            <p:strVal val="#ppt_x+#ppt_w*1.125000"/>
                                          </p:val>
                                        </p:tav>
                                        <p:tav tm="100000">
                                          <p:val>
                                            <p:strVal val="#ppt_x"/>
                                          </p:val>
                                        </p:tav>
                                      </p:tavLst>
                                    </p:anim>
                                    <p:animEffect transition="in" filter="wipe(left)">
                                      <p:cBhvr>
                                        <p:cTn id="23" dur="500"/>
                                        <p:tgtEl>
                                          <p:spTgt spid="45"/>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p:tgtEl>
                                          <p:spTgt spid="33"/>
                                        </p:tgtEl>
                                        <p:attrNameLst>
                                          <p:attrName>ppt_x</p:attrName>
                                        </p:attrNameLst>
                                      </p:cBhvr>
                                      <p:tavLst>
                                        <p:tav tm="0">
                                          <p:val>
                                            <p:strVal val="#ppt_x-#ppt_w*1.125000"/>
                                          </p:val>
                                        </p:tav>
                                        <p:tav tm="100000">
                                          <p:val>
                                            <p:strVal val="#ppt_x"/>
                                          </p:val>
                                        </p:tav>
                                      </p:tavLst>
                                    </p:anim>
                                    <p:animEffect transition="in" filter="wipe(right)">
                                      <p:cBhvr>
                                        <p:cTn id="28" dur="500"/>
                                        <p:tgtEl>
                                          <p:spTgt spid="33"/>
                                        </p:tgtEl>
                                      </p:cBhvr>
                                    </p:animEffect>
                                  </p:childTnLst>
                                </p:cTn>
                              </p:par>
                            </p:childTnLst>
                          </p:cTn>
                        </p:par>
                        <p:par>
                          <p:cTn id="29" fill="hold">
                            <p:stCondLst>
                              <p:cond delay="2500"/>
                            </p:stCondLst>
                            <p:childTnLst>
                              <p:par>
                                <p:cTn id="30" presetID="12" presetClass="entr" presetSubtype="2"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p:tgtEl>
                                          <p:spTgt spid="42"/>
                                        </p:tgtEl>
                                        <p:attrNameLst>
                                          <p:attrName>ppt_x</p:attrName>
                                        </p:attrNameLst>
                                      </p:cBhvr>
                                      <p:tavLst>
                                        <p:tav tm="0">
                                          <p:val>
                                            <p:strVal val="#ppt_x+#ppt_w*1.125000"/>
                                          </p:val>
                                        </p:tav>
                                        <p:tav tm="100000">
                                          <p:val>
                                            <p:strVal val="#ppt_x"/>
                                          </p:val>
                                        </p:tav>
                                      </p:tavLst>
                                    </p:anim>
                                    <p:animEffect transition="in" filter="wipe(left)">
                                      <p:cBhvr>
                                        <p:cTn id="33" dur="500"/>
                                        <p:tgtEl>
                                          <p:spTgt spid="42"/>
                                        </p:tgtEl>
                                      </p:cBhvr>
                                    </p:animEffect>
                                  </p:childTnLst>
                                </p:cTn>
                              </p:par>
                            </p:childTnLst>
                          </p:cTn>
                        </p:par>
                        <p:par>
                          <p:cTn id="34" fill="hold">
                            <p:stCondLst>
                              <p:cond delay="3000"/>
                            </p:stCondLst>
                            <p:childTnLst>
                              <p:par>
                                <p:cTn id="35" presetID="12" presetClass="entr" presetSubtype="8"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additive="base">
                                        <p:cTn id="37" dur="500"/>
                                        <p:tgtEl>
                                          <p:spTgt spid="36"/>
                                        </p:tgtEl>
                                        <p:attrNameLst>
                                          <p:attrName>ppt_x</p:attrName>
                                        </p:attrNameLst>
                                      </p:cBhvr>
                                      <p:tavLst>
                                        <p:tav tm="0">
                                          <p:val>
                                            <p:strVal val="#ppt_x-#ppt_w*1.125000"/>
                                          </p:val>
                                        </p:tav>
                                        <p:tav tm="100000">
                                          <p:val>
                                            <p:strVal val="#ppt_x"/>
                                          </p:val>
                                        </p:tav>
                                      </p:tavLst>
                                    </p:anim>
                                    <p:animEffect transition="in" filter="wipe(right)">
                                      <p:cBhvr>
                                        <p:cTn id="38" dur="500"/>
                                        <p:tgtEl>
                                          <p:spTgt spid="36"/>
                                        </p:tgtEl>
                                      </p:cBhvr>
                                    </p:animEffect>
                                  </p:childTnLst>
                                </p:cTn>
                              </p:par>
                            </p:childTnLst>
                          </p:cTn>
                        </p:par>
                        <p:par>
                          <p:cTn id="39" fill="hold">
                            <p:stCondLst>
                              <p:cond delay="3500"/>
                            </p:stCondLst>
                            <p:childTnLst>
                              <p:par>
                                <p:cTn id="40" presetID="12" presetClass="entr" presetSubtype="2" fill="hold" nodeType="after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additive="base">
                                        <p:cTn id="42" dur="500"/>
                                        <p:tgtEl>
                                          <p:spTgt spid="39"/>
                                        </p:tgtEl>
                                        <p:attrNameLst>
                                          <p:attrName>ppt_x</p:attrName>
                                        </p:attrNameLst>
                                      </p:cBhvr>
                                      <p:tavLst>
                                        <p:tav tm="0">
                                          <p:val>
                                            <p:strVal val="#ppt_x+#ppt_w*1.125000"/>
                                          </p:val>
                                        </p:tav>
                                        <p:tav tm="100000">
                                          <p:val>
                                            <p:strVal val="#ppt_x"/>
                                          </p:val>
                                        </p:tav>
                                      </p:tavLst>
                                    </p:anim>
                                    <p:animEffect transition="in" filter="wipe(left)">
                                      <p:cBhvr>
                                        <p:cTn id="4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8" name="MH_Other_9"/>
          <p:cNvCxnSpPr/>
          <p:nvPr>
            <p:custDataLst>
              <p:tags r:id="rId2"/>
            </p:custDataLst>
          </p:nvPr>
        </p:nvCxnSpPr>
        <p:spPr>
          <a:xfrm>
            <a:off x="5197079" y="3530205"/>
            <a:ext cx="0" cy="864394"/>
          </a:xfrm>
          <a:prstGeom prst="line">
            <a:avLst/>
          </a:prstGeom>
          <a:ln w="25400">
            <a:solidFill>
              <a:srgbClr val="BFBFBF"/>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425649" y="343240"/>
            <a:ext cx="460772" cy="294407"/>
            <a:chOff x="3672114" y="-827314"/>
            <a:chExt cx="396844" cy="142875"/>
          </a:xfrm>
        </p:grpSpPr>
        <p:cxnSp>
          <p:nvCxnSpPr>
            <p:cNvPr id="19" name="直接连接符 18"/>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1055913" y="226319"/>
            <a:ext cx="3516087" cy="619788"/>
            <a:chOff x="2815770" y="4145761"/>
            <a:chExt cx="4688116" cy="826384"/>
          </a:xfrm>
        </p:grpSpPr>
        <p:sp>
          <p:nvSpPr>
            <p:cNvPr id="23" name="文本框 22"/>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24" name="文本框 23"/>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grpSp>
        <p:nvGrpSpPr>
          <p:cNvPr id="25" name="组合 24"/>
          <p:cNvGrpSpPr/>
          <p:nvPr/>
        </p:nvGrpSpPr>
        <p:grpSpPr>
          <a:xfrm>
            <a:off x="5342335" y="3504695"/>
            <a:ext cx="2495727" cy="1494420"/>
            <a:chOff x="874713" y="3325188"/>
            <a:chExt cx="3327636" cy="1992560"/>
          </a:xfrm>
        </p:grpSpPr>
        <p:sp>
          <p:nvSpPr>
            <p:cNvPr id="26" name="矩形 25"/>
            <p:cNvSpPr/>
            <p:nvPr/>
          </p:nvSpPr>
          <p:spPr>
            <a:xfrm>
              <a:off x="874713" y="3677812"/>
              <a:ext cx="3327636" cy="1639936"/>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a:t>
              </a: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中演示文稿打印出来制作成胶片以便应用到更广泛的领域中</a:t>
              </a:r>
            </a:p>
            <a:p>
              <a:pPr algn="just" defTabSz="685800">
                <a:lnSpc>
                  <a:spcPct val="120000"/>
                </a:lnSpc>
              </a:pPr>
              <a:endPar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endParaRPr>
            </a:p>
          </p:txBody>
        </p:sp>
        <p:sp>
          <p:nvSpPr>
            <p:cNvPr id="27" name="矩形 26"/>
            <p:cNvSpPr/>
            <p:nvPr/>
          </p:nvSpPr>
          <p:spPr>
            <a:xfrm>
              <a:off x="874713" y="3325188"/>
              <a:ext cx="2241975"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grpSp>
        <p:nvGrpSpPr>
          <p:cNvPr id="2" name="组合 1"/>
          <p:cNvGrpSpPr/>
          <p:nvPr/>
        </p:nvGrpSpPr>
        <p:grpSpPr>
          <a:xfrm>
            <a:off x="1313974" y="1391841"/>
            <a:ext cx="6524090" cy="2402308"/>
            <a:chOff x="1751965" y="1855788"/>
            <a:chExt cx="8698786" cy="3203077"/>
          </a:xfrm>
        </p:grpSpPr>
        <p:sp>
          <p:nvSpPr>
            <p:cNvPr id="4" name="MH_Other_1"/>
            <p:cNvSpPr/>
            <p:nvPr>
              <p:custDataLst>
                <p:tags r:id="rId3"/>
              </p:custDataLst>
            </p:nvPr>
          </p:nvSpPr>
          <p:spPr bwMode="auto">
            <a:xfrm>
              <a:off x="5249863" y="3265488"/>
              <a:ext cx="336550" cy="1689100"/>
            </a:xfrm>
            <a:custGeom>
              <a:avLst/>
              <a:gdLst/>
              <a:ahLst/>
              <a:cxnLst/>
              <a:rect l="l" t="t" r="r" b="b"/>
              <a:pathLst>
                <a:path w="450000" h="2254054">
                  <a:moveTo>
                    <a:pt x="450000" y="0"/>
                  </a:moveTo>
                  <a:lnTo>
                    <a:pt x="450000" y="1804054"/>
                  </a:lnTo>
                  <a:lnTo>
                    <a:pt x="0" y="2254054"/>
                  </a:lnTo>
                  <a:lnTo>
                    <a:pt x="0" y="450000"/>
                  </a:lnTo>
                  <a:close/>
                </a:path>
              </a:pathLst>
            </a:custGeom>
            <a:solidFill>
              <a:schemeClr val="accent1">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ct val="120000"/>
                </a:lnSpc>
                <a:defRPr/>
              </a:pPr>
              <a:endParaRPr lang="zh-CN" altLang="en-US" sz="675" dirty="0">
                <a:solidFill>
                  <a:srgbClr val="4D4D4D"/>
                </a:solidFill>
                <a:latin typeface="微软雅黑" pitchFamily="34" charset="-122"/>
                <a:ea typeface="微软雅黑"/>
              </a:endParaRPr>
            </a:p>
          </p:txBody>
        </p:sp>
        <p:sp>
          <p:nvSpPr>
            <p:cNvPr id="5" name="MH_Other_2"/>
            <p:cNvSpPr/>
            <p:nvPr>
              <p:custDataLst>
                <p:tags r:id="rId4"/>
              </p:custDataLst>
            </p:nvPr>
          </p:nvSpPr>
          <p:spPr bwMode="auto">
            <a:xfrm>
              <a:off x="6597650" y="1919288"/>
              <a:ext cx="336550" cy="1689100"/>
            </a:xfrm>
            <a:custGeom>
              <a:avLst/>
              <a:gdLst/>
              <a:ahLst/>
              <a:cxnLst/>
              <a:rect l="l" t="t" r="r" b="b"/>
              <a:pathLst>
                <a:path w="450000" h="2254054">
                  <a:moveTo>
                    <a:pt x="450000" y="0"/>
                  </a:moveTo>
                  <a:lnTo>
                    <a:pt x="450000" y="1804054"/>
                  </a:lnTo>
                  <a:lnTo>
                    <a:pt x="0" y="2254054"/>
                  </a:lnTo>
                  <a:lnTo>
                    <a:pt x="0" y="450000"/>
                  </a:lnTo>
                  <a:close/>
                </a:path>
              </a:pathLst>
            </a:custGeom>
            <a:solidFill>
              <a:schemeClr val="accent1">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ct val="120000"/>
                </a:lnSpc>
                <a:defRPr/>
              </a:pPr>
              <a:endParaRPr lang="zh-CN" altLang="en-US" sz="675" dirty="0">
                <a:solidFill>
                  <a:srgbClr val="4D4D4D"/>
                </a:solidFill>
                <a:latin typeface="微软雅黑" pitchFamily="34" charset="-122"/>
                <a:ea typeface="微软雅黑"/>
              </a:endParaRPr>
            </a:p>
          </p:txBody>
        </p:sp>
        <p:sp>
          <p:nvSpPr>
            <p:cNvPr id="6" name="MH_Other_3"/>
            <p:cNvSpPr/>
            <p:nvPr>
              <p:custDataLst>
                <p:tags r:id="rId5"/>
              </p:custDataLst>
            </p:nvPr>
          </p:nvSpPr>
          <p:spPr bwMode="auto">
            <a:xfrm>
              <a:off x="5922963" y="2593975"/>
              <a:ext cx="336550" cy="1690688"/>
            </a:xfrm>
            <a:custGeom>
              <a:avLst/>
              <a:gdLst/>
              <a:ahLst/>
              <a:cxnLst/>
              <a:rect l="l" t="t" r="r" b="b"/>
              <a:pathLst>
                <a:path w="450000" h="2254054">
                  <a:moveTo>
                    <a:pt x="450000" y="0"/>
                  </a:moveTo>
                  <a:lnTo>
                    <a:pt x="450000" y="1804054"/>
                  </a:lnTo>
                  <a:lnTo>
                    <a:pt x="0" y="2254054"/>
                  </a:lnTo>
                  <a:lnTo>
                    <a:pt x="0" y="450000"/>
                  </a:lnTo>
                  <a:close/>
                </a:path>
              </a:pathLst>
            </a:custGeom>
            <a:solidFill>
              <a:schemeClr val="accent2">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ct val="120000"/>
                </a:lnSpc>
                <a:defRPr/>
              </a:pPr>
              <a:endParaRPr lang="zh-CN" altLang="en-US" sz="675" dirty="0">
                <a:solidFill>
                  <a:srgbClr val="4D4D4D"/>
                </a:solidFill>
                <a:latin typeface="微软雅黑" pitchFamily="34" charset="-122"/>
                <a:ea typeface="微软雅黑"/>
              </a:endParaRPr>
            </a:p>
          </p:txBody>
        </p:sp>
        <p:sp>
          <p:nvSpPr>
            <p:cNvPr id="7" name="MH_Other_4"/>
            <p:cNvSpPr/>
            <p:nvPr>
              <p:custDataLst>
                <p:tags r:id="rId6"/>
              </p:custDataLst>
            </p:nvPr>
          </p:nvSpPr>
          <p:spPr bwMode="auto">
            <a:xfrm>
              <a:off x="6597650" y="1855788"/>
              <a:ext cx="1443038" cy="463550"/>
            </a:xfrm>
            <a:custGeom>
              <a:avLst/>
              <a:gdLst/>
              <a:ahLst/>
              <a:cxnLst/>
              <a:rect l="l" t="t" r="r" b="b"/>
              <a:pathLst>
                <a:path w="1924394" h="617272">
                  <a:moveTo>
                    <a:pt x="1615758" y="0"/>
                  </a:moveTo>
                  <a:lnTo>
                    <a:pt x="1924394" y="308636"/>
                  </a:lnTo>
                  <a:lnTo>
                    <a:pt x="1615758" y="617272"/>
                  </a:lnTo>
                  <a:lnTo>
                    <a:pt x="1615758" y="534388"/>
                  </a:lnTo>
                  <a:lnTo>
                    <a:pt x="0" y="534388"/>
                  </a:lnTo>
                  <a:lnTo>
                    <a:pt x="451504" y="82884"/>
                  </a:lnTo>
                  <a:lnTo>
                    <a:pt x="1615758" y="82884"/>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ct val="120000"/>
                </a:lnSpc>
                <a:defRPr/>
              </a:pPr>
              <a:endParaRPr lang="zh-CN" altLang="en-US" sz="1013" b="1">
                <a:solidFill>
                  <a:prstClr val="white"/>
                </a:solidFill>
                <a:latin typeface="Arial"/>
                <a:ea typeface="微软雅黑"/>
              </a:endParaRPr>
            </a:p>
          </p:txBody>
        </p:sp>
        <p:sp>
          <p:nvSpPr>
            <p:cNvPr id="8" name="MH_Other_5"/>
            <p:cNvSpPr/>
            <p:nvPr>
              <p:custDataLst>
                <p:tags r:id="rId7"/>
              </p:custDataLst>
            </p:nvPr>
          </p:nvSpPr>
          <p:spPr bwMode="auto">
            <a:xfrm>
              <a:off x="5249863" y="3268663"/>
              <a:ext cx="1687512" cy="336550"/>
            </a:xfrm>
            <a:custGeom>
              <a:avLst/>
              <a:gdLst/>
              <a:ahLst/>
              <a:cxnLst/>
              <a:rect l="l" t="t" r="r" b="b"/>
              <a:pathLst>
                <a:path w="2252059" h="450000">
                  <a:moveTo>
                    <a:pt x="448005" y="0"/>
                  </a:moveTo>
                  <a:lnTo>
                    <a:pt x="2252059" y="0"/>
                  </a:lnTo>
                  <a:lnTo>
                    <a:pt x="1802059" y="450000"/>
                  </a:lnTo>
                  <a:lnTo>
                    <a:pt x="0" y="450000"/>
                  </a:lnTo>
                  <a:lnTo>
                    <a:pt x="0" y="448005"/>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ct val="120000"/>
                </a:lnSpc>
                <a:defRPr/>
              </a:pPr>
              <a:endParaRPr lang="zh-CN" altLang="en-US" sz="1013" b="1" dirty="0">
                <a:solidFill>
                  <a:prstClr val="white"/>
                </a:solidFill>
                <a:latin typeface="Arial"/>
                <a:ea typeface="微软雅黑"/>
              </a:endParaRPr>
            </a:p>
          </p:txBody>
        </p:sp>
        <p:sp>
          <p:nvSpPr>
            <p:cNvPr id="9" name="MH_Other_6"/>
            <p:cNvSpPr/>
            <p:nvPr>
              <p:custDataLst>
                <p:tags r:id="rId8"/>
              </p:custDataLst>
            </p:nvPr>
          </p:nvSpPr>
          <p:spPr bwMode="auto">
            <a:xfrm>
              <a:off x="5922964" y="2530476"/>
              <a:ext cx="2117725" cy="461963"/>
            </a:xfrm>
            <a:custGeom>
              <a:avLst/>
              <a:gdLst/>
              <a:ahLst/>
              <a:cxnLst/>
              <a:rect l="l" t="t" r="r" b="b"/>
              <a:pathLst>
                <a:path w="2824005" h="617272">
                  <a:moveTo>
                    <a:pt x="2515369" y="0"/>
                  </a:moveTo>
                  <a:lnTo>
                    <a:pt x="2824005" y="308636"/>
                  </a:lnTo>
                  <a:lnTo>
                    <a:pt x="2515369" y="617272"/>
                  </a:lnTo>
                  <a:lnTo>
                    <a:pt x="2515369" y="534388"/>
                  </a:lnTo>
                  <a:lnTo>
                    <a:pt x="0" y="534388"/>
                  </a:lnTo>
                  <a:lnTo>
                    <a:pt x="213019" y="321369"/>
                  </a:lnTo>
                  <a:lnTo>
                    <a:pt x="451504" y="82884"/>
                  </a:lnTo>
                  <a:lnTo>
                    <a:pt x="2515369" y="82884"/>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ct val="120000"/>
                </a:lnSpc>
                <a:defRPr/>
              </a:pPr>
              <a:endParaRPr lang="zh-CN" altLang="en-US" sz="1013" b="1">
                <a:solidFill>
                  <a:prstClr val="white"/>
                </a:solidFill>
                <a:latin typeface="Arial"/>
                <a:ea typeface="微软雅黑"/>
              </a:endParaRPr>
            </a:p>
          </p:txBody>
        </p:sp>
        <p:sp>
          <p:nvSpPr>
            <p:cNvPr id="10" name="MH_Other_7"/>
            <p:cNvSpPr/>
            <p:nvPr>
              <p:custDataLst>
                <p:tags r:id="rId9"/>
              </p:custDataLst>
            </p:nvPr>
          </p:nvSpPr>
          <p:spPr bwMode="auto">
            <a:xfrm flipH="1">
              <a:off x="4141788" y="3881438"/>
              <a:ext cx="2119312" cy="461962"/>
            </a:xfrm>
            <a:custGeom>
              <a:avLst/>
              <a:gdLst/>
              <a:ahLst/>
              <a:cxnLst/>
              <a:rect l="l" t="t" r="r" b="b"/>
              <a:pathLst>
                <a:path w="2824833" h="617272">
                  <a:moveTo>
                    <a:pt x="2516197" y="0"/>
                  </a:moveTo>
                  <a:lnTo>
                    <a:pt x="2516197" y="82884"/>
                  </a:lnTo>
                  <a:lnTo>
                    <a:pt x="0" y="82884"/>
                  </a:lnTo>
                  <a:lnTo>
                    <a:pt x="0" y="86022"/>
                  </a:lnTo>
                  <a:lnTo>
                    <a:pt x="448366" y="534388"/>
                  </a:lnTo>
                  <a:lnTo>
                    <a:pt x="2516197" y="534388"/>
                  </a:lnTo>
                  <a:lnTo>
                    <a:pt x="2516197" y="617272"/>
                  </a:lnTo>
                  <a:lnTo>
                    <a:pt x="2824833" y="308636"/>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ct val="120000"/>
                </a:lnSpc>
                <a:defRPr/>
              </a:pPr>
              <a:endParaRPr lang="zh-CN" altLang="en-US" sz="1013" b="1">
                <a:solidFill>
                  <a:prstClr val="white"/>
                </a:solidFill>
                <a:latin typeface="Arial"/>
                <a:ea typeface="微软雅黑"/>
              </a:endParaRPr>
            </a:p>
          </p:txBody>
        </p:sp>
        <p:sp>
          <p:nvSpPr>
            <p:cNvPr id="11" name="MH_Other_8"/>
            <p:cNvSpPr/>
            <p:nvPr>
              <p:custDataLst>
                <p:tags r:id="rId10"/>
              </p:custDataLst>
            </p:nvPr>
          </p:nvSpPr>
          <p:spPr bwMode="auto">
            <a:xfrm flipH="1">
              <a:off x="4143376" y="4554538"/>
              <a:ext cx="1446213" cy="463550"/>
            </a:xfrm>
            <a:custGeom>
              <a:avLst/>
              <a:gdLst/>
              <a:ahLst/>
              <a:cxnLst/>
              <a:rect l="l" t="t" r="r" b="b"/>
              <a:pathLst>
                <a:path w="1926443" h="617272">
                  <a:moveTo>
                    <a:pt x="1617807" y="0"/>
                  </a:moveTo>
                  <a:lnTo>
                    <a:pt x="1617807" y="82884"/>
                  </a:lnTo>
                  <a:lnTo>
                    <a:pt x="0" y="82884"/>
                  </a:lnTo>
                  <a:lnTo>
                    <a:pt x="451504" y="534388"/>
                  </a:lnTo>
                  <a:lnTo>
                    <a:pt x="1617807" y="534388"/>
                  </a:lnTo>
                  <a:lnTo>
                    <a:pt x="1617807" y="617272"/>
                  </a:lnTo>
                  <a:lnTo>
                    <a:pt x="1926443" y="30863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ct val="120000"/>
                </a:lnSpc>
                <a:defRPr/>
              </a:pPr>
              <a:endParaRPr lang="zh-CN" altLang="en-US" sz="1013" b="1">
                <a:solidFill>
                  <a:prstClr val="white"/>
                </a:solidFill>
                <a:latin typeface="Arial"/>
                <a:ea typeface="微软雅黑"/>
              </a:endParaRPr>
            </a:p>
          </p:txBody>
        </p:sp>
        <p:sp>
          <p:nvSpPr>
            <p:cNvPr id="28" name="矩形 27"/>
            <p:cNvSpPr/>
            <p:nvPr/>
          </p:nvSpPr>
          <p:spPr>
            <a:xfrm>
              <a:off x="8208776" y="1894607"/>
              <a:ext cx="2241975"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srgbClr val="FF99B2"/>
                  </a:solidFill>
                  <a:latin typeface="迷你简准圆" panose="03000509000000000000" pitchFamily="65" charset="-122"/>
                  <a:ea typeface="迷你简准圆" panose="03000509000000000000" pitchFamily="65" charset="-122"/>
                </a:rPr>
                <a:t>标题文字添加</a:t>
              </a:r>
            </a:p>
          </p:txBody>
        </p:sp>
        <p:sp>
          <p:nvSpPr>
            <p:cNvPr id="29" name="矩形 28"/>
            <p:cNvSpPr/>
            <p:nvPr/>
          </p:nvSpPr>
          <p:spPr>
            <a:xfrm>
              <a:off x="8208775" y="2556595"/>
              <a:ext cx="2241974"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srgbClr val="E6A857"/>
                  </a:solidFill>
                  <a:latin typeface="迷你简准圆" panose="03000509000000000000" pitchFamily="65" charset="-122"/>
                  <a:ea typeface="迷你简准圆" panose="03000509000000000000" pitchFamily="65" charset="-122"/>
                </a:rPr>
                <a:t>标题文字添加</a:t>
              </a:r>
            </a:p>
          </p:txBody>
        </p:sp>
        <p:sp>
          <p:nvSpPr>
            <p:cNvPr id="30" name="矩形 29"/>
            <p:cNvSpPr/>
            <p:nvPr/>
          </p:nvSpPr>
          <p:spPr>
            <a:xfrm>
              <a:off x="1751965" y="3941367"/>
              <a:ext cx="2241974" cy="455509"/>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350" b="1" dirty="0">
                  <a:solidFill>
                    <a:srgbClr val="FF99B2"/>
                  </a:solidFill>
                  <a:latin typeface="迷你简准圆" panose="03000509000000000000" pitchFamily="65" charset="-122"/>
                  <a:ea typeface="迷你简准圆" panose="03000509000000000000" pitchFamily="65" charset="-122"/>
                </a:rPr>
                <a:t>标题文字添加</a:t>
              </a:r>
            </a:p>
          </p:txBody>
        </p:sp>
        <p:sp>
          <p:nvSpPr>
            <p:cNvPr id="31" name="矩形 30"/>
            <p:cNvSpPr/>
            <p:nvPr/>
          </p:nvSpPr>
          <p:spPr>
            <a:xfrm>
              <a:off x="1751965" y="4603356"/>
              <a:ext cx="2241974" cy="455509"/>
            </a:xfrm>
            <a:prstGeom prst="rect">
              <a:avLst/>
            </a:prstGeom>
          </p:spPr>
          <p:txBody>
            <a:bodyPr wrap="square">
              <a:spAutoFit/>
              <a:scene3d>
                <a:camera prst="orthographicFront"/>
                <a:lightRig rig="threePt" dir="t"/>
              </a:scene3d>
              <a:sp3d contourW="12700"/>
            </a:bodyPr>
            <a:lstStyle/>
            <a:p>
              <a:pPr algn="r" defTabSz="685800">
                <a:lnSpc>
                  <a:spcPct val="120000"/>
                </a:lnSpc>
              </a:pPr>
              <a:r>
                <a:rPr lang="zh-CN" altLang="en-US" sz="1350" b="1" dirty="0">
                  <a:solidFill>
                    <a:srgbClr val="E6A857"/>
                  </a:solidFill>
                  <a:latin typeface="迷你简准圆" panose="03000509000000000000" pitchFamily="65" charset="-122"/>
                  <a:ea typeface="迷你简准圆" panose="03000509000000000000" pitchFamily="65" charset="-122"/>
                </a:rPr>
                <a:t>标题文字添加</a:t>
              </a:r>
            </a:p>
          </p:txBody>
        </p:sp>
      </p:grpSp>
    </p:spTree>
    <p:custDataLst>
      <p:tags r:id="rId1"/>
    </p:custDataLst>
    <p:extLst>
      <p:ext uri="{BB962C8B-B14F-4D97-AF65-F5344CB8AC3E}">
        <p14:creationId xmlns:p14="http://schemas.microsoft.com/office/powerpoint/2010/main" val="26867936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1+#ppt_w/2"/>
                                          </p:val>
                                        </p:tav>
                                        <p:tav tm="100000">
                                          <p:val>
                                            <p:strVal val="#ppt_x"/>
                                          </p:val>
                                        </p:tav>
                                      </p:tavLst>
                                    </p:anim>
                                    <p:anim calcmode="lin" valueType="num">
                                      <p:cBhvr additive="base">
                                        <p:cTn id="14" dur="500" fill="hold"/>
                                        <p:tgtEl>
                                          <p:spTgt spid="2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fltVal val="0"/>
                                          </p:val>
                                        </p:tav>
                                        <p:tav tm="100000">
                                          <p:val>
                                            <p:strVal val="#ppt_w"/>
                                          </p:val>
                                        </p:tav>
                                      </p:tavLst>
                                    </p:anim>
                                    <p:anim calcmode="lin" valueType="num">
                                      <p:cBhvr>
                                        <p:cTn id="19" dur="1000" fill="hold"/>
                                        <p:tgtEl>
                                          <p:spTgt spid="2"/>
                                        </p:tgtEl>
                                        <p:attrNameLst>
                                          <p:attrName>ppt_h</p:attrName>
                                        </p:attrNameLst>
                                      </p:cBhvr>
                                      <p:tavLst>
                                        <p:tav tm="0">
                                          <p:val>
                                            <p:fltVal val="0"/>
                                          </p:val>
                                        </p:tav>
                                        <p:tav tm="100000">
                                          <p:val>
                                            <p:strVal val="#ppt_h"/>
                                          </p:val>
                                        </p:tav>
                                      </p:tavLst>
                                    </p:anim>
                                    <p:anim calcmode="lin" valueType="num">
                                      <p:cBhvr>
                                        <p:cTn id="20" dur="1000" fill="hold"/>
                                        <p:tgtEl>
                                          <p:spTgt spid="2"/>
                                        </p:tgtEl>
                                        <p:attrNameLst>
                                          <p:attrName>style.rotation</p:attrName>
                                        </p:attrNameLst>
                                      </p:cBhvr>
                                      <p:tavLst>
                                        <p:tav tm="0">
                                          <p:val>
                                            <p:fltVal val="90"/>
                                          </p:val>
                                        </p:tav>
                                        <p:tav tm="100000">
                                          <p:val>
                                            <p:fltVal val="0"/>
                                          </p:val>
                                        </p:tav>
                                      </p:tavLst>
                                    </p:anim>
                                    <p:animEffect transition="in" filter="fade">
                                      <p:cBhvr>
                                        <p:cTn id="21" dur="1000"/>
                                        <p:tgtEl>
                                          <p:spTgt spid="2"/>
                                        </p:tgtEl>
                                      </p:cBhvr>
                                    </p:animEffect>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up)">
                                      <p:cBhvr>
                                        <p:cTn id="25" dur="500"/>
                                        <p:tgtEl>
                                          <p:spTgt spid="18"/>
                                        </p:tgtEl>
                                      </p:cBhvr>
                                    </p:animEffect>
                                  </p:childTnLst>
                                </p:cTn>
                              </p:par>
                            </p:childTnLst>
                          </p:cTn>
                        </p:par>
                        <p:par>
                          <p:cTn id="26" fill="hold">
                            <p:stCondLst>
                              <p:cond delay="2500"/>
                            </p:stCondLst>
                            <p:childTnLst>
                              <p:par>
                                <p:cTn id="27" presetID="12" presetClass="entr" presetSubtype="8"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p:tgtEl>
                                          <p:spTgt spid="25"/>
                                        </p:tgtEl>
                                        <p:attrNameLst>
                                          <p:attrName>ppt_x</p:attrName>
                                        </p:attrNameLst>
                                      </p:cBhvr>
                                      <p:tavLst>
                                        <p:tav tm="0">
                                          <p:val>
                                            <p:strVal val="#ppt_x-#ppt_w*1.125000"/>
                                          </p:val>
                                        </p:tav>
                                        <p:tav tm="100000">
                                          <p:val>
                                            <p:strVal val="#ppt_x"/>
                                          </p:val>
                                        </p:tav>
                                      </p:tavLst>
                                    </p:anim>
                                    <p:animEffect transition="in" filter="wipe(right)">
                                      <p:cBhvr>
                                        <p:cTn id="3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组合 5"/>
          <p:cNvGrpSpPr/>
          <p:nvPr/>
        </p:nvGrpSpPr>
        <p:grpSpPr>
          <a:xfrm>
            <a:off x="2631844" y="2997604"/>
            <a:ext cx="1243802" cy="1245263"/>
            <a:chOff x="3509125" y="3996806"/>
            <a:chExt cx="1658403" cy="1660350"/>
          </a:xfrm>
        </p:grpSpPr>
        <p:sp>
          <p:nvSpPr>
            <p:cNvPr id="60" name="MH_Other_1"/>
            <p:cNvSpPr/>
            <p:nvPr>
              <p:custDataLst>
                <p:tags r:id="rId12"/>
              </p:custDataLst>
            </p:nvPr>
          </p:nvSpPr>
          <p:spPr>
            <a:xfrm>
              <a:off x="3509125" y="3996806"/>
              <a:ext cx="1658403" cy="1660350"/>
            </a:xfrm>
            <a:prstGeom prst="ellipse">
              <a:avLst/>
            </a:prstGeom>
            <a:solidFill>
              <a:schemeClr val="accent3"/>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defTabSz="685800">
                <a:defRPr/>
              </a:pPr>
              <a:endParaRPr lang="zh-CN" altLang="en-US" sz="1350">
                <a:solidFill>
                  <a:srgbClr val="4D4D4D"/>
                </a:solidFill>
                <a:latin typeface="迷你简准圆" panose="03000509000000000000" pitchFamily="65" charset="-122"/>
                <a:ea typeface="迷你简准圆" panose="03000509000000000000" pitchFamily="65" charset="-122"/>
              </a:endParaRPr>
            </a:p>
          </p:txBody>
        </p:sp>
        <p:sp>
          <p:nvSpPr>
            <p:cNvPr id="61" name="MH_SubTitle_1"/>
            <p:cNvSpPr/>
            <p:nvPr>
              <p:custDataLst>
                <p:tags r:id="rId13"/>
              </p:custDataLst>
            </p:nvPr>
          </p:nvSpPr>
          <p:spPr>
            <a:xfrm>
              <a:off x="3648792" y="4137101"/>
              <a:ext cx="1379398" cy="1379398"/>
            </a:xfrm>
            <a:prstGeom prst="ellipse">
              <a:avLst/>
            </a:prstGeom>
            <a:solidFill>
              <a:srgbClr val="FFFFFF"/>
            </a:solidFill>
            <a:ln w="12700" cmpd="sng">
              <a:noFill/>
            </a:ln>
            <a:effectLst>
              <a:innerShdw blurRad="63500" dist="50800" dir="19800000">
                <a:schemeClr val="tx1">
                  <a:lumMod val="65000"/>
                  <a:lumOff val="3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defTabSz="685800">
                <a:defRPr/>
              </a:pPr>
              <a:r>
                <a:rPr lang="zh-CN" altLang="en-US" sz="1500" b="1" dirty="0">
                  <a:solidFill>
                    <a:srgbClr val="4D4D4D"/>
                  </a:solidFill>
                  <a:latin typeface="迷你简准圆" panose="03000509000000000000" pitchFamily="65" charset="-122"/>
                  <a:ea typeface="迷你简准圆" panose="03000509000000000000" pitchFamily="65" charset="-122"/>
                </a:rPr>
                <a:t>标题文字添加</a:t>
              </a:r>
            </a:p>
          </p:txBody>
        </p:sp>
      </p:grpSp>
      <p:grpSp>
        <p:nvGrpSpPr>
          <p:cNvPr id="8" name="组合 7"/>
          <p:cNvGrpSpPr/>
          <p:nvPr/>
        </p:nvGrpSpPr>
        <p:grpSpPr>
          <a:xfrm>
            <a:off x="3396813" y="2085193"/>
            <a:ext cx="983947" cy="983947"/>
            <a:chOff x="4529084" y="2780257"/>
            <a:chExt cx="1311929" cy="1311929"/>
          </a:xfrm>
        </p:grpSpPr>
        <p:sp>
          <p:nvSpPr>
            <p:cNvPr id="62" name="MH_Other_2"/>
            <p:cNvSpPr/>
            <p:nvPr>
              <p:custDataLst>
                <p:tags r:id="rId10"/>
              </p:custDataLst>
            </p:nvPr>
          </p:nvSpPr>
          <p:spPr>
            <a:xfrm>
              <a:off x="4529084" y="2780257"/>
              <a:ext cx="1311929" cy="1311929"/>
            </a:xfrm>
            <a:prstGeom prst="ellipse">
              <a:avLst/>
            </a:prstGeom>
            <a:solidFill>
              <a:schemeClr val="accent2"/>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defTabSz="685800">
                <a:defRPr/>
              </a:pPr>
              <a:endParaRPr lang="zh-CN" altLang="en-US" sz="1350">
                <a:solidFill>
                  <a:srgbClr val="4D4D4D"/>
                </a:solidFill>
                <a:latin typeface="迷你简准圆" panose="03000509000000000000" pitchFamily="65" charset="-122"/>
                <a:ea typeface="迷你简准圆" panose="03000509000000000000" pitchFamily="65" charset="-122"/>
              </a:endParaRPr>
            </a:p>
          </p:txBody>
        </p:sp>
        <p:sp>
          <p:nvSpPr>
            <p:cNvPr id="63" name="MH_SubTitle_3"/>
            <p:cNvSpPr/>
            <p:nvPr>
              <p:custDataLst>
                <p:tags r:id="rId11"/>
              </p:custDataLst>
            </p:nvPr>
          </p:nvSpPr>
          <p:spPr>
            <a:xfrm>
              <a:off x="4639269" y="2891382"/>
              <a:ext cx="1090345" cy="1090345"/>
            </a:xfrm>
            <a:prstGeom prst="ellipse">
              <a:avLst/>
            </a:prstGeom>
            <a:solidFill>
              <a:srgbClr val="FFFFFF"/>
            </a:solidFill>
            <a:ln w="12700" cmpd="sng">
              <a:noFill/>
            </a:ln>
            <a:effectLst>
              <a:innerShdw blurRad="63500" dist="50800" dir="19800000">
                <a:schemeClr val="tx1">
                  <a:lumMod val="65000"/>
                  <a:lumOff val="3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defTabSz="685800">
                <a:defRPr/>
              </a:pPr>
              <a:r>
                <a:rPr lang="zh-CN" altLang="en-US" sz="1350" b="1" dirty="0">
                  <a:solidFill>
                    <a:srgbClr val="4D4D4D"/>
                  </a:solidFill>
                  <a:latin typeface="迷你简准圆" panose="03000509000000000000" pitchFamily="65" charset="-122"/>
                  <a:ea typeface="迷你简准圆" panose="03000509000000000000" pitchFamily="65" charset="-122"/>
                </a:rPr>
                <a:t>标题文字添加</a:t>
              </a:r>
            </a:p>
          </p:txBody>
        </p:sp>
      </p:grpSp>
      <p:grpSp>
        <p:nvGrpSpPr>
          <p:cNvPr id="7" name="组合 6"/>
          <p:cNvGrpSpPr/>
          <p:nvPr/>
        </p:nvGrpSpPr>
        <p:grpSpPr>
          <a:xfrm>
            <a:off x="1666876" y="1242852"/>
            <a:ext cx="1756214" cy="1754754"/>
            <a:chOff x="2222501" y="1657136"/>
            <a:chExt cx="2341619" cy="2339672"/>
          </a:xfrm>
        </p:grpSpPr>
        <p:sp>
          <p:nvSpPr>
            <p:cNvPr id="64" name="MH_Other_3"/>
            <p:cNvSpPr/>
            <p:nvPr>
              <p:custDataLst>
                <p:tags r:id="rId8"/>
              </p:custDataLst>
            </p:nvPr>
          </p:nvSpPr>
          <p:spPr>
            <a:xfrm>
              <a:off x="2222501" y="1657136"/>
              <a:ext cx="2341619" cy="2339672"/>
            </a:xfrm>
            <a:prstGeom prst="ellipse">
              <a:avLst/>
            </a:prstGeom>
            <a:solidFill>
              <a:schemeClr val="accent1"/>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defTabSz="685800">
                <a:defRPr/>
              </a:pPr>
              <a:endParaRPr lang="zh-CN" altLang="en-US" sz="1350">
                <a:solidFill>
                  <a:srgbClr val="4D4D4D"/>
                </a:solidFill>
                <a:latin typeface="迷你简准圆" panose="03000509000000000000" pitchFamily="65" charset="-122"/>
                <a:ea typeface="迷你简准圆" panose="03000509000000000000" pitchFamily="65" charset="-122"/>
              </a:endParaRPr>
            </a:p>
          </p:txBody>
        </p:sp>
        <p:sp>
          <p:nvSpPr>
            <p:cNvPr id="66" name="MH_Title_1"/>
            <p:cNvSpPr/>
            <p:nvPr>
              <p:custDataLst>
                <p:tags r:id="rId9"/>
              </p:custDataLst>
            </p:nvPr>
          </p:nvSpPr>
          <p:spPr>
            <a:xfrm>
              <a:off x="2447126" y="1881151"/>
              <a:ext cx="1891364" cy="1891364"/>
            </a:xfrm>
            <a:prstGeom prst="ellipse">
              <a:avLst/>
            </a:prstGeom>
            <a:solidFill>
              <a:srgbClr val="FFFFFF"/>
            </a:solidFill>
            <a:ln w="12700" cmpd="sng">
              <a:noFill/>
            </a:ln>
            <a:effectLst>
              <a:innerShdw blurRad="63500" dist="508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defTabSz="685800">
                <a:defRPr/>
              </a:pPr>
              <a:r>
                <a:rPr lang="zh-CN" altLang="en-US" sz="1500" b="1" dirty="0">
                  <a:solidFill>
                    <a:srgbClr val="4D4D4D"/>
                  </a:solidFill>
                  <a:latin typeface="迷你简准圆" panose="03000509000000000000" pitchFamily="65" charset="-122"/>
                  <a:ea typeface="迷你简准圆" panose="03000509000000000000" pitchFamily="65" charset="-122"/>
                </a:rPr>
                <a:t>标题文字</a:t>
              </a:r>
              <a:endParaRPr lang="en-US" altLang="zh-CN" sz="1500" b="1" dirty="0">
                <a:solidFill>
                  <a:srgbClr val="4D4D4D"/>
                </a:solidFill>
                <a:latin typeface="迷你简准圆" panose="03000509000000000000" pitchFamily="65" charset="-122"/>
                <a:ea typeface="迷你简准圆" panose="03000509000000000000" pitchFamily="65" charset="-122"/>
              </a:endParaRPr>
            </a:p>
            <a:p>
              <a:pPr algn="ctr" defTabSz="685800">
                <a:defRPr/>
              </a:pPr>
              <a:r>
                <a:rPr lang="zh-CN" altLang="en-US" sz="1500" b="1" dirty="0">
                  <a:solidFill>
                    <a:srgbClr val="4D4D4D"/>
                  </a:solidFill>
                  <a:latin typeface="迷你简准圆" panose="03000509000000000000" pitchFamily="65" charset="-122"/>
                  <a:ea typeface="迷你简准圆" panose="03000509000000000000" pitchFamily="65" charset="-122"/>
                </a:rPr>
                <a:t>添加</a:t>
              </a:r>
            </a:p>
          </p:txBody>
        </p:sp>
      </p:grpSp>
      <p:grpSp>
        <p:nvGrpSpPr>
          <p:cNvPr id="3" name="组合 2"/>
          <p:cNvGrpSpPr/>
          <p:nvPr/>
        </p:nvGrpSpPr>
        <p:grpSpPr>
          <a:xfrm>
            <a:off x="5720912" y="2742130"/>
            <a:ext cx="1756214" cy="1756213"/>
            <a:chOff x="7627883" y="3656173"/>
            <a:chExt cx="2341618" cy="2341617"/>
          </a:xfrm>
        </p:grpSpPr>
        <p:sp>
          <p:nvSpPr>
            <p:cNvPr id="77" name="MH_Other_4"/>
            <p:cNvSpPr/>
            <p:nvPr>
              <p:custDataLst>
                <p:tags r:id="rId6"/>
              </p:custDataLst>
            </p:nvPr>
          </p:nvSpPr>
          <p:spPr>
            <a:xfrm>
              <a:off x="7627883" y="3656173"/>
              <a:ext cx="2341618" cy="2341617"/>
            </a:xfrm>
            <a:prstGeom prst="ellipse">
              <a:avLst/>
            </a:prstGeom>
            <a:solidFill>
              <a:schemeClr val="accent5"/>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defTabSz="685800">
                <a:defRPr/>
              </a:pPr>
              <a:endParaRPr lang="zh-CN" altLang="en-US" sz="1350">
                <a:solidFill>
                  <a:srgbClr val="4D4D4D"/>
                </a:solidFill>
                <a:latin typeface="迷你简准圆" panose="03000509000000000000" pitchFamily="65" charset="-122"/>
                <a:ea typeface="迷你简准圆" panose="03000509000000000000" pitchFamily="65" charset="-122"/>
              </a:endParaRPr>
            </a:p>
          </p:txBody>
        </p:sp>
        <p:sp>
          <p:nvSpPr>
            <p:cNvPr id="78" name="MH_Title_2"/>
            <p:cNvSpPr/>
            <p:nvPr>
              <p:custDataLst>
                <p:tags r:id="rId7"/>
              </p:custDataLst>
            </p:nvPr>
          </p:nvSpPr>
          <p:spPr>
            <a:xfrm>
              <a:off x="7853512" y="3881117"/>
              <a:ext cx="1891364" cy="1891364"/>
            </a:xfrm>
            <a:prstGeom prst="ellipse">
              <a:avLst/>
            </a:prstGeom>
            <a:solidFill>
              <a:srgbClr val="FFFFFF"/>
            </a:solidFill>
            <a:ln w="12700" cmpd="sng">
              <a:noFill/>
            </a:ln>
            <a:effectLst>
              <a:innerShdw blurRad="63500" dist="50800" dir="189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defTabSz="685800">
                <a:defRPr/>
              </a:pPr>
              <a:r>
                <a:rPr lang="zh-CN" altLang="en-US" sz="1500" b="1" dirty="0">
                  <a:solidFill>
                    <a:srgbClr val="4D4D4D"/>
                  </a:solidFill>
                  <a:latin typeface="迷你简准圆" panose="03000509000000000000" pitchFamily="65" charset="-122"/>
                  <a:ea typeface="迷你简准圆" panose="03000509000000000000" pitchFamily="65" charset="-122"/>
                </a:rPr>
                <a:t>标题文字</a:t>
              </a:r>
              <a:endParaRPr lang="en-US" altLang="zh-CN" sz="1500" b="1" dirty="0">
                <a:solidFill>
                  <a:srgbClr val="4D4D4D"/>
                </a:solidFill>
                <a:latin typeface="迷你简准圆" panose="03000509000000000000" pitchFamily="65" charset="-122"/>
                <a:ea typeface="迷你简准圆" panose="03000509000000000000" pitchFamily="65" charset="-122"/>
              </a:endParaRPr>
            </a:p>
            <a:p>
              <a:pPr algn="ctr" defTabSz="685800">
                <a:defRPr/>
              </a:pPr>
              <a:r>
                <a:rPr lang="zh-CN" altLang="en-US" sz="1500" b="1" dirty="0">
                  <a:solidFill>
                    <a:srgbClr val="4D4D4D"/>
                  </a:solidFill>
                  <a:latin typeface="迷你简准圆" panose="03000509000000000000" pitchFamily="65" charset="-122"/>
                  <a:ea typeface="迷你简准圆" panose="03000509000000000000" pitchFamily="65" charset="-122"/>
                </a:rPr>
                <a:t>添加</a:t>
              </a:r>
            </a:p>
          </p:txBody>
        </p:sp>
      </p:grpSp>
      <p:grpSp>
        <p:nvGrpSpPr>
          <p:cNvPr id="5" name="组合 4"/>
          <p:cNvGrpSpPr/>
          <p:nvPr/>
        </p:nvGrpSpPr>
        <p:grpSpPr>
          <a:xfrm>
            <a:off x="4653754" y="3102716"/>
            <a:ext cx="983947" cy="983947"/>
            <a:chOff x="6205005" y="4136954"/>
            <a:chExt cx="1311929" cy="1311929"/>
          </a:xfrm>
        </p:grpSpPr>
        <p:sp>
          <p:nvSpPr>
            <p:cNvPr id="80" name="MH_Other_5"/>
            <p:cNvSpPr/>
            <p:nvPr>
              <p:custDataLst>
                <p:tags r:id="rId4"/>
              </p:custDataLst>
            </p:nvPr>
          </p:nvSpPr>
          <p:spPr>
            <a:xfrm>
              <a:off x="6205005" y="4136954"/>
              <a:ext cx="1311929" cy="1311929"/>
            </a:xfrm>
            <a:prstGeom prst="ellipse">
              <a:avLst/>
            </a:prstGeom>
            <a:solidFill>
              <a:schemeClr val="accent4"/>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defTabSz="685800">
                <a:defRPr/>
              </a:pPr>
              <a:endParaRPr lang="zh-CN" altLang="en-US" sz="1350">
                <a:solidFill>
                  <a:srgbClr val="4D4D4D"/>
                </a:solidFill>
                <a:latin typeface="迷你简准圆" panose="03000509000000000000" pitchFamily="65" charset="-122"/>
                <a:ea typeface="迷你简准圆" panose="03000509000000000000" pitchFamily="65" charset="-122"/>
              </a:endParaRPr>
            </a:p>
          </p:txBody>
        </p:sp>
        <p:sp>
          <p:nvSpPr>
            <p:cNvPr id="81" name="MH_SubTitle_4"/>
            <p:cNvSpPr/>
            <p:nvPr>
              <p:custDataLst>
                <p:tags r:id="rId5"/>
              </p:custDataLst>
            </p:nvPr>
          </p:nvSpPr>
          <p:spPr>
            <a:xfrm>
              <a:off x="6315526" y="4247653"/>
              <a:ext cx="1090345" cy="1090345"/>
            </a:xfrm>
            <a:prstGeom prst="ellipse">
              <a:avLst/>
            </a:prstGeom>
            <a:solidFill>
              <a:srgbClr val="FFFFFF"/>
            </a:solidFill>
            <a:ln w="12700" cmpd="sng">
              <a:noFill/>
            </a:ln>
            <a:effectLst>
              <a:innerShdw blurRad="63500" dist="50800" dir="19800000">
                <a:schemeClr val="tx1">
                  <a:lumMod val="65000"/>
                  <a:lumOff val="3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defTabSz="685800">
                <a:defRPr/>
              </a:pPr>
              <a:r>
                <a:rPr lang="zh-CN" altLang="en-US" sz="1350" b="1" dirty="0">
                  <a:solidFill>
                    <a:srgbClr val="4D4D4D"/>
                  </a:solidFill>
                  <a:latin typeface="迷你简准圆" panose="03000509000000000000" pitchFamily="65" charset="-122"/>
                  <a:ea typeface="迷你简准圆" panose="03000509000000000000" pitchFamily="65" charset="-122"/>
                </a:rPr>
                <a:t>标题文字添加</a:t>
              </a:r>
            </a:p>
          </p:txBody>
        </p:sp>
      </p:grpSp>
      <p:grpSp>
        <p:nvGrpSpPr>
          <p:cNvPr id="4" name="组合 3"/>
          <p:cNvGrpSpPr/>
          <p:nvPr/>
        </p:nvGrpSpPr>
        <p:grpSpPr>
          <a:xfrm>
            <a:off x="5015799" y="1689568"/>
            <a:ext cx="1243802" cy="1245263"/>
            <a:chOff x="6687731" y="2252758"/>
            <a:chExt cx="1658403" cy="1660350"/>
          </a:xfrm>
        </p:grpSpPr>
        <p:sp>
          <p:nvSpPr>
            <p:cNvPr id="83" name="MH_Other_6"/>
            <p:cNvSpPr/>
            <p:nvPr>
              <p:custDataLst>
                <p:tags r:id="rId2"/>
              </p:custDataLst>
            </p:nvPr>
          </p:nvSpPr>
          <p:spPr>
            <a:xfrm>
              <a:off x="6687731" y="2252758"/>
              <a:ext cx="1658403" cy="1660350"/>
            </a:xfrm>
            <a:prstGeom prst="ellipse">
              <a:avLst/>
            </a:prstGeom>
            <a:solidFill>
              <a:schemeClr val="accent6"/>
            </a:solidFill>
            <a:ln w="3175" cmpd="sng">
              <a:noFill/>
            </a:ln>
            <a:effectLst>
              <a:outerShdw blurRad="177800" dist="88900" dir="9000000" algn="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defTabSz="685800">
                <a:defRPr/>
              </a:pPr>
              <a:endParaRPr lang="zh-CN" altLang="en-US" sz="1200">
                <a:solidFill>
                  <a:srgbClr val="4D4D4D"/>
                </a:solidFill>
                <a:latin typeface="迷你简准圆" panose="03000509000000000000" pitchFamily="65" charset="-122"/>
                <a:ea typeface="迷你简准圆" panose="03000509000000000000" pitchFamily="65" charset="-122"/>
              </a:endParaRPr>
            </a:p>
          </p:txBody>
        </p:sp>
        <p:sp>
          <p:nvSpPr>
            <p:cNvPr id="84" name="MH_SubTitle_2"/>
            <p:cNvSpPr/>
            <p:nvPr>
              <p:custDataLst>
                <p:tags r:id="rId3"/>
              </p:custDataLst>
            </p:nvPr>
          </p:nvSpPr>
          <p:spPr>
            <a:xfrm>
              <a:off x="6826725" y="2393117"/>
              <a:ext cx="1379398" cy="1379398"/>
            </a:xfrm>
            <a:prstGeom prst="ellipse">
              <a:avLst/>
            </a:prstGeom>
            <a:solidFill>
              <a:srgbClr val="FFFFFF"/>
            </a:solidFill>
            <a:ln w="12700" cmpd="sng">
              <a:noFill/>
            </a:ln>
            <a:effectLst>
              <a:innerShdw blurRad="63500" dist="50800" dir="19800000">
                <a:schemeClr val="tx1">
                  <a:lumMod val="65000"/>
                  <a:lumOff val="35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scene3d>
                <a:camera prst="orthographicFront"/>
                <a:lightRig rig="threePt" dir="t"/>
              </a:scene3d>
              <a:sp3d contourW="12700"/>
            </a:bodyPr>
            <a:lstStyle/>
            <a:p>
              <a:pPr algn="ctr" defTabSz="685800">
                <a:defRPr/>
              </a:pPr>
              <a:r>
                <a:rPr lang="zh-CN" altLang="en-US" sz="1500" b="1" dirty="0">
                  <a:solidFill>
                    <a:srgbClr val="4D4D4D"/>
                  </a:solidFill>
                  <a:latin typeface="迷你简准圆" panose="03000509000000000000" pitchFamily="65" charset="-122"/>
                  <a:ea typeface="迷你简准圆" panose="03000509000000000000" pitchFamily="65" charset="-122"/>
                </a:rPr>
                <a:t>标题文字添加</a:t>
              </a:r>
            </a:p>
          </p:txBody>
        </p:sp>
      </p:grpSp>
      <p:grpSp>
        <p:nvGrpSpPr>
          <p:cNvPr id="16" name="组合 15"/>
          <p:cNvGrpSpPr/>
          <p:nvPr/>
        </p:nvGrpSpPr>
        <p:grpSpPr>
          <a:xfrm>
            <a:off x="425649" y="343240"/>
            <a:ext cx="460772" cy="294407"/>
            <a:chOff x="3672114" y="-827314"/>
            <a:chExt cx="396844" cy="142875"/>
          </a:xfrm>
        </p:grpSpPr>
        <p:cxnSp>
          <p:nvCxnSpPr>
            <p:cNvPr id="17" name="直接连接符 16"/>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1055913" y="226319"/>
            <a:ext cx="3516087" cy="619788"/>
            <a:chOff x="2815770" y="4145761"/>
            <a:chExt cx="4688116" cy="826384"/>
          </a:xfrm>
        </p:grpSpPr>
        <p:sp>
          <p:nvSpPr>
            <p:cNvPr id="21" name="文本框 20"/>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22" name="文本框 21"/>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spTree>
    <p:custDataLst>
      <p:tags r:id="rId1"/>
    </p:custDataLst>
    <p:extLst>
      <p:ext uri="{BB962C8B-B14F-4D97-AF65-F5344CB8AC3E}">
        <p14:creationId xmlns:p14="http://schemas.microsoft.com/office/powerpoint/2010/main" val="343216831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1+#ppt_w/2"/>
                                          </p:val>
                                        </p:tav>
                                        <p:tav tm="100000">
                                          <p:val>
                                            <p:strVal val="#ppt_x"/>
                                          </p:val>
                                        </p:tav>
                                      </p:tavLst>
                                    </p:anim>
                                    <p:anim calcmode="lin" valueType="num">
                                      <p:cBhvr additive="base">
                                        <p:cTn id="14" dur="500" fill="hold"/>
                                        <p:tgtEl>
                                          <p:spTgt spid="20"/>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528"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anim calcmode="lin" valueType="num">
                                      <p:cBhvr>
                                        <p:cTn id="21" dur="500" fill="hold"/>
                                        <p:tgtEl>
                                          <p:spTgt spid="7"/>
                                        </p:tgtEl>
                                        <p:attrNameLst>
                                          <p:attrName>ppt_x</p:attrName>
                                        </p:attrNameLst>
                                      </p:cBhvr>
                                      <p:tavLst>
                                        <p:tav tm="0">
                                          <p:val>
                                            <p:fltVal val="0.5"/>
                                          </p:val>
                                        </p:tav>
                                        <p:tav tm="100000">
                                          <p:val>
                                            <p:strVal val="#ppt_x"/>
                                          </p:val>
                                        </p:tav>
                                      </p:tavLst>
                                    </p:anim>
                                    <p:anim calcmode="lin" valueType="num">
                                      <p:cBhvr>
                                        <p:cTn id="22" dur="500" fill="hold"/>
                                        <p:tgtEl>
                                          <p:spTgt spid="7"/>
                                        </p:tgtEl>
                                        <p:attrNameLst>
                                          <p:attrName>ppt_y</p:attrName>
                                        </p:attrNameLst>
                                      </p:cBhvr>
                                      <p:tavLst>
                                        <p:tav tm="0">
                                          <p:val>
                                            <p:fltVal val="0.5"/>
                                          </p:val>
                                        </p:tav>
                                        <p:tav tm="100000">
                                          <p:val>
                                            <p:strVal val="#ppt_y"/>
                                          </p:val>
                                        </p:tav>
                                      </p:tavLst>
                                    </p:anim>
                                  </p:childTnLst>
                                </p:cTn>
                              </p:par>
                              <p:par>
                                <p:cTn id="23" presetID="53" presetClass="entr" presetSubtype="528" fill="hold" nodeType="withEffect">
                                  <p:stCondLst>
                                    <p:cond delay="75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anim calcmode="lin" valueType="num">
                                      <p:cBhvr>
                                        <p:cTn id="28" dur="500" fill="hold"/>
                                        <p:tgtEl>
                                          <p:spTgt spid="8"/>
                                        </p:tgtEl>
                                        <p:attrNameLst>
                                          <p:attrName>ppt_x</p:attrName>
                                        </p:attrNameLst>
                                      </p:cBhvr>
                                      <p:tavLst>
                                        <p:tav tm="0">
                                          <p:val>
                                            <p:fltVal val="0.5"/>
                                          </p:val>
                                        </p:tav>
                                        <p:tav tm="100000">
                                          <p:val>
                                            <p:strVal val="#ppt_x"/>
                                          </p:val>
                                        </p:tav>
                                      </p:tavLst>
                                    </p:anim>
                                    <p:anim calcmode="lin" valueType="num">
                                      <p:cBhvr>
                                        <p:cTn id="29" dur="500" fill="hold"/>
                                        <p:tgtEl>
                                          <p:spTgt spid="8"/>
                                        </p:tgtEl>
                                        <p:attrNameLst>
                                          <p:attrName>ppt_y</p:attrName>
                                        </p:attrNameLst>
                                      </p:cBhvr>
                                      <p:tavLst>
                                        <p:tav tm="0">
                                          <p:val>
                                            <p:fltVal val="0.5"/>
                                          </p:val>
                                        </p:tav>
                                        <p:tav tm="100000">
                                          <p:val>
                                            <p:strVal val="#ppt_y"/>
                                          </p:val>
                                        </p:tav>
                                      </p:tavLst>
                                    </p:anim>
                                  </p:childTnLst>
                                </p:cTn>
                              </p:par>
                              <p:par>
                                <p:cTn id="30" presetID="53" presetClass="entr" presetSubtype="528" fill="hold" nodeType="withEffect">
                                  <p:stCondLst>
                                    <p:cond delay="125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anim calcmode="lin" valueType="num">
                                      <p:cBhvr>
                                        <p:cTn id="35" dur="500" fill="hold"/>
                                        <p:tgtEl>
                                          <p:spTgt spid="6"/>
                                        </p:tgtEl>
                                        <p:attrNameLst>
                                          <p:attrName>ppt_x</p:attrName>
                                        </p:attrNameLst>
                                      </p:cBhvr>
                                      <p:tavLst>
                                        <p:tav tm="0">
                                          <p:val>
                                            <p:fltVal val="0.5"/>
                                          </p:val>
                                        </p:tav>
                                        <p:tav tm="100000">
                                          <p:val>
                                            <p:strVal val="#ppt_x"/>
                                          </p:val>
                                        </p:tav>
                                      </p:tavLst>
                                    </p:anim>
                                    <p:anim calcmode="lin" valueType="num">
                                      <p:cBhvr>
                                        <p:cTn id="36" dur="500" fill="hold"/>
                                        <p:tgtEl>
                                          <p:spTgt spid="6"/>
                                        </p:tgtEl>
                                        <p:attrNameLst>
                                          <p:attrName>ppt_y</p:attrName>
                                        </p:attrNameLst>
                                      </p:cBhvr>
                                      <p:tavLst>
                                        <p:tav tm="0">
                                          <p:val>
                                            <p:fltVal val="0.5"/>
                                          </p:val>
                                        </p:tav>
                                        <p:tav tm="100000">
                                          <p:val>
                                            <p:strVal val="#ppt_y"/>
                                          </p:val>
                                        </p:tav>
                                      </p:tavLst>
                                    </p:anim>
                                  </p:childTnLst>
                                </p:cTn>
                              </p:par>
                              <p:par>
                                <p:cTn id="37" presetID="53" presetClass="entr" presetSubtype="528" fill="hold" nodeType="withEffect">
                                  <p:stCondLst>
                                    <p:cond delay="25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animEffect transition="in" filter="fade">
                                      <p:cBhvr>
                                        <p:cTn id="41" dur="500"/>
                                        <p:tgtEl>
                                          <p:spTgt spid="5"/>
                                        </p:tgtEl>
                                      </p:cBhvr>
                                    </p:animEffect>
                                    <p:anim calcmode="lin" valueType="num">
                                      <p:cBhvr>
                                        <p:cTn id="42" dur="500" fill="hold"/>
                                        <p:tgtEl>
                                          <p:spTgt spid="5"/>
                                        </p:tgtEl>
                                        <p:attrNameLst>
                                          <p:attrName>ppt_x</p:attrName>
                                        </p:attrNameLst>
                                      </p:cBhvr>
                                      <p:tavLst>
                                        <p:tav tm="0">
                                          <p:val>
                                            <p:fltVal val="0.5"/>
                                          </p:val>
                                        </p:tav>
                                        <p:tav tm="100000">
                                          <p:val>
                                            <p:strVal val="#ppt_x"/>
                                          </p:val>
                                        </p:tav>
                                      </p:tavLst>
                                    </p:anim>
                                    <p:anim calcmode="lin" valueType="num">
                                      <p:cBhvr>
                                        <p:cTn id="43" dur="500" fill="hold"/>
                                        <p:tgtEl>
                                          <p:spTgt spid="5"/>
                                        </p:tgtEl>
                                        <p:attrNameLst>
                                          <p:attrName>ppt_y</p:attrName>
                                        </p:attrNameLst>
                                      </p:cBhvr>
                                      <p:tavLst>
                                        <p:tav tm="0">
                                          <p:val>
                                            <p:fltVal val="0.5"/>
                                          </p:val>
                                        </p:tav>
                                        <p:tav tm="100000">
                                          <p:val>
                                            <p:strVal val="#ppt_y"/>
                                          </p:val>
                                        </p:tav>
                                      </p:tavLst>
                                    </p:anim>
                                  </p:childTnLst>
                                </p:cTn>
                              </p:par>
                              <p:par>
                                <p:cTn id="44" presetID="53" presetClass="entr" presetSubtype="528" fill="hold" nodeType="withEffect">
                                  <p:stCondLst>
                                    <p:cond delay="1000"/>
                                  </p:stCondLst>
                                  <p:childTnLst>
                                    <p:set>
                                      <p:cBhvr>
                                        <p:cTn id="45" dur="1" fill="hold">
                                          <p:stCondLst>
                                            <p:cond delay="0"/>
                                          </p:stCondLst>
                                        </p:cTn>
                                        <p:tgtEl>
                                          <p:spTgt spid="4"/>
                                        </p:tgtEl>
                                        <p:attrNameLst>
                                          <p:attrName>style.visibility</p:attrName>
                                        </p:attrNameLst>
                                      </p:cBhvr>
                                      <p:to>
                                        <p:strVal val="visible"/>
                                      </p:to>
                                    </p:set>
                                    <p:anim calcmode="lin" valueType="num">
                                      <p:cBhvr>
                                        <p:cTn id="46" dur="500" fill="hold"/>
                                        <p:tgtEl>
                                          <p:spTgt spid="4"/>
                                        </p:tgtEl>
                                        <p:attrNameLst>
                                          <p:attrName>ppt_w</p:attrName>
                                        </p:attrNameLst>
                                      </p:cBhvr>
                                      <p:tavLst>
                                        <p:tav tm="0">
                                          <p:val>
                                            <p:fltVal val="0"/>
                                          </p:val>
                                        </p:tav>
                                        <p:tav tm="100000">
                                          <p:val>
                                            <p:strVal val="#ppt_w"/>
                                          </p:val>
                                        </p:tav>
                                      </p:tavLst>
                                    </p:anim>
                                    <p:anim calcmode="lin" valueType="num">
                                      <p:cBhvr>
                                        <p:cTn id="47" dur="500" fill="hold"/>
                                        <p:tgtEl>
                                          <p:spTgt spid="4"/>
                                        </p:tgtEl>
                                        <p:attrNameLst>
                                          <p:attrName>ppt_h</p:attrName>
                                        </p:attrNameLst>
                                      </p:cBhvr>
                                      <p:tavLst>
                                        <p:tav tm="0">
                                          <p:val>
                                            <p:fltVal val="0"/>
                                          </p:val>
                                        </p:tav>
                                        <p:tav tm="100000">
                                          <p:val>
                                            <p:strVal val="#ppt_h"/>
                                          </p:val>
                                        </p:tav>
                                      </p:tavLst>
                                    </p:anim>
                                    <p:animEffect transition="in" filter="fade">
                                      <p:cBhvr>
                                        <p:cTn id="48" dur="500"/>
                                        <p:tgtEl>
                                          <p:spTgt spid="4"/>
                                        </p:tgtEl>
                                      </p:cBhvr>
                                    </p:animEffect>
                                    <p:anim calcmode="lin" valueType="num">
                                      <p:cBhvr>
                                        <p:cTn id="49" dur="500" fill="hold"/>
                                        <p:tgtEl>
                                          <p:spTgt spid="4"/>
                                        </p:tgtEl>
                                        <p:attrNameLst>
                                          <p:attrName>ppt_x</p:attrName>
                                        </p:attrNameLst>
                                      </p:cBhvr>
                                      <p:tavLst>
                                        <p:tav tm="0">
                                          <p:val>
                                            <p:fltVal val="0.5"/>
                                          </p:val>
                                        </p:tav>
                                        <p:tav tm="100000">
                                          <p:val>
                                            <p:strVal val="#ppt_x"/>
                                          </p:val>
                                        </p:tav>
                                      </p:tavLst>
                                    </p:anim>
                                    <p:anim calcmode="lin" valueType="num">
                                      <p:cBhvr>
                                        <p:cTn id="50" dur="500" fill="hold"/>
                                        <p:tgtEl>
                                          <p:spTgt spid="4"/>
                                        </p:tgtEl>
                                        <p:attrNameLst>
                                          <p:attrName>ppt_y</p:attrName>
                                        </p:attrNameLst>
                                      </p:cBhvr>
                                      <p:tavLst>
                                        <p:tav tm="0">
                                          <p:val>
                                            <p:fltVal val="0.5"/>
                                          </p:val>
                                        </p:tav>
                                        <p:tav tm="100000">
                                          <p:val>
                                            <p:strVal val="#ppt_y"/>
                                          </p:val>
                                        </p:tav>
                                      </p:tavLst>
                                    </p:anim>
                                  </p:childTnLst>
                                </p:cTn>
                              </p:par>
                              <p:par>
                                <p:cTn id="51" presetID="53" presetClass="entr" presetSubtype="528" fill="hold" nodeType="withEffect">
                                  <p:stCondLst>
                                    <p:cond delay="500"/>
                                  </p:stCondLst>
                                  <p:childTnLst>
                                    <p:set>
                                      <p:cBhvr>
                                        <p:cTn id="52" dur="1" fill="hold">
                                          <p:stCondLst>
                                            <p:cond delay="0"/>
                                          </p:stCondLst>
                                        </p:cTn>
                                        <p:tgtEl>
                                          <p:spTgt spid="3"/>
                                        </p:tgtEl>
                                        <p:attrNameLst>
                                          <p:attrName>style.visibility</p:attrName>
                                        </p:attrNameLst>
                                      </p:cBhvr>
                                      <p:to>
                                        <p:strVal val="visible"/>
                                      </p:to>
                                    </p:set>
                                    <p:anim calcmode="lin" valueType="num">
                                      <p:cBhvr>
                                        <p:cTn id="53" dur="500" fill="hold"/>
                                        <p:tgtEl>
                                          <p:spTgt spid="3"/>
                                        </p:tgtEl>
                                        <p:attrNameLst>
                                          <p:attrName>ppt_w</p:attrName>
                                        </p:attrNameLst>
                                      </p:cBhvr>
                                      <p:tavLst>
                                        <p:tav tm="0">
                                          <p:val>
                                            <p:fltVal val="0"/>
                                          </p:val>
                                        </p:tav>
                                        <p:tav tm="100000">
                                          <p:val>
                                            <p:strVal val="#ppt_w"/>
                                          </p:val>
                                        </p:tav>
                                      </p:tavLst>
                                    </p:anim>
                                    <p:anim calcmode="lin" valueType="num">
                                      <p:cBhvr>
                                        <p:cTn id="54" dur="500" fill="hold"/>
                                        <p:tgtEl>
                                          <p:spTgt spid="3"/>
                                        </p:tgtEl>
                                        <p:attrNameLst>
                                          <p:attrName>ppt_h</p:attrName>
                                        </p:attrNameLst>
                                      </p:cBhvr>
                                      <p:tavLst>
                                        <p:tav tm="0">
                                          <p:val>
                                            <p:fltVal val="0"/>
                                          </p:val>
                                        </p:tav>
                                        <p:tav tm="100000">
                                          <p:val>
                                            <p:strVal val="#ppt_h"/>
                                          </p:val>
                                        </p:tav>
                                      </p:tavLst>
                                    </p:anim>
                                    <p:animEffect transition="in" filter="fade">
                                      <p:cBhvr>
                                        <p:cTn id="55" dur="500"/>
                                        <p:tgtEl>
                                          <p:spTgt spid="3"/>
                                        </p:tgtEl>
                                      </p:cBhvr>
                                    </p:animEffect>
                                    <p:anim calcmode="lin" valueType="num">
                                      <p:cBhvr>
                                        <p:cTn id="56" dur="500" fill="hold"/>
                                        <p:tgtEl>
                                          <p:spTgt spid="3"/>
                                        </p:tgtEl>
                                        <p:attrNameLst>
                                          <p:attrName>ppt_x</p:attrName>
                                        </p:attrNameLst>
                                      </p:cBhvr>
                                      <p:tavLst>
                                        <p:tav tm="0">
                                          <p:val>
                                            <p:fltVal val="0.5"/>
                                          </p:val>
                                        </p:tav>
                                        <p:tav tm="100000">
                                          <p:val>
                                            <p:strVal val="#ppt_x"/>
                                          </p:val>
                                        </p:tav>
                                      </p:tavLst>
                                    </p:anim>
                                    <p:anim calcmode="lin" valueType="num">
                                      <p:cBhvr>
                                        <p:cTn id="57" dur="500" fill="hold"/>
                                        <p:tgtEl>
                                          <p:spTgt spid="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组合 2"/>
          <p:cNvGrpSpPr/>
          <p:nvPr/>
        </p:nvGrpSpPr>
        <p:grpSpPr>
          <a:xfrm>
            <a:off x="1338262" y="1463452"/>
            <a:ext cx="2947988" cy="2757141"/>
            <a:chOff x="2638425" y="2697163"/>
            <a:chExt cx="3457575" cy="3233738"/>
          </a:xfrm>
        </p:grpSpPr>
        <p:sp>
          <p:nvSpPr>
            <p:cNvPr id="19" name="MH_SubTitle_1"/>
            <p:cNvSpPr/>
            <p:nvPr>
              <p:custDataLst>
                <p:tags r:id="rId4"/>
              </p:custDataLst>
            </p:nvPr>
          </p:nvSpPr>
          <p:spPr>
            <a:xfrm rot="20824071">
              <a:off x="2638425" y="2697163"/>
              <a:ext cx="546100" cy="3109912"/>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1"/>
            </a:solidFill>
            <a:effectLst>
              <a:outerShdw blurRad="50800" dist="38100" dir="5400000" algn="t" rotWithShape="0">
                <a:prstClr val="black">
                  <a:alpha val="40000"/>
                </a:prstClr>
              </a:outerShdw>
            </a:effectLst>
          </p:spPr>
          <p:txBody>
            <a:bodyPr vert="eaVert" bIns="1080000">
              <a:normAutofit/>
            </a:bodyPr>
            <a:lstStyle/>
            <a:p>
              <a:pPr algn="ctr" defTabSz="685800">
                <a:lnSpc>
                  <a:spcPct val="120000"/>
                </a:lnSpc>
                <a:defRPr/>
              </a:pPr>
              <a:r>
                <a:rPr lang="en-US" altLang="zh-CN" sz="1350">
                  <a:solidFill>
                    <a:srgbClr val="FFFFFF"/>
                  </a:solidFill>
                  <a:latin typeface="Arial"/>
                  <a:ea typeface="微软雅黑"/>
                </a:rPr>
                <a:t>LOREM</a:t>
              </a:r>
            </a:p>
          </p:txBody>
        </p:sp>
        <p:sp>
          <p:nvSpPr>
            <p:cNvPr id="20" name="MH_SubTitle_2"/>
            <p:cNvSpPr/>
            <p:nvPr>
              <p:custDataLst>
                <p:tags r:id="rId5"/>
              </p:custDataLst>
            </p:nvPr>
          </p:nvSpPr>
          <p:spPr>
            <a:xfrm rot="424071">
              <a:off x="3122614" y="2708276"/>
              <a:ext cx="547687"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2"/>
            </a:solidFill>
            <a:effectLst>
              <a:outerShdw blurRad="50800" dist="38100" dir="5400000" algn="t" rotWithShape="0">
                <a:prstClr val="black">
                  <a:alpha val="40000"/>
                </a:prstClr>
              </a:outerShdw>
            </a:effectLst>
          </p:spPr>
          <p:txBody>
            <a:bodyPr vert="eaVert" bIns="999000">
              <a:normAutofit/>
            </a:bodyPr>
            <a:lstStyle/>
            <a:p>
              <a:pPr algn="ctr" defTabSz="685800">
                <a:lnSpc>
                  <a:spcPct val="120000"/>
                </a:lnSpc>
                <a:defRPr/>
              </a:pPr>
              <a:r>
                <a:rPr lang="en-US" altLang="zh-CN" sz="1350">
                  <a:solidFill>
                    <a:srgbClr val="FFFFFF"/>
                  </a:solidFill>
                  <a:latin typeface="Arial"/>
                  <a:ea typeface="微软雅黑"/>
                </a:rPr>
                <a:t>LOREM</a:t>
              </a:r>
              <a:endParaRPr lang="en-US" altLang="zh-CN" sz="1350" dirty="0">
                <a:solidFill>
                  <a:srgbClr val="FFFFFF"/>
                </a:solidFill>
                <a:latin typeface="Arial"/>
                <a:ea typeface="微软雅黑"/>
              </a:endParaRPr>
            </a:p>
          </p:txBody>
        </p:sp>
        <p:sp>
          <p:nvSpPr>
            <p:cNvPr id="21" name="MH_SubTitle_3"/>
            <p:cNvSpPr/>
            <p:nvPr>
              <p:custDataLst>
                <p:tags r:id="rId6"/>
              </p:custDataLst>
            </p:nvPr>
          </p:nvSpPr>
          <p:spPr>
            <a:xfrm rot="1624071">
              <a:off x="3592513" y="2822576"/>
              <a:ext cx="546100"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3"/>
            </a:solidFill>
            <a:effectLst>
              <a:outerShdw blurRad="50800" dist="38100" dir="5400000" algn="t" rotWithShape="0">
                <a:prstClr val="black">
                  <a:alpha val="40000"/>
                </a:prstClr>
              </a:outerShdw>
            </a:effectLst>
          </p:spPr>
          <p:txBody>
            <a:bodyPr vert="eaVert" bIns="999000">
              <a:normAutofit/>
            </a:bodyPr>
            <a:lstStyle/>
            <a:p>
              <a:pPr algn="ctr" defTabSz="685800">
                <a:lnSpc>
                  <a:spcPct val="120000"/>
                </a:lnSpc>
                <a:defRPr/>
              </a:pPr>
              <a:r>
                <a:rPr lang="en-US" altLang="zh-CN" sz="1350" dirty="0">
                  <a:solidFill>
                    <a:srgbClr val="FFFFFF"/>
                  </a:solidFill>
                  <a:latin typeface="Arial"/>
                  <a:ea typeface="微软雅黑"/>
                </a:rPr>
                <a:t>LOREM</a:t>
              </a:r>
            </a:p>
          </p:txBody>
        </p:sp>
        <p:sp>
          <p:nvSpPr>
            <p:cNvPr id="22" name="MH_SubTitle_4"/>
            <p:cNvSpPr/>
            <p:nvPr>
              <p:custDataLst>
                <p:tags r:id="rId7"/>
              </p:custDataLst>
            </p:nvPr>
          </p:nvSpPr>
          <p:spPr>
            <a:xfrm rot="2824071">
              <a:off x="3955257" y="3113882"/>
              <a:ext cx="547688"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4"/>
            </a:solidFill>
            <a:effectLst>
              <a:outerShdw blurRad="50800" dist="38100" dir="5400000" algn="t" rotWithShape="0">
                <a:prstClr val="black">
                  <a:alpha val="40000"/>
                </a:prstClr>
              </a:outerShdw>
            </a:effectLst>
          </p:spPr>
          <p:txBody>
            <a:bodyPr vert="eaVert" bIns="999000">
              <a:normAutofit/>
            </a:bodyPr>
            <a:lstStyle/>
            <a:p>
              <a:pPr algn="ctr" defTabSz="685800">
                <a:lnSpc>
                  <a:spcPct val="120000"/>
                </a:lnSpc>
                <a:defRPr/>
              </a:pPr>
              <a:r>
                <a:rPr lang="en-US" altLang="zh-CN" sz="1350">
                  <a:solidFill>
                    <a:srgbClr val="FFFFFF"/>
                  </a:solidFill>
                  <a:latin typeface="Arial"/>
                  <a:ea typeface="微软雅黑"/>
                </a:rPr>
                <a:t>LOREM </a:t>
              </a:r>
            </a:p>
          </p:txBody>
        </p:sp>
        <p:sp>
          <p:nvSpPr>
            <p:cNvPr id="23" name="MH_SubTitle_5"/>
            <p:cNvSpPr/>
            <p:nvPr>
              <p:custDataLst>
                <p:tags r:id="rId8"/>
              </p:custDataLst>
            </p:nvPr>
          </p:nvSpPr>
          <p:spPr>
            <a:xfrm rot="4024071">
              <a:off x="4183063" y="3500438"/>
              <a:ext cx="546100"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5"/>
            </a:solidFill>
            <a:effectLst>
              <a:outerShdw blurRad="50800" dist="38100" dir="5400000" algn="t" rotWithShape="0">
                <a:prstClr val="black">
                  <a:alpha val="40000"/>
                </a:prstClr>
              </a:outerShdw>
            </a:effectLst>
          </p:spPr>
          <p:txBody>
            <a:bodyPr vert="eaVert" bIns="999000">
              <a:normAutofit/>
            </a:bodyPr>
            <a:lstStyle/>
            <a:p>
              <a:pPr algn="ctr" defTabSz="685800">
                <a:lnSpc>
                  <a:spcPct val="120000"/>
                </a:lnSpc>
                <a:defRPr/>
              </a:pPr>
              <a:r>
                <a:rPr lang="en-US" altLang="zh-CN" sz="1350">
                  <a:solidFill>
                    <a:srgbClr val="FFFFFF"/>
                  </a:solidFill>
                  <a:latin typeface="Arial"/>
                  <a:ea typeface="微软雅黑"/>
                </a:rPr>
                <a:t>LOREM </a:t>
              </a:r>
            </a:p>
          </p:txBody>
        </p:sp>
        <p:sp>
          <p:nvSpPr>
            <p:cNvPr id="26" name="MH_SubTitle_6"/>
            <p:cNvSpPr/>
            <p:nvPr>
              <p:custDataLst>
                <p:tags r:id="rId9"/>
              </p:custDataLst>
            </p:nvPr>
          </p:nvSpPr>
          <p:spPr>
            <a:xfrm rot="5224071">
              <a:off x="4268788" y="3990976"/>
              <a:ext cx="546100" cy="31083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6"/>
            </a:solidFill>
            <a:effectLst>
              <a:outerShdw blurRad="50800" dist="38100" dir="5400000" algn="t" rotWithShape="0">
                <a:prstClr val="black">
                  <a:alpha val="40000"/>
                </a:prstClr>
              </a:outerShdw>
            </a:effectLst>
          </p:spPr>
          <p:txBody>
            <a:bodyPr vert="eaVert" bIns="999000">
              <a:normAutofit/>
            </a:bodyPr>
            <a:lstStyle/>
            <a:p>
              <a:pPr algn="ctr" defTabSz="685800">
                <a:lnSpc>
                  <a:spcPct val="120000"/>
                </a:lnSpc>
                <a:defRPr/>
              </a:pPr>
              <a:r>
                <a:rPr lang="en-US" altLang="zh-CN" sz="1350">
                  <a:solidFill>
                    <a:srgbClr val="FFFFFF"/>
                  </a:solidFill>
                  <a:latin typeface="Arial"/>
                  <a:ea typeface="微软雅黑"/>
                </a:rPr>
                <a:t>LOREM </a:t>
              </a:r>
            </a:p>
          </p:txBody>
        </p:sp>
        <p:sp>
          <p:nvSpPr>
            <p:cNvPr id="3080" name="MH_Other_1"/>
            <p:cNvSpPr>
              <a:spLocks noChangeArrowheads="1"/>
            </p:cNvSpPr>
            <p:nvPr>
              <p:custDataLst>
                <p:tags r:id="rId10"/>
              </p:custDataLst>
            </p:nvPr>
          </p:nvSpPr>
          <p:spPr bwMode="auto">
            <a:xfrm>
              <a:off x="3092450" y="5505450"/>
              <a:ext cx="242888" cy="242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eaVert" bIns="99900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defTabSz="685800">
                <a:lnSpc>
                  <a:spcPct val="120000"/>
                </a:lnSpc>
                <a:defRPr/>
              </a:pPr>
              <a:endParaRPr lang="zh-CN" altLang="en-US" sz="1200">
                <a:solidFill>
                  <a:srgbClr val="FFFFFF"/>
                </a:solidFill>
                <a:latin typeface="Arial"/>
                <a:ea typeface="微软雅黑"/>
              </a:endParaRPr>
            </a:p>
          </p:txBody>
        </p:sp>
      </p:grpSp>
      <p:grpSp>
        <p:nvGrpSpPr>
          <p:cNvPr id="5" name="组合 4"/>
          <p:cNvGrpSpPr/>
          <p:nvPr/>
        </p:nvGrpSpPr>
        <p:grpSpPr>
          <a:xfrm>
            <a:off x="4738150" y="1703473"/>
            <a:ext cx="3583667" cy="2060483"/>
            <a:chOff x="6317533" y="2271297"/>
            <a:chExt cx="4778222" cy="2747311"/>
          </a:xfrm>
        </p:grpSpPr>
        <p:sp>
          <p:nvSpPr>
            <p:cNvPr id="32" name="MH_Other_2"/>
            <p:cNvSpPr/>
            <p:nvPr>
              <p:custDataLst>
                <p:tags r:id="rId2"/>
              </p:custDataLst>
            </p:nvPr>
          </p:nvSpPr>
          <p:spPr>
            <a:xfrm>
              <a:off x="6317533" y="2271297"/>
              <a:ext cx="387350" cy="387350"/>
            </a:xfrm>
            <a:prstGeom prst="diagStripe">
              <a:avLst>
                <a:gd name="adj" fmla="val 42888"/>
              </a:avLst>
            </a:prstGeom>
            <a:solidFill>
              <a:schemeClr val="accent3"/>
            </a:solidFill>
          </p:spPr>
          <p:txBody>
            <a:bodyPr anchor="ctr"/>
            <a:lstStyle/>
            <a:p>
              <a:pPr algn="just" defTabSz="685800">
                <a:lnSpc>
                  <a:spcPct val="120000"/>
                </a:lnSpc>
                <a:defRPr/>
              </a:pPr>
              <a:endParaRPr lang="zh-CN" altLang="en-US" sz="1200" dirty="0">
                <a:solidFill>
                  <a:prstClr val="white">
                    <a:lumMod val="65000"/>
                  </a:prstClr>
                </a:solidFill>
                <a:latin typeface="Arial"/>
                <a:ea typeface="微软雅黑"/>
              </a:endParaRPr>
            </a:p>
          </p:txBody>
        </p:sp>
        <p:sp>
          <p:nvSpPr>
            <p:cNvPr id="34" name="MH_Other_3"/>
            <p:cNvSpPr/>
            <p:nvPr>
              <p:custDataLst>
                <p:tags r:id="rId3"/>
              </p:custDataLst>
            </p:nvPr>
          </p:nvSpPr>
          <p:spPr>
            <a:xfrm rot="10800000">
              <a:off x="10708405" y="4631258"/>
              <a:ext cx="387350" cy="387350"/>
            </a:xfrm>
            <a:prstGeom prst="diagStripe">
              <a:avLst>
                <a:gd name="adj" fmla="val 42888"/>
              </a:avLst>
            </a:prstGeom>
            <a:solidFill>
              <a:schemeClr val="accent3"/>
            </a:solidFill>
          </p:spPr>
          <p:txBody>
            <a:bodyPr anchor="ctr"/>
            <a:lstStyle/>
            <a:p>
              <a:pPr algn="just" defTabSz="685800">
                <a:lnSpc>
                  <a:spcPct val="120000"/>
                </a:lnSpc>
                <a:defRPr/>
              </a:pPr>
              <a:endParaRPr lang="zh-CN" altLang="en-US" sz="1200" dirty="0">
                <a:solidFill>
                  <a:prstClr val="white">
                    <a:lumMod val="65000"/>
                  </a:prstClr>
                </a:solidFill>
                <a:latin typeface="Arial"/>
                <a:ea typeface="微软雅黑"/>
              </a:endParaRPr>
            </a:p>
          </p:txBody>
        </p:sp>
      </p:grpSp>
      <p:grpSp>
        <p:nvGrpSpPr>
          <p:cNvPr id="16" name="组合 15"/>
          <p:cNvGrpSpPr/>
          <p:nvPr/>
        </p:nvGrpSpPr>
        <p:grpSpPr>
          <a:xfrm>
            <a:off x="425649" y="343240"/>
            <a:ext cx="460772" cy="294407"/>
            <a:chOff x="3672114" y="-827314"/>
            <a:chExt cx="396844" cy="142875"/>
          </a:xfrm>
        </p:grpSpPr>
        <p:cxnSp>
          <p:nvCxnSpPr>
            <p:cNvPr id="17" name="直接连接符 16"/>
            <p:cNvCxnSpPr/>
            <p:nvPr/>
          </p:nvCxnSpPr>
          <p:spPr>
            <a:xfrm>
              <a:off x="3672114" y="-827314"/>
              <a:ext cx="396844" cy="0"/>
            </a:xfrm>
            <a:prstGeom prst="line">
              <a:avLst/>
            </a:prstGeom>
            <a:ln w="101600"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672114" y="-755876"/>
              <a:ext cx="396844" cy="0"/>
            </a:xfrm>
            <a:prstGeom prst="line">
              <a:avLst/>
            </a:prstGeom>
            <a:ln w="1016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672114" y="-684439"/>
              <a:ext cx="396844" cy="0"/>
            </a:xfrm>
            <a:prstGeom prst="line">
              <a:avLst/>
            </a:prstGeom>
            <a:ln w="1016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1055913" y="226319"/>
            <a:ext cx="3516087" cy="619788"/>
            <a:chOff x="2815770" y="4145761"/>
            <a:chExt cx="4688116" cy="826384"/>
          </a:xfrm>
        </p:grpSpPr>
        <p:sp>
          <p:nvSpPr>
            <p:cNvPr id="27" name="文本框 26"/>
            <p:cNvSpPr txBox="1"/>
            <p:nvPr/>
          </p:nvSpPr>
          <p:spPr>
            <a:xfrm>
              <a:off x="2815770" y="4145761"/>
              <a:ext cx="3849915" cy="615553"/>
            </a:xfrm>
            <a:prstGeom prst="rect">
              <a:avLst/>
            </a:prstGeom>
            <a:noFill/>
          </p:spPr>
          <p:txBody>
            <a:bodyPr wrap="square" rtlCol="0">
              <a:spAutoFit/>
              <a:scene3d>
                <a:camera prst="orthographicFront"/>
                <a:lightRig rig="threePt" dir="t"/>
              </a:scene3d>
              <a:sp3d contourW="12700"/>
            </a:bodyPr>
            <a:lstStyle/>
            <a:p>
              <a:pPr defTabSz="685800"/>
              <a:r>
                <a:rPr lang="zh-CN" altLang="en-US" sz="2400" dirty="0">
                  <a:solidFill>
                    <a:prstClr val="black">
                      <a:lumMod val="75000"/>
                      <a:lumOff val="25000"/>
                    </a:prstClr>
                  </a:solidFill>
                  <a:latin typeface="迷你简准圆" panose="03000509000000000000" pitchFamily="65" charset="-122"/>
                  <a:ea typeface="迷你简准圆" panose="03000509000000000000" pitchFamily="65" charset="-122"/>
                </a:rPr>
                <a:t>标题文字添加此处</a:t>
              </a:r>
            </a:p>
          </p:txBody>
        </p:sp>
        <p:sp>
          <p:nvSpPr>
            <p:cNvPr id="28" name="文本框 27"/>
            <p:cNvSpPr txBox="1"/>
            <p:nvPr/>
          </p:nvSpPr>
          <p:spPr>
            <a:xfrm>
              <a:off x="2815771" y="4603410"/>
              <a:ext cx="4688115" cy="368735"/>
            </a:xfrm>
            <a:prstGeom prst="rect">
              <a:avLst/>
            </a:prstGeom>
            <a:noFill/>
          </p:spPr>
          <p:txBody>
            <a:bodyPr wrap="square" rtlCol="0">
              <a:spAutoFit/>
              <a:scene3d>
                <a:camera prst="orthographicFront"/>
                <a:lightRig rig="threePt" dir="t"/>
              </a:scene3d>
              <a:sp3d contourW="12700"/>
            </a:bodyPr>
            <a:lstStyle/>
            <a:p>
              <a:pPr defTabSz="685800">
                <a:lnSpc>
                  <a:spcPct val="114000"/>
                </a:lnSpc>
              </a:pPr>
              <a:r>
                <a:rPr lang="en-US" altLang="zh-CN" sz="1050" dirty="0">
                  <a:solidFill>
                    <a:prstClr val="white">
                      <a:lumMod val="65000"/>
                    </a:prstClr>
                  </a:solidFill>
                  <a:latin typeface="微软雅黑"/>
                  <a:ea typeface="微软雅黑"/>
                </a:rPr>
                <a:t>THIS TEMPLATE DESIGNED FOR FEI ER SHE JI</a:t>
              </a:r>
            </a:p>
          </p:txBody>
        </p:sp>
      </p:grpSp>
      <p:grpSp>
        <p:nvGrpSpPr>
          <p:cNvPr id="29" name="组合 28"/>
          <p:cNvGrpSpPr/>
          <p:nvPr/>
        </p:nvGrpSpPr>
        <p:grpSpPr>
          <a:xfrm>
            <a:off x="5028662" y="2070340"/>
            <a:ext cx="3021096" cy="1688319"/>
            <a:chOff x="874713" y="3325188"/>
            <a:chExt cx="4028128" cy="2251091"/>
          </a:xfrm>
        </p:grpSpPr>
        <p:sp>
          <p:nvSpPr>
            <p:cNvPr id="31" name="矩形 30"/>
            <p:cNvSpPr/>
            <p:nvPr/>
          </p:nvSpPr>
          <p:spPr>
            <a:xfrm>
              <a:off x="874713" y="3677812"/>
              <a:ext cx="4028128" cy="1898467"/>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a:t>
              </a:r>
              <a:r>
                <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rPr>
                <a:t>中演示文稿打印出来制作成胶片以便应用到更广泛的领域中</a:t>
              </a:r>
            </a:p>
            <a:p>
              <a:pPr algn="just" defTabSz="685800">
                <a:lnSpc>
                  <a:spcPct val="120000"/>
                </a:lnSpc>
              </a:pPr>
              <a:endParaRPr lang="zh-CN" altLang="en-US" sz="1050" dirty="0">
                <a:solidFill>
                  <a:prstClr val="black">
                    <a:lumMod val="50000"/>
                    <a:lumOff val="50000"/>
                  </a:prstClr>
                </a:solidFill>
                <a:latin typeface="迷你简准圆" panose="03000509000000000000" pitchFamily="65" charset="-122"/>
                <a:ea typeface="迷你简准圆" panose="03000509000000000000" pitchFamily="65" charset="-122"/>
              </a:endParaRPr>
            </a:p>
          </p:txBody>
        </p:sp>
        <p:sp>
          <p:nvSpPr>
            <p:cNvPr id="33" name="矩形 32"/>
            <p:cNvSpPr/>
            <p:nvPr/>
          </p:nvSpPr>
          <p:spPr>
            <a:xfrm>
              <a:off x="874713" y="3325188"/>
              <a:ext cx="2241975" cy="455509"/>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350" b="1" dirty="0">
                  <a:solidFill>
                    <a:prstClr val="black">
                      <a:lumMod val="65000"/>
                      <a:lumOff val="35000"/>
                    </a:prstClr>
                  </a:solidFill>
                  <a:latin typeface="迷你简准圆" panose="03000509000000000000" pitchFamily="65" charset="-122"/>
                  <a:ea typeface="迷你简准圆" panose="03000509000000000000" pitchFamily="65" charset="-122"/>
                </a:rPr>
                <a:t>标题文字添加</a:t>
              </a:r>
            </a:p>
          </p:txBody>
        </p:sp>
      </p:grpSp>
    </p:spTree>
    <p:custDataLst>
      <p:tags r:id="rId1"/>
    </p:custDataLst>
    <p:extLst>
      <p:ext uri="{BB962C8B-B14F-4D97-AF65-F5344CB8AC3E}">
        <p14:creationId xmlns:p14="http://schemas.microsoft.com/office/powerpoint/2010/main" val="345358822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1+#ppt_w/2"/>
                                          </p:val>
                                        </p:tav>
                                        <p:tav tm="100000">
                                          <p:val>
                                            <p:strVal val="#ppt_x"/>
                                          </p:val>
                                        </p:tav>
                                      </p:tavLst>
                                    </p:anim>
                                    <p:anim calcmode="lin" valueType="num">
                                      <p:cBhvr additive="base">
                                        <p:cTn id="14" dur="500" fill="hold"/>
                                        <p:tgtEl>
                                          <p:spTgt spid="2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ppt_w</p:attrName>
                                        </p:attrNameLst>
                                      </p:cBhvr>
                                      <p:tavLst>
                                        <p:tav tm="0">
                                          <p:val>
                                            <p:fltVal val="0"/>
                                          </p:val>
                                        </p:tav>
                                        <p:tav tm="100000">
                                          <p:val>
                                            <p:strVal val="#ppt_w"/>
                                          </p:val>
                                        </p:tav>
                                      </p:tavLst>
                                    </p:anim>
                                    <p:anim calcmode="lin" valueType="num">
                                      <p:cBhvr>
                                        <p:cTn id="19" dur="1000" fill="hold"/>
                                        <p:tgtEl>
                                          <p:spTgt spid="3"/>
                                        </p:tgtEl>
                                        <p:attrNameLst>
                                          <p:attrName>ppt_h</p:attrName>
                                        </p:attrNameLst>
                                      </p:cBhvr>
                                      <p:tavLst>
                                        <p:tav tm="0">
                                          <p:val>
                                            <p:fltVal val="0"/>
                                          </p:val>
                                        </p:tav>
                                        <p:tav tm="100000">
                                          <p:val>
                                            <p:strVal val="#ppt_h"/>
                                          </p:val>
                                        </p:tav>
                                      </p:tavLst>
                                    </p:anim>
                                    <p:anim calcmode="lin" valueType="num">
                                      <p:cBhvr>
                                        <p:cTn id="20" dur="1000" fill="hold"/>
                                        <p:tgtEl>
                                          <p:spTgt spid="3"/>
                                        </p:tgtEl>
                                        <p:attrNameLst>
                                          <p:attrName>style.rotation</p:attrName>
                                        </p:attrNameLst>
                                      </p:cBhvr>
                                      <p:tavLst>
                                        <p:tav tm="0">
                                          <p:val>
                                            <p:fltVal val="90"/>
                                          </p:val>
                                        </p:tav>
                                        <p:tav tm="100000">
                                          <p:val>
                                            <p:fltVal val="0"/>
                                          </p:val>
                                        </p:tav>
                                      </p:tavLst>
                                    </p:anim>
                                    <p:animEffect transition="in" filter="fade">
                                      <p:cBhvr>
                                        <p:cTn id="21" dur="1000"/>
                                        <p:tgtEl>
                                          <p:spTgt spid="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3243943" y="1356511"/>
            <a:ext cx="2656115" cy="1363677"/>
          </a:xfrm>
          <a:prstGeom prst="rect">
            <a:avLst/>
          </a:prstGeom>
        </p:spPr>
      </p:pic>
      <p:sp>
        <p:nvSpPr>
          <p:cNvPr id="3" name="文本框 2"/>
          <p:cNvSpPr txBox="1"/>
          <p:nvPr/>
        </p:nvSpPr>
        <p:spPr>
          <a:xfrm>
            <a:off x="3497027" y="812087"/>
            <a:ext cx="2149949" cy="784830"/>
          </a:xfrm>
          <a:prstGeom prst="rect">
            <a:avLst/>
          </a:prstGeom>
          <a:noFill/>
        </p:spPr>
        <p:txBody>
          <a:bodyPr wrap="none" rtlCol="0">
            <a:spAutoFit/>
            <a:scene3d>
              <a:camera prst="orthographicFront"/>
              <a:lightRig rig="threePt" dir="t"/>
            </a:scene3d>
            <a:sp3d contourW="12700"/>
          </a:bodyPr>
          <a:lstStyle/>
          <a:p>
            <a:pPr algn="ctr" defTabSz="685800"/>
            <a:r>
              <a:rPr lang="en-US" altLang="zh-CN" sz="4500" dirty="0">
                <a:solidFill>
                  <a:srgbClr val="FF99B2"/>
                </a:solidFill>
                <a:latin typeface="迷你简准圆" panose="03000509000000000000" pitchFamily="65" charset="-122"/>
                <a:ea typeface="迷你简准圆" panose="03000509000000000000" pitchFamily="65" charset="-122"/>
              </a:rPr>
              <a:t>PART 02</a:t>
            </a:r>
            <a:endParaRPr lang="zh-CN" altLang="en-US" sz="4500" dirty="0">
              <a:solidFill>
                <a:srgbClr val="FF99B2"/>
              </a:solidFill>
              <a:latin typeface="迷你简准圆" panose="03000509000000000000" pitchFamily="65" charset="-122"/>
              <a:ea typeface="迷你简准圆" panose="03000509000000000000" pitchFamily="65" charset="-122"/>
            </a:endParaRPr>
          </a:p>
        </p:txBody>
      </p:sp>
      <p:sp>
        <p:nvSpPr>
          <p:cNvPr id="4" name="文本框 3"/>
          <p:cNvSpPr txBox="1"/>
          <p:nvPr/>
        </p:nvSpPr>
        <p:spPr>
          <a:xfrm>
            <a:off x="3094673" y="3011352"/>
            <a:ext cx="2954655" cy="507831"/>
          </a:xfrm>
          <a:prstGeom prst="rect">
            <a:avLst/>
          </a:prstGeom>
          <a:noFill/>
        </p:spPr>
        <p:txBody>
          <a:bodyPr wrap="none" rtlCol="0">
            <a:spAutoFit/>
            <a:scene3d>
              <a:camera prst="orthographicFront"/>
              <a:lightRig rig="threePt" dir="t"/>
            </a:scene3d>
            <a:sp3d contourW="12700"/>
          </a:bodyPr>
          <a:lstStyle/>
          <a:p>
            <a:pPr algn="ctr" defTabSz="685800"/>
            <a:r>
              <a:rPr lang="zh-CN" altLang="en-US" sz="2700" dirty="0">
                <a:solidFill>
                  <a:srgbClr val="FF99B2"/>
                </a:solidFill>
                <a:latin typeface="迷你简准圆" panose="03000509000000000000" pitchFamily="65" charset="-122"/>
                <a:ea typeface="迷你简准圆" panose="03000509000000000000" pitchFamily="65" charset="-122"/>
              </a:rPr>
              <a:t>标题文字添加此处</a:t>
            </a:r>
          </a:p>
        </p:txBody>
      </p:sp>
      <p:sp>
        <p:nvSpPr>
          <p:cNvPr id="5" name="文本框 4"/>
          <p:cNvSpPr txBox="1"/>
          <p:nvPr/>
        </p:nvSpPr>
        <p:spPr>
          <a:xfrm>
            <a:off x="2111828" y="3605644"/>
            <a:ext cx="4920344" cy="869662"/>
          </a:xfrm>
          <a:prstGeom prst="rect">
            <a:avLst/>
          </a:prstGeom>
          <a:noFill/>
        </p:spPr>
        <p:txBody>
          <a:bodyPr wrap="square" rtlCol="0">
            <a:spAutoFit/>
            <a:scene3d>
              <a:camera prst="orthographicFront"/>
              <a:lightRig rig="threePt" dir="t"/>
            </a:scene3d>
            <a:sp3d contourW="12700"/>
          </a:bodyPr>
          <a:lstStyle/>
          <a:p>
            <a:pPr algn="ctr" defTabSz="685800">
              <a:lnSpc>
                <a:spcPct val="114000"/>
              </a:lnSpc>
            </a:pPr>
            <a:r>
              <a:rPr lang="en-US" altLang="zh-CN" sz="900" dirty="0">
                <a:solidFill>
                  <a:prstClr val="white">
                    <a:lumMod val="50000"/>
                  </a:prstClr>
                </a:solidFill>
                <a:latin typeface="微软雅黑"/>
                <a:ea typeface="微软雅黑"/>
              </a:rPr>
              <a:t>The user can demonstrate on a projector or computer, or print the presentation and make it into a film to be used in a wider </a:t>
            </a:r>
            <a:r>
              <a:rPr lang="en-US" altLang="zh-CN" sz="900" dirty="0" err="1">
                <a:solidFill>
                  <a:prstClr val="white">
                    <a:lumMod val="50000"/>
                  </a:prstClr>
                </a:solidFill>
                <a:latin typeface="微软雅黑"/>
              </a:rPr>
              <a:t>fieldThe</a:t>
            </a:r>
            <a:r>
              <a:rPr lang="en-US" altLang="zh-CN" sz="900" dirty="0">
                <a:solidFill>
                  <a:prstClr val="white">
                    <a:lumMod val="50000"/>
                  </a:prstClr>
                </a:solidFill>
                <a:latin typeface="微软雅黑"/>
              </a:rPr>
              <a:t> user can demonstrate on a projector or computer, or print the presentation and make it into a film to be used in a wider field</a:t>
            </a:r>
          </a:p>
          <a:p>
            <a:pPr algn="ctr" defTabSz="685800">
              <a:lnSpc>
                <a:spcPct val="114000"/>
              </a:lnSpc>
            </a:pPr>
            <a:endParaRPr lang="en-US" altLang="zh-CN" sz="900" dirty="0">
              <a:solidFill>
                <a:prstClr val="white">
                  <a:lumMod val="50000"/>
                </a:prstClr>
              </a:solidFill>
              <a:latin typeface="微软雅黑"/>
              <a:ea typeface="微软雅黑"/>
            </a:endParaRPr>
          </a:p>
        </p:txBody>
      </p:sp>
    </p:spTree>
    <p:extLst>
      <p:ext uri="{BB962C8B-B14F-4D97-AF65-F5344CB8AC3E}">
        <p14:creationId xmlns:p14="http://schemas.microsoft.com/office/powerpoint/2010/main" val="342339731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randombar(horizontal)">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4.1.3"/>
</p:tagLst>
</file>

<file path=ppt/tags/tag10.xml><?xml version="1.0" encoding="utf-8"?>
<p:tagLst xmlns:a="http://schemas.openxmlformats.org/drawingml/2006/main" xmlns:r="http://schemas.openxmlformats.org/officeDocument/2006/relationships" xmlns:p="http://schemas.openxmlformats.org/presentationml/2006/main">
  <p:tag name="MH" val="20170704192338"/>
  <p:tag name="MH_LIBRARY" val="GRAPHIC"/>
  <p:tag name="MH_TYPE" val="Other"/>
  <p:tag name="MH_ORDER" val="7"/>
</p:tagLst>
</file>

<file path=ppt/tags/tag100.xml><?xml version="1.0" encoding="utf-8"?>
<p:tagLst xmlns:a="http://schemas.openxmlformats.org/drawingml/2006/main" xmlns:r="http://schemas.openxmlformats.org/officeDocument/2006/relationships" xmlns:p="http://schemas.openxmlformats.org/presentationml/2006/main">
  <p:tag name="MH" val="20170704192308"/>
  <p:tag name="MH_LIBRARY" val="GRAPHIC"/>
  <p:tag name="MH_TYPE" val="SubTitle"/>
  <p:tag name="MH_ORDER" val="4"/>
</p:tagLst>
</file>

<file path=ppt/tags/tag101.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Text"/>
  <p:tag name="MH" val="20170704192318"/>
  <p:tag name="MH_LIBRARY" val="GRAPHIC"/>
</p:tagLst>
</file>

<file path=ppt/tags/tag102.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7"/>
</p:tagLst>
</file>

<file path=ppt/tags/tag103.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8"/>
</p:tagLst>
</file>

<file path=ppt/tags/tag104.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9"/>
</p:tagLst>
</file>

<file path=ppt/tags/tag105.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4"/>
</p:tagLst>
</file>

<file path=ppt/tags/tag106.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5"/>
</p:tagLst>
</file>

<file path=ppt/tags/tag107.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6"/>
</p:tagLst>
</file>

<file path=ppt/tags/tag108.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1"/>
</p:tagLst>
</file>

<file path=ppt/tags/tag109.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70704192338"/>
  <p:tag name="MH_LIBRARY" val="GRAPHIC"/>
  <p:tag name="MH_TYPE" val="Other"/>
  <p:tag name="MH_ORDER" val="8"/>
</p:tagLst>
</file>

<file path=ppt/tags/tag110.xml><?xml version="1.0" encoding="utf-8"?>
<p:tagLst xmlns:a="http://schemas.openxmlformats.org/drawingml/2006/main" xmlns:r="http://schemas.openxmlformats.org/officeDocument/2006/relationships" xmlns:p="http://schemas.openxmlformats.org/presentationml/2006/main">
  <p:tag name="MH" val="20170704192318"/>
  <p:tag name="MH_LIBRARY" val="GRAPHIC"/>
  <p:tag name="MH_TYPE" val="Other"/>
  <p:tag name="MH_ORDER" val="3"/>
</p:tagLst>
</file>

<file path=ppt/tags/tag111.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XunHChF#"/>
  <p:tag name="MH_LAYOUT" val="SubTitleText"/>
  <p:tag name="MH" val="20170704192332"/>
  <p:tag name="MH_LIBRARY" val="GRAPHIC"/>
</p:tagLst>
</file>

<file path=ppt/tags/tag112.xml><?xml version="1.0" encoding="utf-8"?>
<p:tagLst xmlns:a="http://schemas.openxmlformats.org/drawingml/2006/main" xmlns:r="http://schemas.openxmlformats.org/officeDocument/2006/relationships" xmlns:p="http://schemas.openxmlformats.org/presentationml/2006/main">
  <p:tag name="MH" val="20170704192332"/>
  <p:tag name="MH_LIBRARY" val="GRAPHIC"/>
  <p:tag name="MH_TYPE" val="Other"/>
  <p:tag name="MH_ORDER" val="1"/>
</p:tagLst>
</file>

<file path=ppt/tags/tag113.xml><?xml version="1.0" encoding="utf-8"?>
<p:tagLst xmlns:a="http://schemas.openxmlformats.org/drawingml/2006/main" xmlns:r="http://schemas.openxmlformats.org/officeDocument/2006/relationships" xmlns:p="http://schemas.openxmlformats.org/presentationml/2006/main">
  <p:tag name="MH" val="20170704192332"/>
  <p:tag name="MH_LIBRARY" val="GRAPHIC"/>
  <p:tag name="MH_TYPE" val="Other"/>
  <p:tag name="MH_ORDER" val="2"/>
</p:tagLst>
</file>

<file path=ppt/tags/tag114.xml><?xml version="1.0" encoding="utf-8"?>
<p:tagLst xmlns:a="http://schemas.openxmlformats.org/drawingml/2006/main" xmlns:r="http://schemas.openxmlformats.org/officeDocument/2006/relationships" xmlns:p="http://schemas.openxmlformats.org/presentationml/2006/main">
  <p:tag name="MH" val="20170704192332"/>
  <p:tag name="MH_LIBRARY" val="GRAPHIC"/>
  <p:tag name="MH_TYPE" val="Other"/>
  <p:tag name="MH_ORDER" val="3"/>
</p:tagLst>
</file>

<file path=ppt/tags/tag115.xml><?xml version="1.0" encoding="utf-8"?>
<p:tagLst xmlns:a="http://schemas.openxmlformats.org/drawingml/2006/main" xmlns:r="http://schemas.openxmlformats.org/officeDocument/2006/relationships" xmlns:p="http://schemas.openxmlformats.org/presentationml/2006/main">
  <p:tag name="MH" val="20170704192332"/>
  <p:tag name="MH_LIBRARY" val="GRAPHIC"/>
  <p:tag name="MH_TYPE" val="Other"/>
  <p:tag name="MH_ORDER" val="4"/>
</p:tagLst>
</file>

<file path=ppt/tags/tag116.xml><?xml version="1.0" encoding="utf-8"?>
<p:tagLst xmlns:a="http://schemas.openxmlformats.org/drawingml/2006/main" xmlns:r="http://schemas.openxmlformats.org/officeDocument/2006/relationships" xmlns:p="http://schemas.openxmlformats.org/presentationml/2006/main">
  <p:tag name="MH" val="20170704192332"/>
  <p:tag name="MH_LIBRARY" val="GRAPHIC"/>
  <p:tag name="MH_TYPE" val="Other"/>
  <p:tag name="MH_ORDER" val="5"/>
</p:tagLst>
</file>

<file path=ppt/tags/tag117.xml><?xml version="1.0" encoding="utf-8"?>
<p:tagLst xmlns:a="http://schemas.openxmlformats.org/drawingml/2006/main" xmlns:r="http://schemas.openxmlformats.org/officeDocument/2006/relationships" xmlns:p="http://schemas.openxmlformats.org/presentationml/2006/main">
  <p:tag name="MH" val="20170704192332"/>
  <p:tag name="MH_LIBRARY" val="GRAPHIC"/>
  <p:tag name="MH_TYPE" val="Other"/>
  <p:tag name="MH_ORDER" val="6"/>
</p:tagLst>
</file>

<file path=ppt/tags/tag118.xml><?xml version="1.0" encoding="utf-8"?>
<p:tagLst xmlns:a="http://schemas.openxmlformats.org/drawingml/2006/main" xmlns:r="http://schemas.openxmlformats.org/officeDocument/2006/relationships" xmlns:p="http://schemas.openxmlformats.org/presentationml/2006/main">
  <p:tag name="MH" val="20170704192332"/>
  <p:tag name="MH_LIBRARY" val="GRAPHIC"/>
  <p:tag name="MH_TYPE" val="Other"/>
  <p:tag name="MH_ORDER" val="7"/>
</p:tagLst>
</file>

<file path=ppt/tags/tag119.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70704192357"/>
  <p:tag name="MH_LIBRARY" val="GRAPHIC"/>
</p:tagLst>
</file>

<file path=ppt/tags/tag12.xml><?xml version="1.0" encoding="utf-8"?>
<p:tagLst xmlns:a="http://schemas.openxmlformats.org/drawingml/2006/main" xmlns:r="http://schemas.openxmlformats.org/officeDocument/2006/relationships" xmlns:p="http://schemas.openxmlformats.org/presentationml/2006/main">
  <p:tag name="MH" val="20170704192338"/>
  <p:tag name="MH_LIBRARY" val="GRAPHIC"/>
  <p:tag name="MH_TYPE" val="Other"/>
  <p:tag name="MH_ORDER" val="9"/>
</p:tagLst>
</file>

<file path=ppt/tags/tag120.xml><?xml version="1.0" encoding="utf-8"?>
<p:tagLst xmlns:a="http://schemas.openxmlformats.org/drawingml/2006/main" xmlns:r="http://schemas.openxmlformats.org/officeDocument/2006/relationships" xmlns:p="http://schemas.openxmlformats.org/presentationml/2006/main">
  <p:tag name="MH" val="20170704192357"/>
  <p:tag name="MH_LIBRARY" val="GRAPHIC"/>
  <p:tag name="MH_TYPE" val="Other"/>
  <p:tag name="MH_ORDER" val="1"/>
</p:tagLst>
</file>

<file path=ppt/tags/tag121.xml><?xml version="1.0" encoding="utf-8"?>
<p:tagLst xmlns:a="http://schemas.openxmlformats.org/drawingml/2006/main" xmlns:r="http://schemas.openxmlformats.org/officeDocument/2006/relationships" xmlns:p="http://schemas.openxmlformats.org/presentationml/2006/main">
  <p:tag name="MH" val="20170704192357"/>
  <p:tag name="MH_LIBRARY" val="GRAPHIC"/>
  <p:tag name="MH_TYPE" val="SubTitle"/>
  <p:tag name="MH_ORDER" val="1"/>
</p:tagLst>
</file>

<file path=ppt/tags/tag122.xml><?xml version="1.0" encoding="utf-8"?>
<p:tagLst xmlns:a="http://schemas.openxmlformats.org/drawingml/2006/main" xmlns:r="http://schemas.openxmlformats.org/officeDocument/2006/relationships" xmlns:p="http://schemas.openxmlformats.org/presentationml/2006/main">
  <p:tag name="MH" val="20170704192357"/>
  <p:tag name="MH_LIBRARY" val="GRAPHIC"/>
  <p:tag name="MH_TYPE" val="Other"/>
  <p:tag name="MH_ORDER" val="2"/>
</p:tagLst>
</file>

<file path=ppt/tags/tag123.xml><?xml version="1.0" encoding="utf-8"?>
<p:tagLst xmlns:a="http://schemas.openxmlformats.org/drawingml/2006/main" xmlns:r="http://schemas.openxmlformats.org/officeDocument/2006/relationships" xmlns:p="http://schemas.openxmlformats.org/presentationml/2006/main">
  <p:tag name="MH" val="20170704192357"/>
  <p:tag name="MH_LIBRARY" val="GRAPHIC"/>
  <p:tag name="MH_TYPE" val="SubTitle"/>
  <p:tag name="MH_ORDER" val="2"/>
</p:tagLst>
</file>

<file path=ppt/tags/tag124.xml><?xml version="1.0" encoding="utf-8"?>
<p:tagLst xmlns:a="http://schemas.openxmlformats.org/drawingml/2006/main" xmlns:r="http://schemas.openxmlformats.org/officeDocument/2006/relationships" xmlns:p="http://schemas.openxmlformats.org/presentationml/2006/main">
  <p:tag name="MH" val="20170704192357"/>
  <p:tag name="MH_LIBRARY" val="GRAPHIC"/>
  <p:tag name="MH_TYPE" val="Other"/>
  <p:tag name="MH_ORDER" val="3"/>
</p:tagLst>
</file>

<file path=ppt/tags/tag125.xml><?xml version="1.0" encoding="utf-8"?>
<p:tagLst xmlns:a="http://schemas.openxmlformats.org/drawingml/2006/main" xmlns:r="http://schemas.openxmlformats.org/officeDocument/2006/relationships" xmlns:p="http://schemas.openxmlformats.org/presentationml/2006/main">
  <p:tag name="MH" val="20170704192357"/>
  <p:tag name="MH_LIBRARY" val="GRAPHIC"/>
  <p:tag name="MH_TYPE" val="SubTitle"/>
  <p:tag name="MH_ORDER" val="3"/>
</p:tagLst>
</file>

<file path=ppt/tags/tag126.xml><?xml version="1.0" encoding="utf-8"?>
<p:tagLst xmlns:a="http://schemas.openxmlformats.org/drawingml/2006/main" xmlns:r="http://schemas.openxmlformats.org/officeDocument/2006/relationships" xmlns:p="http://schemas.openxmlformats.org/presentationml/2006/main">
  <p:tag name="MH" val="20170704192357"/>
  <p:tag name="MH_LIBRARY" val="GRAPHIC"/>
  <p:tag name="MH_TYPE" val="Other"/>
  <p:tag name="MH_ORDER" val="4"/>
</p:tagLst>
</file>

<file path=ppt/tags/tag127.xml><?xml version="1.0" encoding="utf-8"?>
<p:tagLst xmlns:a="http://schemas.openxmlformats.org/drawingml/2006/main" xmlns:r="http://schemas.openxmlformats.org/officeDocument/2006/relationships" xmlns:p="http://schemas.openxmlformats.org/presentationml/2006/main">
  <p:tag name="MH" val="20170704192357"/>
  <p:tag name="MH_LIBRARY" val="GRAPHIC"/>
  <p:tag name="MH_TYPE" val="SubTitle"/>
  <p:tag name="MH_ORDER" val="4"/>
</p:tagLst>
</file>

<file path=ppt/tags/tag128.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Text"/>
  <p:tag name="MH" val="20170704192415"/>
  <p:tag name="MH_LIBRARY" val="GRAPHIC"/>
</p:tagLst>
</file>

<file path=ppt/tags/tag129.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Other"/>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70704192338"/>
  <p:tag name="MH_LIBRARY" val="GRAPHIC"/>
  <p:tag name="MH_TYPE" val="SubTitle"/>
  <p:tag name="MH_ORDER" val="3"/>
</p:tagLst>
</file>

<file path=ppt/tags/tag130.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Text"/>
  <p:tag name="MH_ORDER" val="3"/>
</p:tagLst>
</file>

<file path=ppt/tags/tag131.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SubTitle"/>
  <p:tag name="MH_ORDER" val="3"/>
</p:tagLst>
</file>

<file path=ppt/tags/tag132.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Other"/>
  <p:tag name="MH_ORDER" val="2"/>
</p:tagLst>
</file>

<file path=ppt/tags/tag133.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Text"/>
  <p:tag name="MH_ORDER" val="2"/>
</p:tagLst>
</file>

<file path=ppt/tags/tag134.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SubTitle"/>
  <p:tag name="MH_ORDER" val="2"/>
</p:tagLst>
</file>

<file path=ppt/tags/tag135.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Other"/>
  <p:tag name="MH_ORDER" val="3"/>
</p:tagLst>
</file>

<file path=ppt/tags/tag136.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Text"/>
  <p:tag name="MH_ORDER" val="1"/>
</p:tagLst>
</file>

<file path=ppt/tags/tag137.xml><?xml version="1.0" encoding="utf-8"?>
<p:tagLst xmlns:a="http://schemas.openxmlformats.org/drawingml/2006/main" xmlns:r="http://schemas.openxmlformats.org/officeDocument/2006/relationships" xmlns:p="http://schemas.openxmlformats.org/presentationml/2006/main">
  <p:tag name="MH" val="20170704192415"/>
  <p:tag name="MH_LIBRARY" val="GRAPHIC"/>
  <p:tag name="MH_TYPE" val="SubTitle"/>
  <p:tag name="MH_ORDER" val="1"/>
</p:tagLst>
</file>

<file path=ppt/tags/tag138.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TuWHP#"/>
  <p:tag name="MH_LAYOUT" val="SubTitleTextDesc"/>
  <p:tag name="MH" val="20170704192528"/>
  <p:tag name="MH_LIBRARY" val="GRAPHIC"/>
</p:tagLst>
</file>

<file path=ppt/tags/tag139.xml><?xml version="1.0" encoding="utf-8"?>
<p:tagLst xmlns:a="http://schemas.openxmlformats.org/drawingml/2006/main" xmlns:r="http://schemas.openxmlformats.org/officeDocument/2006/relationships" xmlns:p="http://schemas.openxmlformats.org/presentationml/2006/main">
  <p:tag name="MH" val="20170704192528"/>
  <p:tag name="MH_LIBRARY" val="GRAPHIC"/>
  <p:tag name="MH_TYPE" val="Other"/>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70704192338"/>
  <p:tag name="MH_LIBRARY" val="GRAPHIC"/>
  <p:tag name="MH_TYPE" val="Other"/>
  <p:tag name="MH_ORDER" val="4"/>
</p:tagLst>
</file>

<file path=ppt/tags/tag140.xml><?xml version="1.0" encoding="utf-8"?>
<p:tagLst xmlns:a="http://schemas.openxmlformats.org/drawingml/2006/main" xmlns:r="http://schemas.openxmlformats.org/officeDocument/2006/relationships" xmlns:p="http://schemas.openxmlformats.org/presentationml/2006/main">
  <p:tag name="MH" val="20170704192528"/>
  <p:tag name="MH_LIBRARY" val="GRAPHIC"/>
  <p:tag name="MH_TYPE" val="Text"/>
  <p:tag name="MH_ORDER" val="1"/>
</p:tagLst>
</file>

<file path=ppt/tags/tag141.xml><?xml version="1.0" encoding="utf-8"?>
<p:tagLst xmlns:a="http://schemas.openxmlformats.org/drawingml/2006/main" xmlns:r="http://schemas.openxmlformats.org/officeDocument/2006/relationships" xmlns:p="http://schemas.openxmlformats.org/presentationml/2006/main">
  <p:tag name="MH" val="20170704192528"/>
  <p:tag name="MH_LIBRARY" val="GRAPHIC"/>
  <p:tag name="MH_TYPE" val="Other"/>
  <p:tag name="MH_ORDER" val="2"/>
</p:tagLst>
</file>

<file path=ppt/tags/tag142.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TuWHP#"/>
  <p:tag name="MH_LAYOUT" val="SubTitleText"/>
  <p:tag name="MH" val="20170704192450"/>
  <p:tag name="MH_LIBRARY" val="GRAPHIC"/>
</p:tagLst>
</file>

<file path=ppt/tags/tag143.xml><?xml version="1.0" encoding="utf-8"?>
<p:tagLst xmlns:a="http://schemas.openxmlformats.org/drawingml/2006/main" xmlns:r="http://schemas.openxmlformats.org/officeDocument/2006/relationships" xmlns:p="http://schemas.openxmlformats.org/presentationml/2006/main">
  <p:tag name="MH" val="20170704192450"/>
  <p:tag name="MH_LIBRARY" val="GRAPHIC"/>
  <p:tag name="MH_TYPE" val="PageTitle"/>
  <p:tag name="MH_ORDER" val="PageTitle"/>
</p:tagLst>
</file>

<file path=ppt/tags/tag144.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TuWHP#"/>
  <p:tag name="MH_LAYOUT" val="SubTitle"/>
  <p:tag name="MH" val="20170704192457"/>
  <p:tag name="MH_LIBRARY" val="GRAPHIC"/>
</p:tagLst>
</file>

<file path=ppt/tags/tag145.xml><?xml version="1.0" encoding="utf-8"?>
<p:tagLst xmlns:a="http://schemas.openxmlformats.org/drawingml/2006/main" xmlns:r="http://schemas.openxmlformats.org/officeDocument/2006/relationships" xmlns:p="http://schemas.openxmlformats.org/presentationml/2006/main">
  <p:tag name="MH" val="20170704192457"/>
  <p:tag name="MH_LIBRARY" val="GRAPHIC"/>
  <p:tag name="MH_TYPE" val="Other"/>
  <p:tag name="MH_ORDER" val="1"/>
</p:tagLst>
</file>

<file path=ppt/tags/tag146.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TuWHP#"/>
  <p:tag name="MH_LAYOUT" val="SubTitleText"/>
  <p:tag name="MH" val="20170704192503"/>
  <p:tag name="MH_LIBRARY" val="GRAPHIC"/>
</p:tagLst>
</file>

<file path=ppt/tags/tag147.xml><?xml version="1.0" encoding="utf-8"?>
<p:tagLst xmlns:a="http://schemas.openxmlformats.org/drawingml/2006/main" xmlns:r="http://schemas.openxmlformats.org/officeDocument/2006/relationships" xmlns:p="http://schemas.openxmlformats.org/presentationml/2006/main">
  <p:tag name="MH" val="20170704192503"/>
  <p:tag name="MH_LIBRARY" val="GRAPHIC"/>
  <p:tag name="MH_TYPE" val="Other"/>
  <p:tag name="MH_ORDER" val="2"/>
</p:tagLst>
</file>

<file path=ppt/tags/tag148.xml><?xml version="1.0" encoding="utf-8"?>
<p:tagLst xmlns:a="http://schemas.openxmlformats.org/drawingml/2006/main" xmlns:r="http://schemas.openxmlformats.org/officeDocument/2006/relationships" xmlns:p="http://schemas.openxmlformats.org/presentationml/2006/main">
  <p:tag name="MH" val="20170704192503"/>
  <p:tag name="MH_LIBRARY" val="GRAPHIC"/>
  <p:tag name="MH_TYPE" val="Other"/>
  <p:tag name="MH_ORDER" val="3"/>
</p:tagLst>
</file>

<file path=ppt/tags/tag149.xml><?xml version="1.0" encoding="utf-8"?>
<p:tagLst xmlns:a="http://schemas.openxmlformats.org/drawingml/2006/main" xmlns:r="http://schemas.openxmlformats.org/officeDocument/2006/relationships" xmlns:p="http://schemas.openxmlformats.org/presentationml/2006/main">
  <p:tag name="MH" val="20170704192503"/>
  <p:tag name="MH_LIBRARY" val="GRAPHIC"/>
  <p:tag name="MH_TYPE" val="Other"/>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704192338"/>
  <p:tag name="MH_LIBRARY" val="GRAPHIC"/>
  <p:tag name="MH_TYPE" val="Other"/>
  <p:tag name="MH_ORDER" val="5"/>
</p:tagLst>
</file>

<file path=ppt/tags/tag150.xml><?xml version="1.0" encoding="utf-8"?>
<p:tagLst xmlns:a="http://schemas.openxmlformats.org/drawingml/2006/main" xmlns:r="http://schemas.openxmlformats.org/officeDocument/2006/relationships" xmlns:p="http://schemas.openxmlformats.org/presentationml/2006/main">
  <p:tag name="MH" val="20170704192503"/>
  <p:tag name="MH_LIBRARY" val="GRAPHIC"/>
  <p:tag name="MH_TYPE" val="Other"/>
  <p:tag name="MH_ORDER" val="4"/>
</p:tagLst>
</file>

<file path=ppt/tags/tag151.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TuWHP#"/>
  <p:tag name="MH_LAYOUT" val="SubTitleText"/>
  <p:tag name="MH" val="20170704192510"/>
  <p:tag name="MH_LIBRARY" val="GRAPHIC"/>
</p:tagLst>
</file>

<file path=ppt/tags/tag152.xml><?xml version="1.0" encoding="utf-8"?>
<p:tagLst xmlns:a="http://schemas.openxmlformats.org/drawingml/2006/main" xmlns:r="http://schemas.openxmlformats.org/officeDocument/2006/relationships" xmlns:p="http://schemas.openxmlformats.org/presentationml/2006/main">
  <p:tag name="MH" val="20170704192510"/>
  <p:tag name="MH_LIBRARY" val="GRAPHIC"/>
  <p:tag name="MH_TYPE" val="Other"/>
  <p:tag name="MH_ORDER" val="1"/>
</p:tagLst>
</file>

<file path=ppt/tags/tag153.xml><?xml version="1.0" encoding="utf-8"?>
<p:tagLst xmlns:a="http://schemas.openxmlformats.org/drawingml/2006/main" xmlns:r="http://schemas.openxmlformats.org/officeDocument/2006/relationships" xmlns:p="http://schemas.openxmlformats.org/presentationml/2006/main">
  <p:tag name="MH" val="20170704192510"/>
  <p:tag name="MH_LIBRARY" val="GRAPHIC"/>
  <p:tag name="MH_TYPE" val="Other"/>
  <p:tag name="MH_ORDER" val="2"/>
</p:tagLst>
</file>

<file path=ppt/tags/tag154.xml><?xml version="1.0" encoding="utf-8"?>
<p:tagLst xmlns:a="http://schemas.openxmlformats.org/drawingml/2006/main" xmlns:r="http://schemas.openxmlformats.org/officeDocument/2006/relationships" xmlns:p="http://schemas.openxmlformats.org/presentationml/2006/main">
  <p:tag name="MH" val="20170704192510"/>
  <p:tag name="MH_LIBRARY" val="GRAPHIC"/>
  <p:tag name="MH_TYPE" val="Other"/>
  <p:tag name="MH_ORDER" val="3"/>
</p:tagLst>
</file>

<file path=ppt/tags/tag155.xml><?xml version="1.0" encoding="utf-8"?>
<p:tagLst xmlns:a="http://schemas.openxmlformats.org/drawingml/2006/main" xmlns:r="http://schemas.openxmlformats.org/officeDocument/2006/relationships" xmlns:p="http://schemas.openxmlformats.org/presentationml/2006/main">
  <p:tag name="MH" val="20170704192510"/>
  <p:tag name="MH_LIBRARY" val="GRAPHIC"/>
  <p:tag name="MH_TYPE" val="Other"/>
  <p:tag name="MH_ORDER" val="4"/>
</p:tagLst>
</file>

<file path=ppt/tags/tag156.xml><?xml version="1.0" encoding="utf-8"?>
<p:tagLst xmlns:a="http://schemas.openxmlformats.org/drawingml/2006/main" xmlns:r="http://schemas.openxmlformats.org/officeDocument/2006/relationships" xmlns:p="http://schemas.openxmlformats.org/presentationml/2006/main">
  <p:tag name="MH_TYPE" val="#NeiR#"/>
  <p:tag name="MH_NUMBER" val="大于六"/>
  <p:tag name="MH_CATEGORY" val="#TuWHP#"/>
  <p:tag name="MH_LAYOUT" val="SubTitleText"/>
  <p:tag name="MH" val="20170704192549"/>
  <p:tag name="MH_LIBRARY" val="GRAPHIC"/>
</p:tagLst>
</file>

<file path=ppt/tags/tag157.xml><?xml version="1.0" encoding="utf-8"?>
<p:tagLst xmlns:a="http://schemas.openxmlformats.org/drawingml/2006/main" xmlns:r="http://schemas.openxmlformats.org/officeDocument/2006/relationships" xmlns:p="http://schemas.openxmlformats.org/presentationml/2006/main">
  <p:tag name="MH" val="20170704192549"/>
  <p:tag name="MH_LIBRARY" val="GRAPHIC"/>
  <p:tag name="MH_TYPE" val="Other"/>
  <p:tag name="MH_ORDER" val="1"/>
</p:tagLst>
</file>

<file path=ppt/tags/tag158.xml><?xml version="1.0" encoding="utf-8"?>
<p:tagLst xmlns:a="http://schemas.openxmlformats.org/drawingml/2006/main" xmlns:r="http://schemas.openxmlformats.org/officeDocument/2006/relationships" xmlns:p="http://schemas.openxmlformats.org/presentationml/2006/main">
  <p:tag name="MH" val="20170704192549"/>
  <p:tag name="MH_LIBRARY" val="GRAPHIC"/>
  <p:tag name="MH_TYPE" val="Other"/>
  <p:tag name="MH_ORDER" val="2"/>
</p:tagLst>
</file>

<file path=ppt/tags/tag159.xml><?xml version="1.0" encoding="utf-8"?>
<p:tagLst xmlns:a="http://schemas.openxmlformats.org/drawingml/2006/main" xmlns:r="http://schemas.openxmlformats.org/officeDocument/2006/relationships" xmlns:p="http://schemas.openxmlformats.org/presentationml/2006/main">
  <p:tag name="MH" val="20170704192549"/>
  <p:tag name="MH_LIBRARY" val="GRAPHIC"/>
  <p:tag name="MH_TYPE" val="Other"/>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70704192338"/>
  <p:tag name="MH_LIBRARY" val="GRAPHIC"/>
  <p:tag name="MH_TYPE" val="Other"/>
  <p:tag name="MH_ORDER" val="6"/>
</p:tagLst>
</file>

<file path=ppt/tags/tag160.xml><?xml version="1.0" encoding="utf-8"?>
<p:tagLst xmlns:a="http://schemas.openxmlformats.org/drawingml/2006/main" xmlns:r="http://schemas.openxmlformats.org/officeDocument/2006/relationships" xmlns:p="http://schemas.openxmlformats.org/presentationml/2006/main">
  <p:tag name="MH" val="20170704192549"/>
  <p:tag name="MH_LIBRARY" val="GRAPHIC"/>
  <p:tag name="MH_TYPE" val="Other"/>
  <p:tag name="MH_ORDER" val="4"/>
</p:tagLst>
</file>

<file path=ppt/tags/tag161.xml><?xml version="1.0" encoding="utf-8"?>
<p:tagLst xmlns:a="http://schemas.openxmlformats.org/drawingml/2006/main" xmlns:r="http://schemas.openxmlformats.org/officeDocument/2006/relationships" xmlns:p="http://schemas.openxmlformats.org/presentationml/2006/main">
  <p:tag name="MH" val="20170704192549"/>
  <p:tag name="MH_LIBRARY" val="GRAPHIC"/>
  <p:tag name="MH_TYPE" val="Other"/>
  <p:tag name="MH_ORDER" val="5"/>
</p:tagLst>
</file>

<file path=ppt/tags/tag17.xml><?xml version="1.0" encoding="utf-8"?>
<p:tagLst xmlns:a="http://schemas.openxmlformats.org/drawingml/2006/main" xmlns:r="http://schemas.openxmlformats.org/officeDocument/2006/relationships" xmlns:p="http://schemas.openxmlformats.org/presentationml/2006/main">
  <p:tag name="MH" val="20170704192338"/>
  <p:tag name="MH_LIBRARY" val="GRAPHIC"/>
  <p:tag name="MH_TYPE" val="SubTitle"/>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70704192338"/>
  <p:tag name="MH_LIBRARY" val="GRAPHIC"/>
  <p:tag name="MH_TYPE" val="Other"/>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70704192338"/>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PA" val="v4.1.3"/>
</p:tagLst>
</file>

<file path=ppt/tags/tag20.xml><?xml version="1.0" encoding="utf-8"?>
<p:tagLst xmlns:a="http://schemas.openxmlformats.org/drawingml/2006/main" xmlns:r="http://schemas.openxmlformats.org/officeDocument/2006/relationships" xmlns:p="http://schemas.openxmlformats.org/presentationml/2006/main">
  <p:tag name="MH" val="20170704192338"/>
  <p:tag name="MH_LIBRARY" val="GRAPHIC"/>
  <p:tag name="MH_TYPE" val="Other"/>
  <p:tag name="MH_ORDER" val="3"/>
</p:tagLst>
</file>

<file path=ppt/tags/tag21.xml><?xml version="1.0" encoding="utf-8"?>
<p:tagLst xmlns:a="http://schemas.openxmlformats.org/drawingml/2006/main" xmlns:r="http://schemas.openxmlformats.org/officeDocument/2006/relationships" xmlns:p="http://schemas.openxmlformats.org/presentationml/2006/main">
  <p:tag name="MH" val="20170704192338"/>
  <p:tag name="MH_LIBRARY" val="GRAPHIC"/>
  <p:tag name="MH_TYPE" val="SubTitle"/>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BingLLB#"/>
  <p:tag name="MH_LAYOUT" val="SubTitleDesc"/>
  <p:tag name="MH" val="20170704192109"/>
  <p:tag name="MH_LIBRARY" val="GRAPHIC"/>
</p:tagLst>
</file>

<file path=ppt/tags/tag23.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11"/>
</p:tagLst>
</file>

<file path=ppt/tags/tag24.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12"/>
</p:tagLst>
</file>

<file path=ppt/tags/tag25.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2"/>
</p:tagLst>
</file>

<file path=ppt/tags/tag27.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3"/>
</p:tagLst>
</file>

<file path=ppt/tags/tag28.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4"/>
</p:tagLst>
</file>

<file path=ppt/tags/tag29.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5"/>
</p:tagLst>
</file>

<file path=ppt/tags/tag3.xml><?xml version="1.0" encoding="utf-8"?>
<p:tagLst xmlns:a="http://schemas.openxmlformats.org/drawingml/2006/main" xmlns:r="http://schemas.openxmlformats.org/officeDocument/2006/relationships" xmlns:p="http://schemas.openxmlformats.org/presentationml/2006/main">
  <p:tag name="PA" val="v4.1.3"/>
</p:tagLst>
</file>

<file path=ppt/tags/tag30.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6"/>
</p:tagLst>
</file>

<file path=ppt/tags/tag31.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7"/>
</p:tagLst>
</file>

<file path=ppt/tags/tag32.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8"/>
</p:tagLst>
</file>

<file path=ppt/tags/tag33.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9"/>
</p:tagLst>
</file>

<file path=ppt/tags/tag34.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SubTitle"/>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Other"/>
  <p:tag name="MH_ORDER" val="10"/>
</p:tagLst>
</file>

<file path=ppt/tags/tag36.xml><?xml version="1.0" encoding="utf-8"?>
<p:tagLst xmlns:a="http://schemas.openxmlformats.org/drawingml/2006/main" xmlns:r="http://schemas.openxmlformats.org/officeDocument/2006/relationships" xmlns:p="http://schemas.openxmlformats.org/presentationml/2006/main">
  <p:tag name="MH" val="20170704192109"/>
  <p:tag name="MH_LIBRARY" val="GRAPHIC"/>
  <p:tag name="MH_TYPE" val="SubTitle"/>
  <p:tag name="MH_ORDER" val="2"/>
</p:tagLst>
</file>

<file path=ppt/tags/tag37.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LiuChBZh#"/>
  <p:tag name="MH_LAYOUT" val="SubTitleText"/>
  <p:tag name="MH" val="20170704192125"/>
  <p:tag name="MH_LIBRARY" val="GRAPHIC"/>
</p:tagLst>
</file>

<file path=ppt/tags/tag38.xml><?xml version="1.0" encoding="utf-8"?>
<p:tagLst xmlns:a="http://schemas.openxmlformats.org/drawingml/2006/main" xmlns:r="http://schemas.openxmlformats.org/officeDocument/2006/relationships" xmlns:p="http://schemas.openxmlformats.org/presentationml/2006/main">
  <p:tag name="MH" val="20170704192125"/>
  <p:tag name="MH_LIBRARY" val="GRAPHIC"/>
  <p:tag name="MH_TYPE" val="SubTitle"/>
  <p:tag name="MH_ORDER" val="1"/>
</p:tagLst>
</file>

<file path=ppt/tags/tag39.xml><?xml version="1.0" encoding="utf-8"?>
<p:tagLst xmlns:a="http://schemas.openxmlformats.org/drawingml/2006/main" xmlns:r="http://schemas.openxmlformats.org/officeDocument/2006/relationships" xmlns:p="http://schemas.openxmlformats.org/presentationml/2006/main">
  <p:tag name="MH" val="20170704192125"/>
  <p:tag name="MH_LIBRARY" val="GRAPHIC"/>
  <p:tag name="MH_TYPE" val="SubTitle"/>
  <p:tag name="MH_ORDER" val="2"/>
</p:tagLst>
</file>

<file path=ppt/tags/tag4.xml><?xml version="1.0" encoding="utf-8"?>
<p:tagLst xmlns:a="http://schemas.openxmlformats.org/drawingml/2006/main" xmlns:r="http://schemas.openxmlformats.org/officeDocument/2006/relationships" xmlns:p="http://schemas.openxmlformats.org/presentationml/2006/main">
  <p:tag name="PA" val="v4.1.3"/>
</p:tagLst>
</file>

<file path=ppt/tags/tag40.xml><?xml version="1.0" encoding="utf-8"?>
<p:tagLst xmlns:a="http://schemas.openxmlformats.org/drawingml/2006/main" xmlns:r="http://schemas.openxmlformats.org/officeDocument/2006/relationships" xmlns:p="http://schemas.openxmlformats.org/presentationml/2006/main">
  <p:tag name="MH" val="20170704192125"/>
  <p:tag name="MH_LIBRARY" val="GRAPHIC"/>
  <p:tag name="MH_TYPE" val="SubTitle"/>
  <p:tag name="MH_ORDER" val="3"/>
</p:tagLst>
</file>

<file path=ppt/tags/tag41.xml><?xml version="1.0" encoding="utf-8"?>
<p:tagLst xmlns:a="http://schemas.openxmlformats.org/drawingml/2006/main" xmlns:r="http://schemas.openxmlformats.org/officeDocument/2006/relationships" xmlns:p="http://schemas.openxmlformats.org/presentationml/2006/main">
  <p:tag name="MH" val="20170704192125"/>
  <p:tag name="MH_LIBRARY" val="GRAPHIC"/>
  <p:tag name="MH_TYPE" val="SubTitle"/>
  <p:tag name="MH_ORDER" val="4"/>
</p:tagLst>
</file>

<file path=ppt/tags/tag42.xml><?xml version="1.0" encoding="utf-8"?>
<p:tagLst xmlns:a="http://schemas.openxmlformats.org/drawingml/2006/main" xmlns:r="http://schemas.openxmlformats.org/officeDocument/2006/relationships" xmlns:p="http://schemas.openxmlformats.org/presentationml/2006/main">
  <p:tag name="MH" val="20170704192125"/>
  <p:tag name="MH_LIBRARY" val="GRAPHIC"/>
  <p:tag name="MH_TYPE" val="SubTitle"/>
  <p:tag name="MH_ORDER" val="5"/>
</p:tagLst>
</file>

<file path=ppt/tags/tag43.xml><?xml version="1.0" encoding="utf-8"?>
<p:tagLst xmlns:a="http://schemas.openxmlformats.org/drawingml/2006/main" xmlns:r="http://schemas.openxmlformats.org/officeDocument/2006/relationships" xmlns:p="http://schemas.openxmlformats.org/presentationml/2006/main">
  <p:tag name="MH" val="20170704192125"/>
  <p:tag name="MH_LIBRARY" val="GRAPHIC"/>
  <p:tag name="MH_TYPE" val="Other"/>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70704192125"/>
  <p:tag name="MH_LIBRARY" val="GRAPHIC"/>
  <p:tag name="MH_TYPE" val="Other"/>
  <p:tag name="MH_ORDER" val="2"/>
</p:tagLst>
</file>

<file path=ppt/tags/tag45.xml><?xml version="1.0" encoding="utf-8"?>
<p:tagLst xmlns:a="http://schemas.openxmlformats.org/drawingml/2006/main" xmlns:r="http://schemas.openxmlformats.org/officeDocument/2006/relationships" xmlns:p="http://schemas.openxmlformats.org/presentationml/2006/main">
  <p:tag name="MH" val="20170704192125"/>
  <p:tag name="MH_LIBRARY" val="GRAPHIC"/>
  <p:tag name="MH_TYPE" val="Other"/>
  <p:tag name="MH_ORDER" val="3"/>
</p:tagLst>
</file>

<file path=ppt/tags/tag46.xml><?xml version="1.0" encoding="utf-8"?>
<p:tagLst xmlns:a="http://schemas.openxmlformats.org/drawingml/2006/main" xmlns:r="http://schemas.openxmlformats.org/officeDocument/2006/relationships" xmlns:p="http://schemas.openxmlformats.org/presentationml/2006/main">
  <p:tag name="MH" val="20170704192125"/>
  <p:tag name="MH_LIBRARY" val="GRAPHIC"/>
  <p:tag name="MH_TYPE" val="Other"/>
  <p:tag name="MH_ORDER" val="4"/>
</p:tagLst>
</file>

<file path=ppt/tags/tag47.xml><?xml version="1.0" encoding="utf-8"?>
<p:tagLst xmlns:a="http://schemas.openxmlformats.org/drawingml/2006/main" xmlns:r="http://schemas.openxmlformats.org/officeDocument/2006/relationships" xmlns:p="http://schemas.openxmlformats.org/presentationml/2006/main">
  <p:tag name="MH" val="20170704192125"/>
  <p:tag name="MH_LIBRARY" val="GRAPHIC"/>
  <p:tag name="MH_TYPE" val="Other"/>
  <p:tag name="MH_ORDER" val="5"/>
</p:tagLst>
</file>

<file path=ppt/tags/tag48.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Desc"/>
  <p:tag name="MH" val="20170704192147"/>
  <p:tag name="MH_LIBRARY" val="GRAPHIC"/>
</p:tagLst>
</file>

<file path=ppt/tags/tag49.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9"/>
</p:tagLst>
</file>

<file path=ppt/tags/tag5.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70704192338"/>
  <p:tag name="MH_LIBRARY" val="GRAPHIC"/>
</p:tagLst>
</file>

<file path=ppt/tags/tag50.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2"/>
</p:tagLst>
</file>

<file path=ppt/tags/tag52.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3"/>
</p:tagLst>
</file>

<file path=ppt/tags/tag53.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4"/>
</p:tagLst>
</file>

<file path=ppt/tags/tag54.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5"/>
</p:tagLst>
</file>

<file path=ppt/tags/tag55.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6"/>
</p:tagLst>
</file>

<file path=ppt/tags/tag56.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7"/>
</p:tagLst>
</file>

<file path=ppt/tags/tag57.xml><?xml version="1.0" encoding="utf-8"?>
<p:tagLst xmlns:a="http://schemas.openxmlformats.org/drawingml/2006/main" xmlns:r="http://schemas.openxmlformats.org/officeDocument/2006/relationships" xmlns:p="http://schemas.openxmlformats.org/presentationml/2006/main">
  <p:tag name="MH" val="20170704192147"/>
  <p:tag name="MH_LIBRARY" val="GRAPHIC"/>
  <p:tag name="MH_TYPE" val="Other"/>
  <p:tag name="MH_ORDER" val="8"/>
</p:tagLst>
</file>

<file path=ppt/tags/tag58.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YinZJG#"/>
  <p:tag name="MH_LAYOUT" val="TitleSubTitle"/>
  <p:tag name="MH" val="20170704192254"/>
  <p:tag name="MH_LIBRARY" val="GRAPHIC"/>
</p:tagLst>
</file>

<file path=ppt/tags/tag59.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6"/>
</p:tagLst>
</file>

<file path=ppt/tags/tag6.xml><?xml version="1.0" encoding="utf-8"?>
<p:tagLst xmlns:a="http://schemas.openxmlformats.org/drawingml/2006/main" xmlns:r="http://schemas.openxmlformats.org/officeDocument/2006/relationships" xmlns:p="http://schemas.openxmlformats.org/presentationml/2006/main">
  <p:tag name="MH" val="20170704192338"/>
  <p:tag name="MH_LIBRARY" val="GRAPHIC"/>
  <p:tag name="MH_TYPE" val="Other"/>
  <p:tag name="MH_ORDER" val="10"/>
</p:tagLst>
</file>

<file path=ppt/tags/tag60.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SubTitle"/>
  <p:tag name="MH_ORDER" val="2"/>
</p:tagLst>
</file>

<file path=ppt/tags/tag61.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5"/>
</p:tagLst>
</file>

<file path=ppt/tags/tag62.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SubTitle"/>
  <p:tag name="MH_ORDER" val="4"/>
</p:tagLst>
</file>

<file path=ppt/tags/tag63.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4"/>
</p:tagLst>
</file>

<file path=ppt/tags/tag64.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Title"/>
  <p:tag name="MH_ORDER" val="2"/>
</p:tagLst>
</file>

<file path=ppt/tags/tag65.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3"/>
</p:tagLst>
</file>

<file path=ppt/tags/tag66.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Title"/>
  <p:tag name="MH_ORDER" val="1"/>
</p:tagLst>
</file>

<file path=ppt/tags/tag67.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2"/>
</p:tagLst>
</file>

<file path=ppt/tags/tag68.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SubTitle"/>
  <p:tag name="MH_ORDER" val="3"/>
</p:tagLst>
</file>

<file path=ppt/tags/tag69.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Other"/>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704192338"/>
  <p:tag name="MH_LIBRARY" val="GRAPHIC"/>
  <p:tag name="MH_TYPE" val="Other"/>
  <p:tag name="MH_ORDER" val="11"/>
</p:tagLst>
</file>

<file path=ppt/tags/tag70.xml><?xml version="1.0" encoding="utf-8"?>
<p:tagLst xmlns:a="http://schemas.openxmlformats.org/drawingml/2006/main" xmlns:r="http://schemas.openxmlformats.org/officeDocument/2006/relationships" xmlns:p="http://schemas.openxmlformats.org/presentationml/2006/main">
  <p:tag name="MH" val="20170704192254"/>
  <p:tag name="MH_LIBRARY" val="GRAPHIC"/>
  <p:tag name="MH_TYPE" val="SubTitle"/>
  <p:tag name="MH_ORDER" val="1"/>
</p:tagLst>
</file>

<file path=ppt/tags/tag71.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Desc"/>
  <p:tag name="MH" val="20170704192302"/>
  <p:tag name="MH_LIBRARY" val="GRAPHIC"/>
</p:tagLst>
</file>

<file path=ppt/tags/tag72.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2"/>
</p:tagLst>
</file>

<file path=ppt/tags/tag73.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3"/>
</p:tagLst>
</file>

<file path=ppt/tags/tag74.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1"/>
</p:tagLst>
</file>

<file path=ppt/tags/tag75.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2"/>
</p:tagLst>
</file>

<file path=ppt/tags/tag76.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3"/>
</p:tagLst>
</file>

<file path=ppt/tags/tag77.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4"/>
</p:tagLst>
</file>

<file path=ppt/tags/tag78.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5"/>
</p:tagLst>
</file>

<file path=ppt/tags/tag79.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SubTitle"/>
  <p:tag name="MH_ORDER" val="6"/>
</p:tagLst>
</file>

<file path=ppt/tags/tag8.xml><?xml version="1.0" encoding="utf-8"?>
<p:tagLst xmlns:a="http://schemas.openxmlformats.org/drawingml/2006/main" xmlns:r="http://schemas.openxmlformats.org/officeDocument/2006/relationships" xmlns:p="http://schemas.openxmlformats.org/presentationml/2006/main">
  <p:tag name="MH" val="20170704192338"/>
  <p:tag name="MH_LIBRARY" val="GRAPHIC"/>
  <p:tag name="MH_TYPE" val="Other"/>
  <p:tag name="MH_ORDER" val="12"/>
</p:tagLst>
</file>

<file path=ppt/tags/tag80.xml><?xml version="1.0" encoding="utf-8"?>
<p:tagLst xmlns:a="http://schemas.openxmlformats.org/drawingml/2006/main" xmlns:r="http://schemas.openxmlformats.org/officeDocument/2006/relationships" xmlns:p="http://schemas.openxmlformats.org/presentationml/2006/main">
  <p:tag name="MH" val="20170704192302"/>
  <p:tag name="MH_LIBRARY" val="GRAPHIC"/>
  <p:tag name="MH_TYPE" val="Other"/>
  <p:tag name="MH_ORDER" val="1"/>
</p:tagLst>
</file>

<file path=ppt/tags/tag81.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XunHChF#"/>
  <p:tag name="MH_LAYOUT" val="SubTitleDesc"/>
  <p:tag name="MH" val="20170704192157"/>
  <p:tag name="MH_LIBRARY" val="GRAPHIC"/>
</p:tagLst>
</file>

<file path=ppt/tags/tag82.xml><?xml version="1.0" encoding="utf-8"?>
<p:tagLst xmlns:a="http://schemas.openxmlformats.org/drawingml/2006/main" xmlns:r="http://schemas.openxmlformats.org/officeDocument/2006/relationships" xmlns:p="http://schemas.openxmlformats.org/presentationml/2006/main">
  <p:tag name="MH" val="20170704192157"/>
  <p:tag name="MH_LIBRARY" val="GRAPHIC"/>
  <p:tag name="MH_TYPE" val="Other"/>
  <p:tag name="MH_ORDER" val="1"/>
</p:tagLst>
</file>

<file path=ppt/tags/tag83.xml><?xml version="1.0" encoding="utf-8"?>
<p:tagLst xmlns:a="http://schemas.openxmlformats.org/drawingml/2006/main" xmlns:r="http://schemas.openxmlformats.org/officeDocument/2006/relationships" xmlns:p="http://schemas.openxmlformats.org/presentationml/2006/main">
  <p:tag name="MH" val="20170704192157"/>
  <p:tag name="MH_LIBRARY" val="GRAPHIC"/>
  <p:tag name="MH_TYPE" val="Other"/>
  <p:tag name="MH_ORDER" val="2"/>
</p:tagLst>
</file>

<file path=ppt/tags/tag84.xml><?xml version="1.0" encoding="utf-8"?>
<p:tagLst xmlns:a="http://schemas.openxmlformats.org/drawingml/2006/main" xmlns:r="http://schemas.openxmlformats.org/officeDocument/2006/relationships" xmlns:p="http://schemas.openxmlformats.org/presentationml/2006/main">
  <p:tag name="MH" val="20170704192157"/>
  <p:tag name="MH_LIBRARY" val="GRAPHIC"/>
  <p:tag name="MH_TYPE" val="SubTitle"/>
  <p:tag name="MH_ORDER" val="1"/>
</p:tagLst>
</file>

<file path=ppt/tags/tag85.xml><?xml version="1.0" encoding="utf-8"?>
<p:tagLst xmlns:a="http://schemas.openxmlformats.org/drawingml/2006/main" xmlns:r="http://schemas.openxmlformats.org/officeDocument/2006/relationships" xmlns:p="http://schemas.openxmlformats.org/presentationml/2006/main">
  <p:tag name="MH" val="20170704192157"/>
  <p:tag name="MH_LIBRARY" val="GRAPHIC"/>
  <p:tag name="MH_TYPE" val="SubTitle"/>
  <p:tag name="MH_ORDER" val="2"/>
</p:tagLst>
</file>

<file path=ppt/tags/tag86.xml><?xml version="1.0" encoding="utf-8"?>
<p:tagLst xmlns:a="http://schemas.openxmlformats.org/drawingml/2006/main" xmlns:r="http://schemas.openxmlformats.org/officeDocument/2006/relationships" xmlns:p="http://schemas.openxmlformats.org/presentationml/2006/main">
  <p:tag name="MH" val="20170704192157"/>
  <p:tag name="MH_LIBRARY" val="GRAPHIC"/>
  <p:tag name="MH_TYPE" val="SubTitle"/>
  <p:tag name="MH_ORDER" val="3"/>
</p:tagLst>
</file>

<file path=ppt/tags/tag87.xml><?xml version="1.0" encoding="utf-8"?>
<p:tagLst xmlns:a="http://schemas.openxmlformats.org/drawingml/2006/main" xmlns:r="http://schemas.openxmlformats.org/officeDocument/2006/relationships" xmlns:p="http://schemas.openxmlformats.org/presentationml/2006/main">
  <p:tag name="MH" val="20170704192157"/>
  <p:tag name="MH_LIBRARY" val="GRAPHIC"/>
  <p:tag name="MH_TYPE" val="SubTitle"/>
  <p:tag name="MH_ORDER" val="4"/>
</p:tagLst>
</file>

<file path=ppt/tags/tag88.xml><?xml version="1.0" encoding="utf-8"?>
<p:tagLst xmlns:a="http://schemas.openxmlformats.org/drawingml/2006/main" xmlns:r="http://schemas.openxmlformats.org/officeDocument/2006/relationships" xmlns:p="http://schemas.openxmlformats.org/presentationml/2006/main">
  <p:tag name="MH" val="20170704192157"/>
  <p:tag name="MH_LIBRARY" val="GRAPHIC"/>
  <p:tag name="MH_TYPE" val="SubTitle"/>
  <p:tag name="MH_ORDER" val="5"/>
</p:tagLst>
</file>

<file path=ppt/tags/tag89.xml><?xml version="1.0" encoding="utf-8"?>
<p:tagLst xmlns:a="http://schemas.openxmlformats.org/drawingml/2006/main" xmlns:r="http://schemas.openxmlformats.org/officeDocument/2006/relationships" xmlns:p="http://schemas.openxmlformats.org/presentationml/2006/main">
  <p:tag name="MH" val="20170704192157"/>
  <p:tag name="MH_LIBRARY" val="GRAPHIC"/>
  <p:tag name="MH_TYPE" val="SubTitle"/>
  <p:tag name="MH_ORDER" val="6"/>
</p:tagLst>
</file>

<file path=ppt/tags/tag9.xml><?xml version="1.0" encoding="utf-8"?>
<p:tagLst xmlns:a="http://schemas.openxmlformats.org/drawingml/2006/main" xmlns:r="http://schemas.openxmlformats.org/officeDocument/2006/relationships" xmlns:p="http://schemas.openxmlformats.org/presentationml/2006/main">
  <p:tag name="MH" val="20170704192338"/>
  <p:tag name="MH_LIBRARY" val="GRAPHIC"/>
  <p:tag name="MH_TYPE" val="SubTitle"/>
  <p:tag name="MH_ORDER" val="4"/>
</p:tagLst>
</file>

<file path=ppt/tags/tag90.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70704192308"/>
  <p:tag name="MH_LIBRARY" val="GRAPHIC"/>
</p:tagLst>
</file>

<file path=ppt/tags/tag91.xml><?xml version="1.0" encoding="utf-8"?>
<p:tagLst xmlns:a="http://schemas.openxmlformats.org/drawingml/2006/main" xmlns:r="http://schemas.openxmlformats.org/officeDocument/2006/relationships" xmlns:p="http://schemas.openxmlformats.org/presentationml/2006/main">
  <p:tag name="MH" val="20170704192308"/>
  <p:tag name="MH_LIBRARY" val="GRAPHIC"/>
  <p:tag name="MH_TYPE" val="Other"/>
  <p:tag name="MH_ORDER" val="1"/>
</p:tagLst>
</file>

<file path=ppt/tags/tag92.xml><?xml version="1.0" encoding="utf-8"?>
<p:tagLst xmlns:a="http://schemas.openxmlformats.org/drawingml/2006/main" xmlns:r="http://schemas.openxmlformats.org/officeDocument/2006/relationships" xmlns:p="http://schemas.openxmlformats.org/presentationml/2006/main">
  <p:tag name="MH" val="20170704192308"/>
  <p:tag name="MH_LIBRARY" val="GRAPHIC"/>
  <p:tag name="MH_TYPE" val="Other"/>
  <p:tag name="MH_ORDER" val="2"/>
</p:tagLst>
</file>

<file path=ppt/tags/tag93.xml><?xml version="1.0" encoding="utf-8"?>
<p:tagLst xmlns:a="http://schemas.openxmlformats.org/drawingml/2006/main" xmlns:r="http://schemas.openxmlformats.org/officeDocument/2006/relationships" xmlns:p="http://schemas.openxmlformats.org/presentationml/2006/main">
  <p:tag name="MH" val="20170704192308"/>
  <p:tag name="MH_LIBRARY" val="GRAPHIC"/>
  <p:tag name="MH_TYPE" val="Other"/>
  <p:tag name="MH_ORDER" val="3"/>
</p:tagLst>
</file>

<file path=ppt/tags/tag94.xml><?xml version="1.0" encoding="utf-8"?>
<p:tagLst xmlns:a="http://schemas.openxmlformats.org/drawingml/2006/main" xmlns:r="http://schemas.openxmlformats.org/officeDocument/2006/relationships" xmlns:p="http://schemas.openxmlformats.org/presentationml/2006/main">
  <p:tag name="MH" val="20170704192308"/>
  <p:tag name="MH_LIBRARY" val="GRAPHIC"/>
  <p:tag name="MH_TYPE" val="SubTitle"/>
  <p:tag name="MH_ORDER" val="1"/>
</p:tagLst>
</file>

<file path=ppt/tags/tag95.xml><?xml version="1.0" encoding="utf-8"?>
<p:tagLst xmlns:a="http://schemas.openxmlformats.org/drawingml/2006/main" xmlns:r="http://schemas.openxmlformats.org/officeDocument/2006/relationships" xmlns:p="http://schemas.openxmlformats.org/presentationml/2006/main">
  <p:tag name="MH" val="20170704192308"/>
  <p:tag name="MH_LIBRARY" val="GRAPHIC"/>
  <p:tag name="MH_TYPE" val="Other"/>
  <p:tag name="MH_ORDER" val="4"/>
</p:tagLst>
</file>

<file path=ppt/tags/tag96.xml><?xml version="1.0" encoding="utf-8"?>
<p:tagLst xmlns:a="http://schemas.openxmlformats.org/drawingml/2006/main" xmlns:r="http://schemas.openxmlformats.org/officeDocument/2006/relationships" xmlns:p="http://schemas.openxmlformats.org/presentationml/2006/main">
  <p:tag name="MH" val="20170704192308"/>
  <p:tag name="MH_LIBRARY" val="GRAPHIC"/>
  <p:tag name="MH_TYPE" val="SubTitle"/>
  <p:tag name="MH_ORDER" val="3"/>
</p:tagLst>
</file>

<file path=ppt/tags/tag97.xml><?xml version="1.0" encoding="utf-8"?>
<p:tagLst xmlns:a="http://schemas.openxmlformats.org/drawingml/2006/main" xmlns:r="http://schemas.openxmlformats.org/officeDocument/2006/relationships" xmlns:p="http://schemas.openxmlformats.org/presentationml/2006/main">
  <p:tag name="MH" val="20170704192308"/>
  <p:tag name="MH_LIBRARY" val="GRAPHIC"/>
  <p:tag name="MH_TYPE" val="Other"/>
  <p:tag name="MH_ORDER" val="5"/>
</p:tagLst>
</file>

<file path=ppt/tags/tag98.xml><?xml version="1.0" encoding="utf-8"?>
<p:tagLst xmlns:a="http://schemas.openxmlformats.org/drawingml/2006/main" xmlns:r="http://schemas.openxmlformats.org/officeDocument/2006/relationships" xmlns:p="http://schemas.openxmlformats.org/presentationml/2006/main">
  <p:tag name="MH" val="20170704192308"/>
  <p:tag name="MH_LIBRARY" val="GRAPHIC"/>
  <p:tag name="MH_TYPE" val="SubTitle"/>
  <p:tag name="MH_ORDER" val="2"/>
</p:tagLst>
</file>

<file path=ppt/tags/tag99.xml><?xml version="1.0" encoding="utf-8"?>
<p:tagLst xmlns:a="http://schemas.openxmlformats.org/drawingml/2006/main" xmlns:r="http://schemas.openxmlformats.org/officeDocument/2006/relationships" xmlns:p="http://schemas.openxmlformats.org/presentationml/2006/main">
  <p:tag name="MH" val="20170704192308"/>
  <p:tag name="MH_LIBRARY" val="GRAPHIC"/>
  <p:tag name="MH_TYPE" val="Other"/>
  <p:tag name="MH_ORDER" val="6"/>
</p:tagLst>
</file>

<file path=ppt/theme/theme1.xml><?xml version="1.0" encoding="utf-8"?>
<a:theme xmlns:a="http://schemas.openxmlformats.org/drawingml/2006/main" name="2">
  <a:themeElements>
    <a:clrScheme name="自定义 49">
      <a:dk1>
        <a:sysClr val="windowText" lastClr="000000"/>
      </a:dk1>
      <a:lt1>
        <a:sysClr val="window" lastClr="FFFFFF"/>
      </a:lt1>
      <a:dk2>
        <a:srgbClr val="44546A"/>
      </a:dk2>
      <a:lt2>
        <a:srgbClr val="E7E6E6"/>
      </a:lt2>
      <a:accent1>
        <a:srgbClr val="FF99B2"/>
      </a:accent1>
      <a:accent2>
        <a:srgbClr val="E6A857"/>
      </a:accent2>
      <a:accent3>
        <a:srgbClr val="706F96"/>
      </a:accent3>
      <a:accent4>
        <a:srgbClr val="66A836"/>
      </a:accent4>
      <a:accent5>
        <a:srgbClr val="3DA3A6"/>
      </a:accent5>
      <a:accent6>
        <a:srgbClr val="D6D6D6"/>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1854</Words>
  <Application>Microsoft Office PowerPoint</Application>
  <PresentationFormat>全屏显示(16:9)</PresentationFormat>
  <Paragraphs>215</Paragraphs>
  <Slides>25</Slides>
  <Notes>25</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2017-12-30T07:38:53Z</dcterms:created>
  <dcterms:modified xsi:type="dcterms:W3CDTF">2020-06-23T01:19:59Z</dcterms:modified>
</cp:coreProperties>
</file>