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6" r:id="rId2"/>
    <p:sldId id="269" r:id="rId3"/>
    <p:sldId id="270" r:id="rId4"/>
    <p:sldId id="271" r:id="rId5"/>
  </p:sldIdLst>
  <p:sldSz cx="9144000" cy="5143500" type="screen16x9"/>
  <p:notesSz cx="6858000" cy="9144000"/>
  <p:embeddedFontLst>
    <p:embeddedFont>
      <p:font typeface="黑体" pitchFamily="49" charset="-122"/>
      <p:regular r:id="rId6"/>
    </p:embeddedFont>
    <p:embeddedFont>
      <p:font typeface="楷体" pitchFamily="49" charset="-122"/>
      <p:regular r:id="rId7"/>
    </p:embeddedFont>
    <p:embeddedFont>
      <p:font typeface="Wingdings 2" pitchFamily="18" charset="2"/>
      <p:regular r:id="rId8"/>
    </p:embeddedFont>
    <p:embeddedFont>
      <p:font typeface="仿宋" pitchFamily="49" charset="-122"/>
      <p:regular r:id="rId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72" y="-61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683014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6"/>
          <p:cNvSpPr txBox="1"/>
          <p:nvPr/>
        </p:nvSpPr>
        <p:spPr>
          <a:xfrm>
            <a:off x="2339752" y="267494"/>
            <a:ext cx="3315331" cy="50783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爱的教育</a:t>
            </a:r>
            <a:r>
              <a:rPr lang="en-US" altLang="zh-CN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读后感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26" name="TextBox 7"/>
          <p:cNvSpPr txBox="1"/>
          <p:nvPr/>
        </p:nvSpPr>
        <p:spPr>
          <a:xfrm>
            <a:off x="395536" y="954668"/>
            <a:ext cx="6855352" cy="398570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3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3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这个</a:t>
            </a:r>
            <a:r>
              <a:rPr lang="zh-CN" altLang="en-US" sz="2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假期，我一口气读完了</a:t>
            </a:r>
            <a:r>
              <a:rPr lang="en-US" altLang="zh-CN" sz="2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爱的教育</a:t>
            </a:r>
            <a:r>
              <a:rPr lang="en-US" altLang="zh-CN" sz="2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，真的非常喜欢，也让我很震撼。</a:t>
            </a:r>
          </a:p>
          <a:p>
            <a:r>
              <a:rPr lang="zh-CN" altLang="en-US" sz="2300" b="1" dirty="0">
                <a:latin typeface="楷体" panose="02010609060101010101" pitchFamily="49" charset="-122"/>
                <a:ea typeface="楷体" panose="02010609060101010101" pitchFamily="49" charset="-122"/>
              </a:rPr>
              <a:t>    这本书以一个意大利小学生安利柯写日记的形式，记录了发生在他小学四年级期间的一个个小故事。</a:t>
            </a:r>
            <a:r>
              <a:rPr lang="zh-CN" altLang="en-US" sz="2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故事里，有善良高尚的卡隆，他总是挺身而出帮助弱小者；有聪明懂事的德罗西，他学习优秀，却从不骄傲；有勤奋好学的斯代地，他不善言辞，却毅力非凡；更有可爱可亲</a:t>
            </a:r>
            <a:r>
              <a:rPr lang="en-US" altLang="zh-CN" sz="2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慈爱温和的新老师，以及热切爱着小主人公并给他指引的爸爸妈妈</a:t>
            </a:r>
            <a:r>
              <a:rPr lang="en-US" altLang="zh-CN" sz="2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这里洋溢着浓郁的亲子之情，师生之情，同学之情，还有小小少年的爱国之心。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7250888" y="942242"/>
            <a:ext cx="0" cy="37177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7360955" y="970056"/>
            <a:ext cx="14761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rgbClr val="0070C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开头扣题，交代读</a:t>
            </a:r>
            <a:r>
              <a:rPr lang="en-US" altLang="zh-CN" sz="2000" b="1" dirty="0">
                <a:solidFill>
                  <a:srgbClr val="0070C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《</a:t>
            </a:r>
            <a:r>
              <a:rPr lang="zh-CN" altLang="en-US" sz="2000" b="1" dirty="0">
                <a:solidFill>
                  <a:srgbClr val="0070C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爱的教育</a:t>
            </a:r>
            <a:r>
              <a:rPr lang="en-US" altLang="zh-CN" sz="2000" b="1" dirty="0">
                <a:solidFill>
                  <a:srgbClr val="0070C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》</a:t>
            </a:r>
            <a:r>
              <a:rPr lang="zh-CN" altLang="en-US" sz="2000" b="1" dirty="0">
                <a:solidFill>
                  <a:srgbClr val="0070C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的时间和总的感受，自然引出下文。 </a:t>
            </a:r>
          </a:p>
        </p:txBody>
      </p:sp>
      <p:sp>
        <p:nvSpPr>
          <p:cNvPr id="13" name="矩形 12"/>
          <p:cNvSpPr/>
          <p:nvPr/>
        </p:nvSpPr>
        <p:spPr>
          <a:xfrm>
            <a:off x="7371878" y="3033894"/>
            <a:ext cx="14761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srgbClr val="0070C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抓住重点，简要介绍书中内容，为写感受做好准备。</a:t>
            </a:r>
          </a:p>
        </p:txBody>
      </p:sp>
    </p:spTree>
    <p:extLst>
      <p:ext uri="{BB962C8B-B14F-4D97-AF65-F5344CB8AC3E}">
        <p14:creationId xmlns:p14="http://schemas.microsoft.com/office/powerpoint/2010/main" val="21922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1569" y="696172"/>
            <a:ext cx="6747339" cy="44012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有感于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小主人公安利柯的描述，我眼前一一闪过我的父母、老师、同学、朋友：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我的爸爸妈妈上班很忙，还要照顾我的生活，指导我的学习，关心的成长；老师每天辛辛苦苦上课、苦口婆心地谆谆教诲我们学知识、学做事、学做人；同学朋友在困难时帮助我、在成功时激励我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……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我也和安利柯一样被“爱”包围着啊！我要在被爱中感受爱、学会爱。</a:t>
            </a: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308304" y="1448365"/>
            <a:ext cx="17721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0070C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联系自身实际</a:t>
            </a:r>
            <a:r>
              <a:rPr lang="zh-CN" altLang="en-US" sz="2800" b="1" dirty="0">
                <a:solidFill>
                  <a:srgbClr val="0070C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把感受写具体。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7214884" y="699542"/>
            <a:ext cx="36004" cy="3851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70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82266" y="843558"/>
            <a:ext cx="6182021" cy="230832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真希望大家都能看一看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爱的教育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，我也希望把我的爱献给爸爸妈妈、老师同学，献给需要帮助的人，让大家都学会“爱别人”“传递爱”，让大家都能感受到温暖，感受到美好！ </a:t>
            </a:r>
          </a:p>
        </p:txBody>
      </p:sp>
      <p:sp>
        <p:nvSpPr>
          <p:cNvPr id="5" name="矩形 4"/>
          <p:cNvSpPr/>
          <p:nvPr/>
        </p:nvSpPr>
        <p:spPr>
          <a:xfrm>
            <a:off x="7371878" y="1063749"/>
            <a:ext cx="14761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400" b="1" dirty="0">
                <a:solidFill>
                  <a:srgbClr val="0070C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结尾总结全文，表达感受，使文章结构完整，中心突出。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7214884" y="915566"/>
            <a:ext cx="18002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606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"/>
          <p:cNvSpPr txBox="1"/>
          <p:nvPr/>
        </p:nvSpPr>
        <p:spPr>
          <a:xfrm>
            <a:off x="395536" y="1131590"/>
            <a:ext cx="8547165" cy="2769989"/>
          </a:xfrm>
          <a:prstGeom prst="rect">
            <a:avLst/>
          </a:prstGeom>
          <a:noFill/>
          <a:ln w="127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点评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小作者开头开门见山交代读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爱的教育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的时间和总体感受，引出下文。中间简述感受最深的内容及感受，并联系自己实际把感受写得很具体。结尾总结全文，表达希望，使文章结构完整，主题突出。</a:t>
            </a:r>
          </a:p>
        </p:txBody>
      </p:sp>
    </p:spTree>
    <p:extLst>
      <p:ext uri="{BB962C8B-B14F-4D97-AF65-F5344CB8AC3E}">
        <p14:creationId xmlns:p14="http://schemas.microsoft.com/office/powerpoint/2010/main" val="508860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22</TotalTime>
  <Words>299</Words>
  <Application>Microsoft Office PowerPoint</Application>
  <PresentationFormat>全屏显示(16:9)</PresentationFormat>
  <Paragraphs>11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1" baseType="lpstr">
      <vt:lpstr>Arial</vt:lpstr>
      <vt:lpstr>宋体</vt:lpstr>
      <vt:lpstr>黑体</vt:lpstr>
      <vt:lpstr>楷体</vt:lpstr>
      <vt:lpstr>Wingdings 2</vt:lpstr>
      <vt:lpstr>仿宋</vt:lpstr>
      <vt:lpstr>暗香扑面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dxq</cp:lastModifiedBy>
  <cp:revision>26</cp:revision>
  <dcterms:created xsi:type="dcterms:W3CDTF">2019-09-02T04:02:00Z</dcterms:created>
  <dcterms:modified xsi:type="dcterms:W3CDTF">2020-11-09T02:24:00Z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