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2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24.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4" r:id="rId3"/>
  </p:sldMasterIdLst>
  <p:notesMasterIdLst>
    <p:notesMasterId r:id="rId28"/>
  </p:notesMasterIdLst>
  <p:handoutMasterIdLst>
    <p:handoutMasterId r:id="rId29"/>
  </p:handoutMasterIdLst>
  <p:sldIdLst>
    <p:sldId id="338" r:id="rId4"/>
    <p:sldId id="257" r:id="rId5"/>
    <p:sldId id="358" r:id="rId6"/>
    <p:sldId id="359" r:id="rId7"/>
    <p:sldId id="360" r:id="rId8"/>
    <p:sldId id="318" r:id="rId9"/>
    <p:sldId id="361" r:id="rId10"/>
    <p:sldId id="362" r:id="rId11"/>
    <p:sldId id="364" r:id="rId12"/>
    <p:sldId id="380" r:id="rId13"/>
    <p:sldId id="363" r:id="rId14"/>
    <p:sldId id="319" r:id="rId15"/>
    <p:sldId id="367" r:id="rId16"/>
    <p:sldId id="366" r:id="rId17"/>
    <p:sldId id="369" r:id="rId18"/>
    <p:sldId id="320" r:id="rId19"/>
    <p:sldId id="371" r:id="rId20"/>
    <p:sldId id="372" r:id="rId21"/>
    <p:sldId id="321" r:id="rId22"/>
    <p:sldId id="373" r:id="rId23"/>
    <p:sldId id="374" r:id="rId24"/>
    <p:sldId id="376" r:id="rId25"/>
    <p:sldId id="322" r:id="rId26"/>
    <p:sldId id="381" r:id="rId27"/>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9">
          <p15:clr>
            <a:srgbClr val="A4A3A4"/>
          </p15:clr>
        </p15:guide>
        <p15:guide id="2" pos="291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ingsoft"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64" d="100"/>
          <a:sy n="64" d="100"/>
        </p:scale>
        <p:origin x="78" y="84"/>
      </p:cViewPr>
      <p:guideLst>
        <p:guide orient="horz" pos="1629"/>
        <p:guide pos="2912"/>
      </p:guideLst>
    </p:cSldViewPr>
  </p:slideViewPr>
  <p:notesTextViewPr>
    <p:cViewPr>
      <p:scale>
        <a:sx n="3" d="2"/>
        <a:sy n="3" d="2"/>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commentAuthors" Target="commentAuthors.xml"/><Relationship Id="rId8"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ltLang="zh-CN">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t>2021/5/7</a:t>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tLang="zh-CN">
              <a:latin typeface="微软雅黑" panose="020B0503020204020204" charset="-122"/>
              <a:ea typeface="微软雅黑" panose="020B0503020204020204" charset="-122"/>
              <a:sym typeface="+mn-ea"/>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endParaRPr lang="zh-CN" altLang="en-US" smtClean="0">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13248911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en-US" altLang="zh-CN">
              <a:sym typeface="+mn-ea"/>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t>2021/5/7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en-US" altLang="zh-CN">
              <a:sym typeface="+mn-ea"/>
            </a:endParaRPr>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endParaRPr lang="zh-CN" altLang="en-US"/>
          </a:p>
        </p:txBody>
      </p:sp>
    </p:spTree>
    <p:extLst>
      <p:ext uri="{BB962C8B-B14F-4D97-AF65-F5344CB8AC3E}">
        <p14:creationId xmlns:p14="http://schemas.microsoft.com/office/powerpoint/2010/main" val="281432838"/>
      </p:ext>
    </p:extLst>
  </p:cSld>
  <p:clrMap bg1="lt1" tx1="dk1" bg2="lt2" tx2="dk2" accent1="accent1" accent2="accent2" accent3="accent3" accent4="accent4" accent5="accent5" accent6="accent6" hlink="hlink" folHlink="folHlink"/>
  <p:notesStyle>
    <a:lvl1pPr marL="0" algn="l" defTabSz="685800" rtl="0" eaLnBrk="1" latinLnBrk="0" hangingPunct="1">
      <a:defRPr sz="1200" kern="1200">
        <a:solidFill>
          <a:schemeClr val="tx1"/>
        </a:solidFill>
        <a:latin typeface="微软雅黑" panose="020B0503020204020204" charset="-122"/>
        <a:ea typeface="微软雅黑" panose="020B0503020204020204" charset="-122"/>
        <a:cs typeface="+mn-cs"/>
      </a:defRPr>
    </a:lvl1pPr>
    <a:lvl2pPr marL="342900" algn="l" defTabSz="685800" rtl="0" eaLnBrk="1" latinLnBrk="0" hangingPunct="1">
      <a:defRPr sz="900" kern="1200">
        <a:solidFill>
          <a:schemeClr val="tx1"/>
        </a:solidFill>
        <a:latin typeface="微软雅黑" panose="020B0503020204020204" charset="-122"/>
        <a:ea typeface="微软雅黑" panose="020B0503020204020204" charset="-122"/>
        <a:cs typeface="+mn-cs"/>
      </a:defRPr>
    </a:lvl2pPr>
    <a:lvl3pPr marL="685800" algn="l" defTabSz="685800" rtl="0" eaLnBrk="1" latinLnBrk="0" hangingPunct="1">
      <a:defRPr sz="900" kern="1200">
        <a:solidFill>
          <a:schemeClr val="tx1"/>
        </a:solidFill>
        <a:latin typeface="微软雅黑" panose="020B0503020204020204" charset="-122"/>
        <a:ea typeface="微软雅黑" panose="020B0503020204020204" charset="-122"/>
        <a:cs typeface="+mn-cs"/>
      </a:defRPr>
    </a:lvl3pPr>
    <a:lvl4pPr marL="1028700" algn="l" defTabSz="685800" rtl="0" eaLnBrk="1" latinLnBrk="0" hangingPunct="1">
      <a:defRPr sz="900" kern="1200">
        <a:solidFill>
          <a:schemeClr val="tx1"/>
        </a:solidFill>
        <a:latin typeface="微软雅黑" panose="020B0503020204020204" charset="-122"/>
        <a:ea typeface="微软雅黑" panose="020B0503020204020204" charset="-122"/>
        <a:cs typeface="+mn-cs"/>
      </a:defRPr>
    </a:lvl4pPr>
    <a:lvl5pPr marL="1371600" algn="l" defTabSz="685800" rtl="0" eaLnBrk="1" latinLnBrk="0" hangingPunct="1">
      <a:defRPr sz="900" kern="1200">
        <a:solidFill>
          <a:schemeClr val="tx1"/>
        </a:solidFill>
        <a:latin typeface="微软雅黑" panose="020B0503020204020204" charset="-122"/>
        <a:ea typeface="微软雅黑" panose="020B0503020204020204" charset="-122"/>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5561232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8715895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41900281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7471121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17740177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4788305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3751117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6556209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4508589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3085445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8215945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3890044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7128190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7863811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8526495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2553931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091957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4449126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7023787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6649688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8558358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4749918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slideMaster" Target="../slideMasters/slideMaster1.xml"/><Relationship Id="rId4" Type="http://schemas.openxmlformats.org/officeDocument/2006/relationships/tags" Target="../tags/tag57.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slideMaster" Target="../slideMasters/slideMaster1.xml"/><Relationship Id="rId4" Type="http://schemas.openxmlformats.org/officeDocument/2006/relationships/tags" Target="../tags/tag6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slideMaster" Target="../slideMasters/slideMaster2.xml"/><Relationship Id="rId5" Type="http://schemas.openxmlformats.org/officeDocument/2006/relationships/tags" Target="../tags/tag72.xml"/><Relationship Id="rId4" Type="http://schemas.openxmlformats.org/officeDocument/2006/relationships/tags" Target="../tags/tag71.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slideMaster" Target="../slideMasters/slideMaster2.xml"/><Relationship Id="rId5" Type="http://schemas.openxmlformats.org/officeDocument/2006/relationships/tags" Target="../tags/tag77.xml"/><Relationship Id="rId4" Type="http://schemas.openxmlformats.org/officeDocument/2006/relationships/tags" Target="../tags/tag76.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slideMaster" Target="../slideMasters/slideMaster2.xml"/><Relationship Id="rId5" Type="http://schemas.openxmlformats.org/officeDocument/2006/relationships/tags" Target="../tags/tag82.xml"/><Relationship Id="rId4" Type="http://schemas.openxmlformats.org/officeDocument/2006/relationships/tags" Target="../tags/tag8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85.xml"/><Relationship Id="rId7" Type="http://schemas.openxmlformats.org/officeDocument/2006/relationships/slideMaster" Target="../slideMasters/slideMaster2.xml"/><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96.xml"/><Relationship Id="rId3" Type="http://schemas.openxmlformats.org/officeDocument/2006/relationships/tags" Target="../tags/tag91.xml"/><Relationship Id="rId7" Type="http://schemas.openxmlformats.org/officeDocument/2006/relationships/tags" Target="../tags/tag95.xml"/><Relationship Id="rId2" Type="http://schemas.openxmlformats.org/officeDocument/2006/relationships/tags" Target="../tags/tag90.xml"/><Relationship Id="rId1" Type="http://schemas.openxmlformats.org/officeDocument/2006/relationships/tags" Target="../tags/tag89.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9"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 Id="rId5" Type="http://schemas.openxmlformats.org/officeDocument/2006/relationships/slideMaster" Target="../slideMasters/slideMaster2.xml"/><Relationship Id="rId4" Type="http://schemas.openxmlformats.org/officeDocument/2006/relationships/tags" Target="../tags/tag100.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tags" Target="../tags/tag101.xml"/><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106.xml"/><Relationship Id="rId7" Type="http://schemas.openxmlformats.org/officeDocument/2006/relationships/slideMaster" Target="../slideMasters/slideMaster2.xml"/><Relationship Id="rId2" Type="http://schemas.openxmlformats.org/officeDocument/2006/relationships/tags" Target="../tags/tag105.xml"/><Relationship Id="rId1" Type="http://schemas.openxmlformats.org/officeDocument/2006/relationships/tags" Target="../tags/tag104.xml"/><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tags" Target="../tags/tag107.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112.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slideMaster" Target="../slideMasters/slideMaster2.xml"/><Relationship Id="rId5" Type="http://schemas.openxmlformats.org/officeDocument/2006/relationships/tags" Target="../tags/tag114.xml"/><Relationship Id="rId4" Type="http://schemas.openxmlformats.org/officeDocument/2006/relationships/tags" Target="../tags/tag113.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117.xml"/><Relationship Id="rId2" Type="http://schemas.openxmlformats.org/officeDocument/2006/relationships/tags" Target="../tags/tag116.xml"/><Relationship Id="rId1" Type="http://schemas.openxmlformats.org/officeDocument/2006/relationships/tags" Target="../tags/tag115.xml"/><Relationship Id="rId5" Type="http://schemas.openxmlformats.org/officeDocument/2006/relationships/slideMaster" Target="../slideMasters/slideMaster2.xml"/><Relationship Id="rId4" Type="http://schemas.openxmlformats.org/officeDocument/2006/relationships/tags" Target="../tags/tag118.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121.xml"/><Relationship Id="rId2" Type="http://schemas.openxmlformats.org/officeDocument/2006/relationships/tags" Target="../tags/tag120.xml"/><Relationship Id="rId1" Type="http://schemas.openxmlformats.org/officeDocument/2006/relationships/tags" Target="../tags/tag119.xml"/><Relationship Id="rId5" Type="http://schemas.openxmlformats.org/officeDocument/2006/relationships/slideMaster" Target="../slideMasters/slideMaster2.xml"/><Relationship Id="rId4" Type="http://schemas.openxmlformats.org/officeDocument/2006/relationships/tags" Target="../tags/tag12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slideMaster" Target="../slideMasters/slideMaster1.xml"/><Relationship Id="rId4" Type="http://schemas.openxmlformats.org/officeDocument/2006/relationships/tags" Target="../tags/tag39.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slideMaster" Target="../slideMasters/slideMaster1.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slideMaster" Target="../slideMasters/slideMaster1.xml"/><Relationship Id="rId5" Type="http://schemas.openxmlformats.org/officeDocument/2006/relationships/tags" Target="../tags/tag53.xml"/><Relationship Id="rId4" Type="http://schemas.openxmlformats.org/officeDocument/2006/relationships/tags" Target="../tags/tag5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502412" y="1941211"/>
            <a:ext cx="8139178" cy="674375"/>
          </a:xfrm>
        </p:spPr>
        <p:txBody>
          <a:bodyPr lIns="76200" tIns="28575" rIns="19050" bIns="28575" anchor="t" anchorCtr="0">
            <a:noAutofit/>
          </a:bodyPr>
          <a:lstStyle>
            <a:lvl1pPr algn="ctr">
              <a:defRPr sz="4100" b="0" spc="45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502412" y="2674620"/>
            <a:ext cx="8139178" cy="713238"/>
          </a:xfrm>
        </p:spPr>
        <p:txBody>
          <a:bodyPr lIns="76200" tIns="28575" rIns="57150" bIns="28575">
            <a:noAutofit/>
          </a:bodyPr>
          <a:lstStyle>
            <a:lvl1pPr marL="0" indent="0" algn="ctr" eaLnBrk="1" fontAlgn="auto" latinLnBrk="0" hangingPunct="1">
              <a:lnSpc>
                <a:spcPct val="100000"/>
              </a:lnSpc>
              <a:buNone/>
              <a:defRPr sz="1800" u="none" strike="noStrike" kern="1200" cap="none" spc="150" normalizeH="0" baseline="0">
                <a:solidFill>
                  <a:schemeClr val="tx1"/>
                </a:solidFill>
                <a:uFillTx/>
              </a:defRPr>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2021/5/7</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2021/5/7</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502448" y="714381"/>
            <a:ext cx="8139178" cy="378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2021/5/7</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502412" y="1941211"/>
            <a:ext cx="8139178" cy="674375"/>
          </a:xfrm>
        </p:spPr>
        <p:txBody>
          <a:bodyPr vert="horz" lIns="76200" tIns="28575" rIns="19050" bIns="28575" rtlCol="0" anchor="t" anchorCtr="0">
            <a:noAutofit/>
          </a:bodyPr>
          <a:lstStyle>
            <a:lvl1pPr marL="0" marR="0" algn="ctr" defTabSz="685800" rtl="0" eaLnBrk="1" fontAlgn="auto" latinLnBrk="0" hangingPunct="1">
              <a:lnSpc>
                <a:spcPct val="100000"/>
              </a:lnSpc>
              <a:buNone/>
              <a:defRPr kumimoji="0" lang="zh-CN" altLang="en-US" sz="4100" b="0" i="0" u="none" strike="noStrike" kern="1200" cap="none" spc="45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502413" y="1941451"/>
            <a:ext cx="8139178" cy="674459"/>
          </a:xfrm>
        </p:spPr>
        <p:txBody>
          <a:bodyPr lIns="76200" tIns="28575" rIns="19050" bIns="28575" anchor="t" anchorCtr="0">
            <a:noAutofit/>
          </a:bodyPr>
          <a:lstStyle>
            <a:lvl1pPr algn="ctr">
              <a:defRPr sz="4100" b="0" spc="45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502413" y="2674950"/>
            <a:ext cx="8139178" cy="713326"/>
          </a:xfrm>
        </p:spPr>
        <p:txBody>
          <a:bodyPr lIns="76200" tIns="28575" rIns="57150" bIns="28575">
            <a:noAutofit/>
          </a:bodyPr>
          <a:lstStyle>
            <a:lvl1pPr marL="0" indent="0" algn="ctr" eaLnBrk="1" fontAlgn="auto" latinLnBrk="0" hangingPunct="1">
              <a:lnSpc>
                <a:spcPct val="100000"/>
              </a:lnSpc>
              <a:buNone/>
              <a:defRPr sz="1800" u="none" strike="noStrike" kern="1200" cap="none" spc="150" normalizeH="0" baseline="0">
                <a:solidFill>
                  <a:schemeClr val="tx1"/>
                </a:solidFill>
                <a:uFillTx/>
              </a:defRPr>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2021/5/7</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502413" y="324040"/>
            <a:ext cx="8139178" cy="486060"/>
          </a:xfrm>
        </p:spPr>
        <p:txBody>
          <a:bodyPr vert="horz" lIns="76200" tIns="28575" rIns="57150" bIns="28575" rtlCol="0" anchor="ctr" anchorCtr="0">
            <a:noAutofit/>
          </a:bodyPr>
          <a:lstStyle>
            <a:lvl1pPr marL="0" marR="0" algn="l" defTabSz="685800" rtl="0" eaLnBrk="1" fontAlgn="auto" latinLnBrk="0" hangingPunct="1">
              <a:lnSpc>
                <a:spcPct val="100000"/>
              </a:lnSpc>
              <a:buNone/>
              <a:defRPr kumimoji="0" lang="zh-CN" altLang="en-US" sz="2100" b="1" i="0" u="none" strike="noStrike" kern="1200" cap="none" spc="15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502413" y="972120"/>
            <a:ext cx="8139178" cy="3781483"/>
          </a:xfrm>
        </p:spPr>
        <p:txBody>
          <a:bodyPr vert="horz" lIns="76200" tIns="0" rIns="61913" bIns="0" rtlCol="0">
            <a:no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2021/5/7</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502449" y="2856901"/>
            <a:ext cx="8139178" cy="468692"/>
          </a:xfrm>
        </p:spPr>
        <p:txBody>
          <a:bodyPr lIns="76200" tIns="28575" rIns="47625" bIns="28575" anchor="t" anchorCtr="0">
            <a:noAutofit/>
          </a:bodyPr>
          <a:lstStyle>
            <a:lvl1pPr>
              <a:defRPr sz="2700" b="0" u="none" strike="noStrike" kern="1200" cap="none" spc="225"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p>
        </p:txBody>
      </p:sp>
      <p:sp>
        <p:nvSpPr>
          <p:cNvPr id="3" name="文本占位符 2"/>
          <p:cNvSpPr>
            <a:spLocks noGrp="1"/>
          </p:cNvSpPr>
          <p:nvPr>
            <p:ph type="body" idx="1"/>
            <p:custDataLst>
              <p:tags r:id="rId2"/>
            </p:custDataLst>
          </p:nvPr>
        </p:nvSpPr>
        <p:spPr>
          <a:xfrm>
            <a:off x="502444" y="3384175"/>
            <a:ext cx="8139178" cy="808589"/>
          </a:xfrm>
        </p:spPr>
        <p:txBody>
          <a:bodyPr lIns="76200" tIns="28575" rIns="57150" bIns="28575">
            <a:noAutofit/>
          </a:bodyPr>
          <a:lstStyle>
            <a:lvl1pPr marL="0" indent="0" eaLnBrk="1" fontAlgn="auto" latinLnBrk="0" hangingPunct="1">
              <a:buNone/>
              <a:defRPr kumimoji="0" lang="zh-CN" altLang="en-US" sz="1200" b="0" i="0" u="none" strike="noStrike" kern="1200" cap="none" spc="113" normalizeH="0" baseline="0" noProof="1">
                <a:solidFill>
                  <a:schemeClr val="tx1"/>
                </a:solidFill>
                <a:uFillTx/>
                <a:latin typeface="+mn-lt"/>
                <a:ea typeface="+mn-ea"/>
                <a:cs typeface="+mn-cs"/>
                <a:sym typeface="+mn-ea"/>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2021/5/7</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502413" y="324040"/>
            <a:ext cx="8139178" cy="486060"/>
          </a:xfrm>
        </p:spPr>
        <p:txBody>
          <a:bodyPr vert="horz" lIns="76200" tIns="28575" rIns="57150" bIns="28575" rtlCol="0" anchor="ctr" anchorCtr="0">
            <a:noAutofit/>
          </a:bodyPr>
          <a:lstStyle>
            <a:lvl1pPr marL="0" marR="0" lvl="0" algn="l" defTabSz="685800" rtl="0" eaLnBrk="1" fontAlgn="auto" latinLnBrk="0" hangingPunct="1">
              <a:lnSpc>
                <a:spcPct val="100000"/>
              </a:lnSpc>
              <a:buNone/>
              <a:defRPr kumimoji="0" lang="zh-CN" altLang="en-US" sz="2100" b="1" i="0" u="none" strike="noStrike" kern="1200" cap="none" spc="15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502449" y="972121"/>
            <a:ext cx="3962432" cy="3780467"/>
          </a:xfrm>
        </p:spPr>
        <p:txBody>
          <a:bodyPr vert="horz" lIns="76200" tIns="0" rIns="61913" bIns="0" rtlCol="0">
            <a:no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4679158" y="972121"/>
            <a:ext cx="3962432" cy="3780467"/>
          </a:xfrm>
        </p:spPr>
        <p:txBody>
          <a:bodyPr>
            <a:noAutofit/>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2021/5/7</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502413" y="324040"/>
            <a:ext cx="8139178" cy="486060"/>
          </a:xfrm>
        </p:spPr>
        <p:txBody>
          <a:bodyPr vert="horz" lIns="76200" tIns="28575" rIns="57150" bIns="28575" rtlCol="0" anchor="ctr" anchorCtr="0">
            <a:noAutofit/>
          </a:bodyPr>
          <a:lstStyle>
            <a:lvl1pPr marL="0" marR="0" lvl="0" algn="l" defTabSz="685800" rtl="0" eaLnBrk="1" fontAlgn="auto" latinLnBrk="0" hangingPunct="1">
              <a:lnSpc>
                <a:spcPct val="100000"/>
              </a:lnSpc>
              <a:buNone/>
              <a:defRPr kumimoji="0" lang="zh-CN" altLang="en-US" sz="2100" b="1" i="0" u="none" strike="noStrike" kern="1200" cap="none" spc="15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502449" y="972121"/>
            <a:ext cx="3962432" cy="285788"/>
          </a:xfrm>
        </p:spPr>
        <p:txBody>
          <a:bodyPr lIns="76200" tIns="28575" rIns="57150" bIns="28575" anchor="t" anchorCtr="0">
            <a:noAutofit/>
          </a:bodyPr>
          <a:lstStyle>
            <a:lvl1pPr marL="0" indent="0" eaLnBrk="1" fontAlgn="auto" latinLnBrk="0" hangingPunct="1">
              <a:lnSpc>
                <a:spcPct val="100000"/>
              </a:lnSpc>
              <a:spcAft>
                <a:spcPts val="0"/>
              </a:spcAft>
              <a:buNone/>
              <a:defRPr sz="1500" b="1" u="none" strike="noStrike" kern="1200" cap="none" spc="150" normalizeH="0" baseline="0">
                <a:solidFill>
                  <a:schemeClr val="tx1"/>
                </a:solidFill>
                <a:uFillTx/>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502444" y="1341948"/>
            <a:ext cx="3962400" cy="3414597"/>
          </a:xfrm>
        </p:spPr>
        <p:txBody>
          <a:bodyPr vert="horz" lIns="76200" tIns="0" rIns="61913" bIns="0" rtlCol="0">
            <a:no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4676814" y="972121"/>
            <a:ext cx="3962432" cy="285788"/>
          </a:xfrm>
        </p:spPr>
        <p:txBody>
          <a:bodyPr vert="horz" lIns="76200" tIns="28575" rIns="57150" bIns="28575" rtlCol="0" anchor="t" anchorCtr="0">
            <a:noAutofit/>
          </a:bodyPr>
          <a:lstStyle>
            <a:lvl1pPr marL="0" marR="0" lvl="0" indent="0" algn="l" defTabSz="685800" rtl="0" eaLnBrk="1" fontAlgn="auto" latinLnBrk="0" hangingPunct="1">
              <a:lnSpc>
                <a:spcPct val="100000"/>
              </a:lnSpc>
              <a:spcBef>
                <a:spcPts val="0"/>
              </a:spcBef>
              <a:spcAft>
                <a:spcPts val="0"/>
              </a:spcAft>
              <a:buFont typeface="Arial" panose="020B0604020202020204" pitchFamily="34" charset="0"/>
              <a:buNone/>
              <a:defRPr kumimoji="0" lang="zh-CN" altLang="en-US" sz="1500" b="1" i="0" u="none" strike="noStrike" kern="1200" cap="none" spc="150" normalizeH="0" baseline="0" noProof="1" dirty="0">
                <a:solidFill>
                  <a:schemeClr val="tx1"/>
                </a:solidFill>
                <a:uFillTx/>
                <a:latin typeface="+mn-lt"/>
                <a:ea typeface="+mn-ea"/>
                <a:cs typeface="+mn-cs"/>
                <a:sym typeface="+mn-ea"/>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4676814" y="1341948"/>
            <a:ext cx="3962432" cy="3414597"/>
          </a:xfrm>
        </p:spPr>
        <p:txBody>
          <a:bodyPr vert="horz" lIns="76200" tIns="0" rIns="61913" bIns="0" rtlCol="0">
            <a:no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2021/5/7</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lIns="76200" tIns="28575" rIns="57150" bIns="28575" rtlCol="0" anchor="ctr" anchorCtr="0">
            <a:noAutofit/>
          </a:bodyPr>
          <a:lstStyle>
            <a:lvl1pPr marL="0" marR="0" lvl="0" algn="l" defTabSz="685800" rtl="0" eaLnBrk="1" fontAlgn="auto" latinLnBrk="0" hangingPunct="1">
              <a:lnSpc>
                <a:spcPct val="100000"/>
              </a:lnSpc>
              <a:buNone/>
              <a:defRPr kumimoji="0" lang="zh-CN" altLang="en-US" sz="2100" b="1" i="0" u="none" strike="noStrike" kern="1200" cap="none" spc="150" normalizeH="0" baseline="0" noProof="1" dirty="0">
                <a:solidFill>
                  <a:schemeClr val="tx1"/>
                </a:solidFill>
                <a:uFillTx/>
                <a:latin typeface="+mj-lt"/>
                <a:ea typeface="+mj-ea"/>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2021/5/7</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2021/5/7</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502449" y="972121"/>
            <a:ext cx="3962432" cy="3780467"/>
          </a:xfrm>
        </p:spPr>
        <p:txBody>
          <a:bodyPr vert="horz" lIns="76200" tIns="0" rIns="61913" bIns="0" rtlCol="0">
            <a:noAutofit/>
          </a:bodyPr>
          <a:lstStyle>
            <a:lvl1pPr marL="0" marR="0" lvl="0" indent="0" algn="l" defTabSz="685800" rtl="0" eaLnBrk="1" fontAlgn="auto" latinLnBrk="0" hangingPunct="1">
              <a:lnSpc>
                <a:spcPct val="130000"/>
              </a:lnSpc>
              <a:spcBef>
                <a:spcPts val="0"/>
              </a:spcBef>
              <a:spcAft>
                <a:spcPts val="750"/>
              </a:spcAft>
              <a:buFont typeface="Arial" panose="020B0604020202020204" pitchFamily="34" charset="0"/>
              <a:buNone/>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4679194" y="972121"/>
            <a:ext cx="3962432" cy="3780467"/>
          </a:xfrm>
        </p:spPr>
        <p:txBody>
          <a:bodyPr vert="horz" lIns="76200" tIns="0" rIns="61913" bIns="0" rtlCol="0">
            <a:norm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2021/5/7</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p>
            <a:r>
              <a:rPr lang="zh-CN" altLang="en-US"/>
              <a:t>单击此处编辑母版标题样式</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502412" y="324000"/>
            <a:ext cx="8139178" cy="486000"/>
          </a:xfrm>
        </p:spPr>
        <p:txBody>
          <a:bodyPr vert="horz" lIns="76200" tIns="28575" rIns="57150" bIns="28575" rtlCol="0" anchor="ctr" anchorCtr="0">
            <a:noAutofit/>
          </a:bodyPr>
          <a:lstStyle>
            <a:lvl1pPr marL="0" marR="0" algn="l" defTabSz="685800" rtl="0" eaLnBrk="1" fontAlgn="auto" latinLnBrk="0" hangingPunct="1">
              <a:lnSpc>
                <a:spcPct val="100000"/>
              </a:lnSpc>
              <a:buNone/>
              <a:defRPr kumimoji="0" lang="zh-CN" altLang="en-US" sz="2100" b="1" i="0" u="none" strike="noStrike" kern="1200" cap="none" spc="15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502412" y="972000"/>
            <a:ext cx="8139178" cy="3781016"/>
          </a:xfrm>
        </p:spPr>
        <p:txBody>
          <a:bodyPr vert="horz" lIns="76200" tIns="0" rIns="61913" bIns="0" rtlCol="0">
            <a:no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2021/5/7</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7928351" y="714469"/>
            <a:ext cx="713238" cy="4042179"/>
          </a:xfrm>
        </p:spPr>
        <p:txBody>
          <a:bodyPr vert="eaVert" lIns="76200" tIns="28575" rIns="57150" bIns="28575" rtlCol="0" anchor="ctr" anchorCtr="0">
            <a:noAutofit/>
          </a:bodyPr>
          <a:lstStyle>
            <a:lvl1pPr marL="0" marR="0" lvl="0" algn="l" defTabSz="685800" rtl="0" eaLnBrk="1" fontAlgn="auto" latinLnBrk="0" hangingPunct="1">
              <a:lnSpc>
                <a:spcPct val="100000"/>
              </a:lnSpc>
              <a:spcAft>
                <a:spcPts val="0"/>
              </a:spcAft>
              <a:buNone/>
              <a:defRPr kumimoji="0" lang="zh-CN" altLang="en-US" sz="1800" b="1" i="0" u="none" strike="noStrike" kern="1200" cap="none" spc="150" normalizeH="0" baseline="0" noProof="1" dirty="0">
                <a:solidFill>
                  <a:schemeClr val="tx1"/>
                </a:solidFill>
                <a:uFillTx/>
                <a:latin typeface="+mj-lt"/>
                <a:ea typeface="+mj-ea"/>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2"/>
            </p:custDataLst>
          </p:nvPr>
        </p:nvSpPr>
        <p:spPr>
          <a:xfrm>
            <a:off x="502444" y="714463"/>
            <a:ext cx="7371076" cy="4042179"/>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2021/5/7</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2021/5/7</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502449" y="714469"/>
            <a:ext cx="8139178" cy="3780467"/>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2021/5/7</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502413" y="1941451"/>
            <a:ext cx="8139178" cy="674459"/>
          </a:xfrm>
        </p:spPr>
        <p:txBody>
          <a:bodyPr vert="horz" lIns="76200" tIns="28575" rIns="19050" bIns="28575" rtlCol="0" anchor="t" anchorCtr="0">
            <a:noAutofit/>
          </a:bodyPr>
          <a:lstStyle>
            <a:lvl1pPr marL="0" marR="0" algn="ctr" defTabSz="685800" rtl="0" eaLnBrk="1" fontAlgn="auto" latinLnBrk="0" hangingPunct="1">
              <a:lnSpc>
                <a:spcPct val="100000"/>
              </a:lnSpc>
              <a:buNone/>
              <a:defRPr kumimoji="0" lang="zh-CN" altLang="en-US" sz="4100" b="0" i="0" u="none" strike="noStrike" kern="1200" cap="none" spc="45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p>
        </p:txBody>
      </p:sp>
    </p:spTree>
  </p:cSld>
  <p:clrMapOvr>
    <a:masterClrMapping/>
  </p:clrMapOv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35" name="图片 34" descr="全品    logo-0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884319" y="135273"/>
            <a:ext cx="979646" cy="336274"/>
          </a:xfrm>
          <a:prstGeom prst="rect">
            <a:avLst/>
          </a:prstGeom>
        </p:spPr>
      </p:pic>
      <p:sp>
        <p:nvSpPr>
          <p:cNvPr id="3" name="矩形 2"/>
          <p:cNvSpPr/>
          <p:nvPr userDrawn="1"/>
        </p:nvSpPr>
        <p:spPr>
          <a:xfrm>
            <a:off x="954" y="107169"/>
            <a:ext cx="118586" cy="40057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 name="矩形 3"/>
          <p:cNvSpPr/>
          <p:nvPr userDrawn="1"/>
        </p:nvSpPr>
        <p:spPr>
          <a:xfrm>
            <a:off x="3334" y="572524"/>
            <a:ext cx="9134951" cy="455732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 name="Rectangle 5"/>
          <p:cNvSpPr/>
          <p:nvPr userDrawn="1"/>
        </p:nvSpPr>
        <p:spPr>
          <a:xfrm>
            <a:off x="378030" y="107745"/>
            <a:ext cx="138564" cy="392415"/>
          </a:xfrm>
          <a:prstGeom prst="rect">
            <a:avLst/>
          </a:prstGeom>
          <a:noFill/>
          <a:ln w="9525">
            <a:noFill/>
          </a:ln>
        </p:spPr>
        <p:txBody>
          <a:bodyPr wrap="non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stStyle>
          <a:p>
            <a:pPr marL="0" indent="0">
              <a:spcBef>
                <a:spcPct val="0"/>
              </a:spcBef>
              <a:buNone/>
            </a:pPr>
            <a:endParaRPr lang="zh-CN" altLang="en-US" sz="2100" b="1" dirty="0" smtClean="0">
              <a:solidFill>
                <a:schemeClr val="accent2">
                  <a:lumMod val="75000"/>
                </a:schemeClr>
              </a:solidFill>
              <a:latin typeface="微软雅黑" panose="020B0503020204020204" charset="-122"/>
              <a:ea typeface="微软雅黑" panose="020B0503020204020204" charset="-122"/>
            </a:endParaRPr>
          </a:p>
        </p:txBody>
      </p:sp>
      <p:sp>
        <p:nvSpPr>
          <p:cNvPr id="6" name="矩形 5"/>
          <p:cNvSpPr/>
          <p:nvPr userDrawn="1"/>
        </p:nvSpPr>
        <p:spPr>
          <a:xfrm>
            <a:off x="-26670" y="5032203"/>
            <a:ext cx="9210199" cy="1090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Rectangle 5"/>
          <p:cNvSpPr/>
          <p:nvPr userDrawn="1"/>
        </p:nvSpPr>
        <p:spPr>
          <a:xfrm>
            <a:off x="390525" y="98847"/>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lang="en-US" altLang="zh-CN" sz="2100" b="1" u="none" dirty="0" smtClean="0">
                <a:solidFill>
                  <a:schemeClr val="accent2">
                    <a:lumMod val="75000"/>
                  </a:schemeClr>
                </a:solidFill>
                <a:latin typeface="微软雅黑" panose="020B0503020204020204" charset="-122"/>
                <a:ea typeface="微软雅黑" panose="020B0503020204020204" charset="-122"/>
              </a:rPr>
              <a:t>16.1  </a:t>
            </a:r>
            <a:r>
              <a:rPr lang="zh-CN" altLang="en-US" sz="2100" b="1" u="none" dirty="0" smtClean="0">
                <a:solidFill>
                  <a:schemeClr val="accent2">
                    <a:lumMod val="75000"/>
                  </a:schemeClr>
                </a:solidFill>
                <a:latin typeface="微软雅黑" panose="020B0503020204020204" charset="-122"/>
                <a:ea typeface="微软雅黑" panose="020B0503020204020204" charset="-122"/>
              </a:rPr>
              <a:t>二次根式</a:t>
            </a:r>
            <a:endParaRPr sz="2100" b="1" u="none" dirty="0" smtClean="0">
              <a:solidFill>
                <a:schemeClr val="accent2">
                  <a:lumMod val="75000"/>
                </a:schemeClr>
              </a:solidFill>
              <a:latin typeface="微软雅黑" panose="020B0503020204020204" charset="-122"/>
              <a:ea typeface="微软雅黑" panose="020B0503020204020204" charset="-122"/>
            </a:endParaRPr>
          </a:p>
        </p:txBody>
      </p:sp>
    </p:spTree>
  </p:cSld>
  <p:clrMapOvr>
    <a:masterClrMapping/>
  </p:clrMapOv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2021/5/7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43619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2021/5/7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07995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2021/5/7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68707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2021/5/7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83071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2021/5/7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3999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502448" y="2856548"/>
            <a:ext cx="8139178" cy="468634"/>
          </a:xfrm>
        </p:spPr>
        <p:txBody>
          <a:bodyPr lIns="76200" tIns="28575" rIns="47625" bIns="28575" anchor="t" anchorCtr="0">
            <a:noAutofit/>
          </a:bodyPr>
          <a:lstStyle>
            <a:lvl1pPr>
              <a:defRPr sz="2700" b="0" u="none" strike="noStrike" kern="1200" cap="none" spc="225"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p>
        </p:txBody>
      </p:sp>
      <p:sp>
        <p:nvSpPr>
          <p:cNvPr id="3" name="文本占位符 2"/>
          <p:cNvSpPr>
            <a:spLocks noGrp="1"/>
          </p:cNvSpPr>
          <p:nvPr>
            <p:ph type="body" idx="1"/>
            <p:custDataLst>
              <p:tags r:id="rId2"/>
            </p:custDataLst>
          </p:nvPr>
        </p:nvSpPr>
        <p:spPr>
          <a:xfrm>
            <a:off x="502444" y="3383757"/>
            <a:ext cx="8139178" cy="808489"/>
          </a:xfrm>
        </p:spPr>
        <p:txBody>
          <a:bodyPr lIns="76200" tIns="28575" rIns="57150" bIns="28575">
            <a:noAutofit/>
          </a:bodyPr>
          <a:lstStyle>
            <a:lvl1pPr marL="0" indent="0" eaLnBrk="1" fontAlgn="auto" latinLnBrk="0" hangingPunct="1">
              <a:buNone/>
              <a:defRPr kumimoji="0" lang="zh-CN" altLang="en-US" sz="1200" b="0" i="0" u="none" strike="noStrike" kern="1200" cap="none" spc="113" normalizeH="0" baseline="0" noProof="1">
                <a:solidFill>
                  <a:schemeClr val="tx1"/>
                </a:solidFill>
                <a:uFillTx/>
                <a:latin typeface="+mn-lt"/>
                <a:ea typeface="+mn-ea"/>
                <a:cs typeface="+mn-cs"/>
                <a:sym typeface="+mn-ea"/>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2021/5/7</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
        <p:nvSpPr>
          <p:cNvPr id="7" name="矩形 6"/>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smtClean="0">
                <a:solidFill>
                  <a:schemeClr val="bg1"/>
                </a:solidFill>
              </a:rPr>
              <a:t>PPT</a:t>
            </a:r>
            <a:r>
              <a:rPr lang="zh-CN" altLang="en-US" sz="100" dirty="0" smtClean="0">
                <a:solidFill>
                  <a:schemeClr val="bg1"/>
                </a:solidFill>
              </a:rPr>
              <a:t>模板：</a:t>
            </a:r>
            <a:r>
              <a:rPr lang="en-US" altLang="zh-CN" sz="100" dirty="0" smtClean="0">
                <a:solidFill>
                  <a:schemeClr val="bg1"/>
                </a:solidFill>
              </a:rPr>
              <a:t>www.1ppt.com/moban/                  PPT</a:t>
            </a:r>
            <a:r>
              <a:rPr lang="zh-CN" altLang="en-US" sz="100" dirty="0" smtClean="0">
                <a:solidFill>
                  <a:schemeClr val="bg1"/>
                </a:solidFill>
              </a:rPr>
              <a:t>素材：</a:t>
            </a:r>
            <a:r>
              <a:rPr lang="en-US" altLang="zh-CN" sz="100" dirty="0" smtClean="0">
                <a:solidFill>
                  <a:schemeClr val="bg1"/>
                </a:solidFill>
              </a:rPr>
              <a:t>www.1ppt.com/sucai/</a:t>
            </a:r>
          </a:p>
          <a:p>
            <a:r>
              <a:rPr lang="en-US" altLang="zh-CN" sz="100" dirty="0" smtClean="0">
                <a:solidFill>
                  <a:schemeClr val="bg1"/>
                </a:solidFill>
              </a:rPr>
              <a:t>PPT</a:t>
            </a:r>
            <a:r>
              <a:rPr lang="zh-CN" altLang="en-US" sz="100" dirty="0" smtClean="0">
                <a:solidFill>
                  <a:schemeClr val="bg1"/>
                </a:solidFill>
              </a:rPr>
              <a:t>背景：</a:t>
            </a:r>
            <a:r>
              <a:rPr lang="en-US" altLang="zh-CN" sz="100" dirty="0" smtClean="0">
                <a:solidFill>
                  <a:schemeClr val="bg1"/>
                </a:solidFill>
              </a:rPr>
              <a:t>www.1ppt.com/beijing/                   PPT</a:t>
            </a:r>
            <a:r>
              <a:rPr lang="zh-CN" altLang="en-US" sz="100" dirty="0" smtClean="0">
                <a:solidFill>
                  <a:schemeClr val="bg1"/>
                </a:solidFill>
              </a:rPr>
              <a:t>图表：</a:t>
            </a:r>
            <a:r>
              <a:rPr lang="en-US" altLang="zh-CN" sz="100" dirty="0" smtClean="0">
                <a:solidFill>
                  <a:schemeClr val="bg1"/>
                </a:solidFill>
              </a:rPr>
              <a:t>www.1ppt.com/tubiao/      </a:t>
            </a:r>
          </a:p>
          <a:p>
            <a:r>
              <a:rPr lang="en-US" altLang="zh-CN" sz="100" dirty="0" smtClean="0">
                <a:solidFill>
                  <a:schemeClr val="bg1"/>
                </a:solidFill>
              </a:rPr>
              <a:t>PPT</a:t>
            </a:r>
            <a:r>
              <a:rPr lang="zh-CN" altLang="en-US" sz="100" dirty="0" smtClean="0">
                <a:solidFill>
                  <a:schemeClr val="bg1"/>
                </a:solidFill>
              </a:rPr>
              <a:t>下载：</a:t>
            </a:r>
            <a:r>
              <a:rPr lang="en-US" altLang="zh-CN" sz="100" dirty="0" smtClean="0">
                <a:solidFill>
                  <a:schemeClr val="bg1"/>
                </a:solidFill>
              </a:rPr>
              <a:t>www.1ppt.com/xiazai/                     PPT</a:t>
            </a:r>
            <a:r>
              <a:rPr lang="zh-CN" altLang="en-US" sz="100" dirty="0" smtClean="0">
                <a:solidFill>
                  <a:schemeClr val="bg1"/>
                </a:solidFill>
              </a:rPr>
              <a:t>教程： </a:t>
            </a:r>
            <a:r>
              <a:rPr lang="en-US" altLang="zh-CN" sz="100" dirty="0" smtClean="0">
                <a:solidFill>
                  <a:schemeClr val="bg1"/>
                </a:solidFill>
              </a:rPr>
              <a:t>www.1ppt.com/powerpoint/      </a:t>
            </a:r>
          </a:p>
          <a:p>
            <a:r>
              <a:rPr lang="zh-CN" altLang="en-US" sz="100" dirty="0" smtClean="0">
                <a:solidFill>
                  <a:schemeClr val="bg1"/>
                </a:solidFill>
              </a:rPr>
              <a:t>资料下载：</a:t>
            </a:r>
            <a:r>
              <a:rPr lang="en-US" altLang="zh-CN" sz="100" dirty="0" smtClean="0">
                <a:solidFill>
                  <a:schemeClr val="bg1"/>
                </a:solidFill>
              </a:rPr>
              <a:t>www.1ppt.com/ziliao/                   </a:t>
            </a:r>
            <a:r>
              <a:rPr lang="zh-CN" altLang="en-US" sz="100" dirty="0" smtClean="0">
                <a:solidFill>
                  <a:schemeClr val="bg1"/>
                </a:solidFill>
              </a:rPr>
              <a:t>个人简历：</a:t>
            </a:r>
            <a:r>
              <a:rPr lang="en-US" altLang="zh-CN" sz="100" dirty="0" smtClean="0">
                <a:solidFill>
                  <a:schemeClr val="bg1"/>
                </a:solidFill>
              </a:rPr>
              <a:t>www.1ppt.com/jianli/             </a:t>
            </a:r>
          </a:p>
          <a:p>
            <a:r>
              <a:rPr lang="zh-CN" altLang="en-US" sz="100" dirty="0" smtClean="0">
                <a:solidFill>
                  <a:schemeClr val="bg1"/>
                </a:solidFill>
              </a:rPr>
              <a:t>试卷下载：</a:t>
            </a:r>
            <a:r>
              <a:rPr lang="en-US" altLang="zh-CN" sz="100" dirty="0" smtClean="0">
                <a:solidFill>
                  <a:schemeClr val="bg1"/>
                </a:solidFill>
              </a:rPr>
              <a:t>www.1ppt.com/shiti/                     </a:t>
            </a:r>
            <a:r>
              <a:rPr lang="zh-CN" altLang="en-US" sz="100" dirty="0" smtClean="0">
                <a:solidFill>
                  <a:schemeClr val="bg1"/>
                </a:solidFill>
              </a:rPr>
              <a:t>教案下载：</a:t>
            </a:r>
            <a:r>
              <a:rPr lang="en-US" altLang="zh-CN" sz="100" dirty="0" smtClean="0">
                <a:solidFill>
                  <a:schemeClr val="bg1"/>
                </a:solidFill>
              </a:rPr>
              <a:t>www.1ppt.com/jiaoan/               </a:t>
            </a:r>
          </a:p>
          <a:p>
            <a:r>
              <a:rPr lang="zh-CN" altLang="en-US" sz="100" dirty="0" smtClean="0">
                <a:solidFill>
                  <a:schemeClr val="bg1"/>
                </a:solidFill>
              </a:rPr>
              <a:t>手抄报：</a:t>
            </a:r>
            <a:r>
              <a:rPr lang="en-US" altLang="zh-CN" sz="100" dirty="0" smtClean="0">
                <a:solidFill>
                  <a:schemeClr val="bg1"/>
                </a:solidFill>
              </a:rPr>
              <a:t>www.1ppt.com/shouchaobao/          PPT</a:t>
            </a:r>
            <a:r>
              <a:rPr lang="zh-CN" altLang="en-US" sz="100" dirty="0" smtClean="0">
                <a:solidFill>
                  <a:schemeClr val="bg1"/>
                </a:solidFill>
              </a:rPr>
              <a:t>课件：</a:t>
            </a:r>
            <a:r>
              <a:rPr lang="en-US" altLang="zh-CN" sz="100" dirty="0" smtClean="0">
                <a:solidFill>
                  <a:schemeClr val="bg1"/>
                </a:solidFill>
              </a:rPr>
              <a:t>www.1ppt.com/kejian/ </a:t>
            </a:r>
          </a:p>
          <a:p>
            <a:r>
              <a:rPr lang="zh-CN" altLang="en-US" sz="100" dirty="0" smtClean="0">
                <a:solidFill>
                  <a:schemeClr val="bg1"/>
                </a:solidFill>
              </a:rPr>
              <a:t>语文课件：</a:t>
            </a:r>
            <a:r>
              <a:rPr lang="en-US" altLang="zh-CN" sz="100" dirty="0" smtClean="0">
                <a:solidFill>
                  <a:schemeClr val="bg1"/>
                </a:solidFill>
              </a:rPr>
              <a:t>www.1ppt.com/kejian/yuwen/    </a:t>
            </a:r>
            <a:r>
              <a:rPr lang="zh-CN" altLang="en-US" sz="100" dirty="0" smtClean="0">
                <a:solidFill>
                  <a:schemeClr val="bg1"/>
                </a:solidFill>
              </a:rPr>
              <a:t>数学课件：</a:t>
            </a:r>
            <a:r>
              <a:rPr lang="en-US" altLang="zh-CN" sz="100" dirty="0" smtClean="0">
                <a:solidFill>
                  <a:schemeClr val="bg1"/>
                </a:solidFill>
              </a:rPr>
              <a:t>www.1ppt.com/kejian/shuxue/ </a:t>
            </a:r>
          </a:p>
          <a:p>
            <a:r>
              <a:rPr lang="zh-CN" altLang="en-US" sz="100" dirty="0" smtClean="0">
                <a:solidFill>
                  <a:schemeClr val="bg1"/>
                </a:solidFill>
              </a:rPr>
              <a:t>英语课件：</a:t>
            </a:r>
            <a:r>
              <a:rPr lang="en-US" altLang="zh-CN" sz="100" dirty="0" smtClean="0">
                <a:solidFill>
                  <a:schemeClr val="bg1"/>
                </a:solidFill>
              </a:rPr>
              <a:t>www.1ppt.com/kejian/yingyu/    </a:t>
            </a:r>
            <a:r>
              <a:rPr lang="zh-CN" altLang="en-US" sz="100" dirty="0" smtClean="0">
                <a:solidFill>
                  <a:schemeClr val="bg1"/>
                </a:solidFill>
              </a:rPr>
              <a:t>美术课件：</a:t>
            </a:r>
            <a:r>
              <a:rPr lang="en-US" altLang="zh-CN" sz="100" dirty="0" smtClean="0">
                <a:solidFill>
                  <a:schemeClr val="bg1"/>
                </a:solidFill>
              </a:rPr>
              <a:t>www.1ppt.com/kejian/meishu/ </a:t>
            </a:r>
          </a:p>
          <a:p>
            <a:r>
              <a:rPr lang="zh-CN" altLang="en-US" sz="100" dirty="0" smtClean="0">
                <a:solidFill>
                  <a:schemeClr val="bg1"/>
                </a:solidFill>
              </a:rPr>
              <a:t>科学课件：</a:t>
            </a:r>
            <a:r>
              <a:rPr lang="en-US" altLang="zh-CN" sz="100" dirty="0" smtClean="0">
                <a:solidFill>
                  <a:schemeClr val="bg1"/>
                </a:solidFill>
              </a:rPr>
              <a:t>www.1ppt.com/kejian/kexue/     </a:t>
            </a:r>
            <a:r>
              <a:rPr lang="zh-CN" altLang="en-US" sz="100" dirty="0" smtClean="0">
                <a:solidFill>
                  <a:schemeClr val="bg1"/>
                </a:solidFill>
              </a:rPr>
              <a:t>物理课件：</a:t>
            </a:r>
            <a:r>
              <a:rPr lang="en-US" altLang="zh-CN" sz="100" dirty="0" smtClean="0">
                <a:solidFill>
                  <a:schemeClr val="bg1"/>
                </a:solidFill>
              </a:rPr>
              <a:t>www.1ppt.com/kejian/wuli/ </a:t>
            </a:r>
          </a:p>
          <a:p>
            <a:r>
              <a:rPr lang="zh-CN" altLang="en-US" sz="100" dirty="0" smtClean="0">
                <a:solidFill>
                  <a:schemeClr val="bg1"/>
                </a:solidFill>
              </a:rPr>
              <a:t>化学课件：</a:t>
            </a:r>
            <a:r>
              <a:rPr lang="en-US" altLang="zh-CN" sz="100" dirty="0" smtClean="0">
                <a:solidFill>
                  <a:schemeClr val="bg1"/>
                </a:solidFill>
              </a:rPr>
              <a:t>www.1ppt.com/kejian/huaxue/  </a:t>
            </a:r>
            <a:r>
              <a:rPr lang="zh-CN" altLang="en-US" sz="100" dirty="0" smtClean="0">
                <a:solidFill>
                  <a:schemeClr val="bg1"/>
                </a:solidFill>
              </a:rPr>
              <a:t>生物课件：</a:t>
            </a:r>
            <a:r>
              <a:rPr lang="en-US" altLang="zh-CN" sz="100" dirty="0" smtClean="0">
                <a:solidFill>
                  <a:schemeClr val="bg1"/>
                </a:solidFill>
              </a:rPr>
              <a:t>www.1ppt.com/kejian/shengwu/ </a:t>
            </a:r>
          </a:p>
          <a:p>
            <a:r>
              <a:rPr lang="zh-CN" altLang="en-US" sz="100" dirty="0" smtClean="0">
                <a:solidFill>
                  <a:schemeClr val="bg1"/>
                </a:solidFill>
              </a:rPr>
              <a:t>地理课件：</a:t>
            </a:r>
            <a:r>
              <a:rPr lang="en-US" altLang="zh-CN" sz="100" dirty="0" smtClean="0">
                <a:solidFill>
                  <a:schemeClr val="bg1"/>
                </a:solidFill>
              </a:rPr>
              <a:t>www.1ppt.com/kejian/dili/          </a:t>
            </a:r>
            <a:r>
              <a:rPr lang="zh-CN" altLang="en-US" sz="100" dirty="0" smtClean="0">
                <a:solidFill>
                  <a:schemeClr val="bg1"/>
                </a:solidFill>
              </a:rPr>
              <a:t>历史课件：</a:t>
            </a:r>
            <a:r>
              <a:rPr lang="en-US" altLang="zh-CN" sz="100" dirty="0" smtClean="0">
                <a:solidFill>
                  <a:schemeClr val="bg1"/>
                </a:solidFill>
              </a:rPr>
              <a:t>www.1ppt.com/kejian/lishi/ </a:t>
            </a:r>
            <a:endParaRPr lang="en-US" altLang="zh-CN" sz="100" dirty="0">
              <a:solidFill>
                <a:schemeClr val="bg1"/>
              </a:solidFil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2021/5/7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84998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2021/5/7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42932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2021/5/7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76110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2021/5/7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51231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2021/5/7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446179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2021/5/7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9054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502412" y="324000"/>
            <a:ext cx="8139178" cy="486000"/>
          </a:xfrm>
        </p:spPr>
        <p:txBody>
          <a:bodyPr vert="horz" lIns="76200" tIns="28575" rIns="57150" bIns="28575" rtlCol="0" anchor="ctr" anchorCtr="0">
            <a:noAutofit/>
          </a:bodyPr>
          <a:lstStyle>
            <a:lvl1pPr marL="0" marR="0" lvl="0" algn="l" defTabSz="685800" rtl="0" eaLnBrk="1" fontAlgn="auto" latinLnBrk="0" hangingPunct="1">
              <a:lnSpc>
                <a:spcPct val="100000"/>
              </a:lnSpc>
              <a:buNone/>
              <a:defRPr kumimoji="0" lang="zh-CN" altLang="en-US" sz="2100" b="1" i="0" u="none" strike="noStrike" kern="1200" cap="none" spc="15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502447" y="972000"/>
            <a:ext cx="3962432" cy="3780000"/>
          </a:xfrm>
        </p:spPr>
        <p:txBody>
          <a:bodyPr vert="horz" lIns="76200" tIns="0" rIns="61913" bIns="0" rtlCol="0">
            <a:no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4679158" y="972000"/>
            <a:ext cx="3962432" cy="3780000"/>
          </a:xfrm>
        </p:spPr>
        <p:txBody>
          <a:bodyPr>
            <a:noAutofit/>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2021/5/7</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502412" y="324000"/>
            <a:ext cx="8139178" cy="486000"/>
          </a:xfrm>
        </p:spPr>
        <p:txBody>
          <a:bodyPr vert="horz" lIns="76200" tIns="28575" rIns="57150" bIns="28575" rtlCol="0" anchor="ctr" anchorCtr="0">
            <a:noAutofit/>
          </a:bodyPr>
          <a:lstStyle>
            <a:lvl1pPr marL="0" marR="0" lvl="0" algn="l" defTabSz="685800" rtl="0" eaLnBrk="1" fontAlgn="auto" latinLnBrk="0" hangingPunct="1">
              <a:lnSpc>
                <a:spcPct val="100000"/>
              </a:lnSpc>
              <a:buNone/>
              <a:defRPr kumimoji="0" lang="zh-CN" altLang="en-US" sz="2100" b="1" i="0" u="none" strike="noStrike" kern="1200" cap="none" spc="15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502447" y="972001"/>
            <a:ext cx="3962432" cy="285752"/>
          </a:xfrm>
        </p:spPr>
        <p:txBody>
          <a:bodyPr lIns="76200" tIns="28575" rIns="57150" bIns="28575" anchor="t" anchorCtr="0">
            <a:noAutofit/>
          </a:bodyPr>
          <a:lstStyle>
            <a:lvl1pPr marL="0" indent="0" eaLnBrk="1" fontAlgn="auto" latinLnBrk="0" hangingPunct="1">
              <a:lnSpc>
                <a:spcPct val="100000"/>
              </a:lnSpc>
              <a:spcAft>
                <a:spcPts val="0"/>
              </a:spcAft>
              <a:buNone/>
              <a:defRPr sz="1500" b="1" u="none" strike="noStrike" kern="1200" cap="none" spc="150" normalizeH="0" baseline="0">
                <a:solidFill>
                  <a:schemeClr val="tx1"/>
                </a:solidFill>
                <a:uFillTx/>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502444" y="1341782"/>
            <a:ext cx="3962400" cy="3414176"/>
          </a:xfrm>
        </p:spPr>
        <p:txBody>
          <a:bodyPr vert="horz" lIns="76200" tIns="0" rIns="61913" bIns="0" rtlCol="0">
            <a:no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4676812" y="972001"/>
            <a:ext cx="3962432" cy="285752"/>
          </a:xfrm>
        </p:spPr>
        <p:txBody>
          <a:bodyPr vert="horz" lIns="76200" tIns="28575" rIns="57150" bIns="28575" rtlCol="0" anchor="t" anchorCtr="0">
            <a:noAutofit/>
          </a:bodyPr>
          <a:lstStyle>
            <a:lvl1pPr marL="0" marR="0" lvl="0" indent="0" algn="l" defTabSz="685800" rtl="0" eaLnBrk="1" fontAlgn="auto" latinLnBrk="0" hangingPunct="1">
              <a:lnSpc>
                <a:spcPct val="100000"/>
              </a:lnSpc>
              <a:spcBef>
                <a:spcPts val="0"/>
              </a:spcBef>
              <a:spcAft>
                <a:spcPts val="0"/>
              </a:spcAft>
              <a:buFont typeface="Arial" panose="020B0604020202020204" pitchFamily="34" charset="0"/>
              <a:buNone/>
              <a:defRPr kumimoji="0" lang="zh-CN" altLang="en-US" sz="1500" b="1" i="0" u="none" strike="noStrike" kern="1200" cap="none" spc="150" normalizeH="0" baseline="0" noProof="1" dirty="0">
                <a:solidFill>
                  <a:schemeClr val="tx1"/>
                </a:solidFill>
                <a:uFillTx/>
                <a:latin typeface="+mn-lt"/>
                <a:ea typeface="+mn-ea"/>
                <a:cs typeface="+mn-cs"/>
                <a:sym typeface="+mn-ea"/>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4676812" y="1341782"/>
            <a:ext cx="3962432" cy="3414176"/>
          </a:xfrm>
        </p:spPr>
        <p:txBody>
          <a:bodyPr vert="horz" lIns="76200" tIns="0" rIns="61913" bIns="0" rtlCol="0">
            <a:no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2021/5/7</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lIns="76200" tIns="28575" rIns="57150" bIns="28575" rtlCol="0" anchor="ctr" anchorCtr="0">
            <a:noAutofit/>
          </a:bodyPr>
          <a:lstStyle>
            <a:lvl1pPr marL="0" marR="0" lvl="0" algn="l" defTabSz="685800" rtl="0" eaLnBrk="1" fontAlgn="auto" latinLnBrk="0" hangingPunct="1">
              <a:lnSpc>
                <a:spcPct val="100000"/>
              </a:lnSpc>
              <a:buNone/>
              <a:defRPr kumimoji="0" lang="zh-CN" altLang="en-US" sz="2100" b="1" i="0" u="none" strike="noStrike" kern="1200" cap="none" spc="150" normalizeH="0" baseline="0" noProof="1" dirty="0">
                <a:solidFill>
                  <a:schemeClr val="tx1"/>
                </a:solidFill>
                <a:uFillTx/>
                <a:latin typeface="+mj-lt"/>
                <a:ea typeface="+mj-ea"/>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2021/5/7</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2021/5/7</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502447" y="972000"/>
            <a:ext cx="3962432" cy="3780000"/>
          </a:xfrm>
        </p:spPr>
        <p:txBody>
          <a:bodyPr vert="horz" lIns="76200" tIns="0" rIns="61913" bIns="0" rtlCol="0">
            <a:noAutofit/>
          </a:bodyPr>
          <a:lstStyle>
            <a:lvl1pPr marL="0" marR="0" lvl="0" indent="0" algn="l" defTabSz="685800" rtl="0" eaLnBrk="1" fontAlgn="auto" latinLnBrk="0" hangingPunct="1">
              <a:lnSpc>
                <a:spcPct val="130000"/>
              </a:lnSpc>
              <a:spcBef>
                <a:spcPts val="0"/>
              </a:spcBef>
              <a:spcAft>
                <a:spcPts val="750"/>
              </a:spcAft>
              <a:buFont typeface="Arial" panose="020B0604020202020204" pitchFamily="34" charset="0"/>
              <a:buNone/>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4679194" y="972000"/>
            <a:ext cx="3962432" cy="3780000"/>
          </a:xfrm>
        </p:spPr>
        <p:txBody>
          <a:bodyPr vert="horz" lIns="76200" tIns="0" rIns="61913" bIns="0" rtlCol="0">
            <a:norm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2021/5/7</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p>
            <a:r>
              <a:rPr lang="zh-CN" altLang="en-US"/>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7928351" y="714382"/>
            <a:ext cx="713238" cy="4041680"/>
          </a:xfrm>
        </p:spPr>
        <p:txBody>
          <a:bodyPr vert="eaVert" lIns="76200" tIns="28575" rIns="57150" bIns="28575" rtlCol="0" anchor="ctr" anchorCtr="0">
            <a:noAutofit/>
          </a:bodyPr>
          <a:lstStyle>
            <a:lvl1pPr marL="0" marR="0" lvl="0" algn="l" defTabSz="685800" rtl="0" eaLnBrk="1" fontAlgn="auto" latinLnBrk="0" hangingPunct="1">
              <a:lnSpc>
                <a:spcPct val="100000"/>
              </a:lnSpc>
              <a:spcAft>
                <a:spcPts val="0"/>
              </a:spcAft>
              <a:buNone/>
              <a:defRPr kumimoji="0" lang="zh-CN" altLang="en-US" sz="1800" b="1" i="0" u="none" strike="noStrike" kern="1200" cap="none" spc="150" normalizeH="0" baseline="0" noProof="1" dirty="0">
                <a:solidFill>
                  <a:schemeClr val="tx1"/>
                </a:solidFill>
                <a:uFillTx/>
                <a:latin typeface="+mj-lt"/>
                <a:ea typeface="+mj-ea"/>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2"/>
            </p:custDataLst>
          </p:nvPr>
        </p:nvSpPr>
        <p:spPr>
          <a:xfrm>
            <a:off x="502444" y="714376"/>
            <a:ext cx="7371076" cy="4041680"/>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2021/5/7</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18" Type="http://schemas.openxmlformats.org/officeDocument/2006/relationships/tags" Target="../tags/tag6.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ags" Target="../tags/tag65.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ags" Target="../tags/tag64.xml"/><Relationship Id="rId2" Type="http://schemas.openxmlformats.org/officeDocument/2006/relationships/slideLayout" Target="../slideLayouts/slideLayout13.xml"/><Relationship Id="rId16" Type="http://schemas.openxmlformats.org/officeDocument/2006/relationships/tags" Target="../tags/tag63.xml"/><Relationship Id="rId20" Type="http://schemas.openxmlformats.org/officeDocument/2006/relationships/tags" Target="../tags/tag6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62.xml"/><Relationship Id="rId10" Type="http://schemas.openxmlformats.org/officeDocument/2006/relationships/slideLayout" Target="../slideLayouts/slideLayout21.xml"/><Relationship Id="rId19" Type="http://schemas.openxmlformats.org/officeDocument/2006/relationships/tags" Target="../tags/tag66.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502412" y="324000"/>
            <a:ext cx="8139178" cy="486000"/>
          </a:xfrm>
          <a:prstGeom prst="rect">
            <a:avLst/>
          </a:prstGeom>
        </p:spPr>
        <p:txBody>
          <a:bodyPr vert="horz" lIns="76200" tIns="28575" rIns="57150" bIns="28575" rtlCol="0" anchor="ctr" anchorCtr="0">
            <a:noAutofit/>
          </a:bodyPr>
          <a:lstStyle/>
          <a:p>
            <a:r>
              <a:rPr lang="zh-CN" altLang="en-US" dirty="0"/>
              <a:t>单击此处编辑母版标题样式</a:t>
            </a:r>
          </a:p>
        </p:txBody>
      </p:sp>
      <p:sp>
        <p:nvSpPr>
          <p:cNvPr id="3" name="文本占位符 2"/>
          <p:cNvSpPr>
            <a:spLocks noGrp="1"/>
          </p:cNvSpPr>
          <p:nvPr>
            <p:ph type="body" idx="1"/>
            <p:custDataLst>
              <p:tags r:id="rId14"/>
            </p:custDataLst>
          </p:nvPr>
        </p:nvSpPr>
        <p:spPr>
          <a:xfrm>
            <a:off x="502412" y="972000"/>
            <a:ext cx="8139178" cy="3780000"/>
          </a:xfrm>
          <a:prstGeom prst="rect">
            <a:avLst/>
          </a:prstGeom>
        </p:spPr>
        <p:txBody>
          <a:bodyPr vert="horz" lIns="76200" tIns="0" rIns="61913"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5"/>
            </p:custDataLst>
          </p:nvPr>
        </p:nvSpPr>
        <p:spPr>
          <a:xfrm>
            <a:off x="659807" y="4762375"/>
            <a:ext cx="2025000" cy="237600"/>
          </a:xfrm>
          <a:prstGeom prst="rect">
            <a:avLst/>
          </a:prstGeom>
        </p:spPr>
        <p:txBody>
          <a:bodyPr vert="horz" lIns="68580" tIns="34290" rIns="68580" bIns="34290" rtlCol="0" anchor="ctr">
            <a:normAutofit/>
          </a:bodyPr>
          <a:lstStyle>
            <a:lvl1pPr algn="l">
              <a:defRPr sz="900">
                <a:solidFill>
                  <a:schemeClr val="tx1">
                    <a:tint val="75000"/>
                  </a:schemeClr>
                </a:solidFill>
              </a:defRPr>
            </a:lvl1pPr>
          </a:lstStyle>
          <a:p>
            <a:fld id="{760FBDFE-C587-4B4C-A407-44438C67B59E}" type="datetimeFigureOut">
              <a:rPr lang="zh-CN" altLang="en-US" smtClean="0"/>
              <a:t>2021/5/7</a:t>
            </a:fld>
            <a:endParaRPr lang="zh-CN" altLang="en-US"/>
          </a:p>
        </p:txBody>
      </p:sp>
      <p:sp>
        <p:nvSpPr>
          <p:cNvPr id="5" name="页脚占位符 4"/>
          <p:cNvSpPr>
            <a:spLocks noGrp="1"/>
          </p:cNvSpPr>
          <p:nvPr>
            <p:ph type="ftr" sz="quarter" idx="3"/>
            <p:custDataLst>
              <p:tags r:id="rId16"/>
            </p:custDataLst>
          </p:nvPr>
        </p:nvSpPr>
        <p:spPr>
          <a:xfrm>
            <a:off x="3087000" y="4762375"/>
            <a:ext cx="2970000" cy="237600"/>
          </a:xfrm>
          <a:prstGeom prst="rect">
            <a:avLst/>
          </a:prstGeom>
        </p:spPr>
        <p:txBody>
          <a:bodyPr vert="horz" lIns="68580" tIns="34290" rIns="68580" bIns="34290" rtlCol="0" anchor="ctr">
            <a:normAutofit/>
          </a:bodyPr>
          <a:lstStyle>
            <a:lvl1pPr algn="ctr">
              <a:defRPr sz="9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6457950" y="4762375"/>
            <a:ext cx="2025000" cy="237600"/>
          </a:xfrm>
          <a:prstGeom prst="rect">
            <a:avLst/>
          </a:prstGeom>
        </p:spPr>
        <p:txBody>
          <a:bodyPr vert="horz" lIns="68580" tIns="34290" rIns="68580" bIns="34290" rtlCol="0" anchor="ctr">
            <a:normAutofit/>
          </a:bodyPr>
          <a:lstStyle>
            <a:lvl1pPr algn="r">
              <a:defRPr sz="9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fontAlgn="auto" latinLnBrk="0" hangingPunct="1">
        <a:lnSpc>
          <a:spcPct val="100000"/>
        </a:lnSpc>
        <a:spcBef>
          <a:spcPct val="0"/>
        </a:spcBef>
        <a:buNone/>
        <a:defRPr sz="2100" b="1" u="none" strike="noStrike" kern="1200" cap="none" spc="150" normalizeH="0">
          <a:solidFill>
            <a:schemeClr val="tx1"/>
          </a:solidFill>
          <a:uFillTx/>
          <a:latin typeface="+mj-lt"/>
          <a:ea typeface="+mj-ea"/>
          <a:cs typeface="+mj-cs"/>
        </a:defRPr>
      </a:lvl1pPr>
    </p:titleStyle>
    <p:bodyStyle>
      <a:lvl1pPr marL="1714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1pPr>
      <a:lvl2pPr marL="514350"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sz="1200" u="none" strike="noStrike" kern="1200" cap="none" spc="113" normalizeH="0" baseline="0">
          <a:solidFill>
            <a:schemeClr val="tx1"/>
          </a:solidFill>
          <a:uFillTx/>
          <a:latin typeface="+mn-lt"/>
          <a:ea typeface="+mn-ea"/>
          <a:cs typeface="+mn-cs"/>
        </a:defRPr>
      </a:lvl2pPr>
      <a:lvl3pPr marL="8572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3pPr>
      <a:lvl4pPr marL="12001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4pPr>
      <a:lvl5pPr marL="15430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5"/>
            </p:custDataLst>
          </p:nvPr>
        </p:nvSpPr>
        <p:spPr>
          <a:xfrm>
            <a:off x="502413" y="324040"/>
            <a:ext cx="8139178" cy="486060"/>
          </a:xfrm>
          <a:prstGeom prst="rect">
            <a:avLst/>
          </a:prstGeom>
        </p:spPr>
        <p:txBody>
          <a:bodyPr vert="horz" lIns="76200" tIns="28575" rIns="57150" bIns="28575" rtlCol="0" anchor="ctr" anchorCtr="0">
            <a:noAutofit/>
          </a:bodyPr>
          <a:lstStyle/>
          <a:p>
            <a:r>
              <a:rPr lang="zh-CN" altLang="en-US" dirty="0"/>
              <a:t>单击此处编辑母版标题样式</a:t>
            </a:r>
          </a:p>
        </p:txBody>
      </p:sp>
      <p:sp>
        <p:nvSpPr>
          <p:cNvPr id="3" name="文本占位符 2"/>
          <p:cNvSpPr>
            <a:spLocks noGrp="1"/>
          </p:cNvSpPr>
          <p:nvPr>
            <p:ph type="body" idx="1"/>
            <p:custDataLst>
              <p:tags r:id="rId16"/>
            </p:custDataLst>
          </p:nvPr>
        </p:nvSpPr>
        <p:spPr>
          <a:xfrm>
            <a:off x="502413" y="972121"/>
            <a:ext cx="8139178" cy="3780467"/>
          </a:xfrm>
          <a:prstGeom prst="rect">
            <a:avLst/>
          </a:prstGeom>
        </p:spPr>
        <p:txBody>
          <a:bodyPr vert="horz" lIns="76200" tIns="0" rIns="61913"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7"/>
            </p:custDataLst>
          </p:nvPr>
        </p:nvSpPr>
        <p:spPr>
          <a:xfrm>
            <a:off x="659807" y="4762963"/>
            <a:ext cx="2025000" cy="237629"/>
          </a:xfrm>
          <a:prstGeom prst="rect">
            <a:avLst/>
          </a:prstGeom>
        </p:spPr>
        <p:txBody>
          <a:bodyPr vert="horz" lIns="68580" tIns="34290" rIns="68580" bIns="34290" rtlCol="0" anchor="ctr">
            <a:normAutofit/>
          </a:bodyPr>
          <a:lstStyle>
            <a:lvl1pPr algn="l">
              <a:defRPr sz="900">
                <a:solidFill>
                  <a:schemeClr val="tx1">
                    <a:tint val="75000"/>
                  </a:schemeClr>
                </a:solidFill>
              </a:defRPr>
            </a:lvl1pPr>
          </a:lstStyle>
          <a:p>
            <a:fld id="{760FBDFE-C587-4B4C-A407-44438C67B59E}" type="datetimeFigureOut">
              <a:rPr lang="zh-CN" altLang="en-US" smtClean="0"/>
              <a:t>2021/5/7</a:t>
            </a:fld>
            <a:endParaRPr lang="zh-CN" altLang="en-US"/>
          </a:p>
        </p:txBody>
      </p:sp>
      <p:sp>
        <p:nvSpPr>
          <p:cNvPr id="5" name="页脚占位符 4"/>
          <p:cNvSpPr>
            <a:spLocks noGrp="1"/>
          </p:cNvSpPr>
          <p:nvPr>
            <p:ph type="ftr" sz="quarter" idx="3"/>
            <p:custDataLst>
              <p:tags r:id="rId18"/>
            </p:custDataLst>
          </p:nvPr>
        </p:nvSpPr>
        <p:spPr>
          <a:xfrm>
            <a:off x="3087000" y="4762963"/>
            <a:ext cx="2970000" cy="237629"/>
          </a:xfrm>
          <a:prstGeom prst="rect">
            <a:avLst/>
          </a:prstGeom>
        </p:spPr>
        <p:txBody>
          <a:bodyPr vert="horz" lIns="68580" tIns="34290" rIns="68580" bIns="34290" rtlCol="0" anchor="ctr">
            <a:normAutofit/>
          </a:bodyPr>
          <a:lstStyle>
            <a:lvl1pPr algn="ctr">
              <a:defRPr sz="9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9"/>
            </p:custDataLst>
          </p:nvPr>
        </p:nvSpPr>
        <p:spPr>
          <a:xfrm>
            <a:off x="6457950" y="4762963"/>
            <a:ext cx="2025000" cy="237629"/>
          </a:xfrm>
          <a:prstGeom prst="rect">
            <a:avLst/>
          </a:prstGeom>
        </p:spPr>
        <p:txBody>
          <a:bodyPr vert="horz" lIns="68580" tIns="34290" rIns="68580" bIns="34290" rtlCol="0" anchor="ctr">
            <a:normAutofit/>
          </a:bodyPr>
          <a:lstStyle>
            <a:lvl1pPr algn="r">
              <a:defRPr sz="9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p:custDataLst>
              <p:tags r:id="rId20"/>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p:txStyles>
    <p:titleStyle>
      <a:lvl1pPr algn="l" defTabSz="685800" rtl="0" eaLnBrk="1" fontAlgn="auto" latinLnBrk="0" hangingPunct="1">
        <a:lnSpc>
          <a:spcPct val="100000"/>
        </a:lnSpc>
        <a:spcBef>
          <a:spcPct val="0"/>
        </a:spcBef>
        <a:buNone/>
        <a:defRPr sz="2100" b="1" u="none" strike="noStrike" kern="1200" cap="none" spc="150" normalizeH="0">
          <a:solidFill>
            <a:schemeClr val="tx1"/>
          </a:solidFill>
          <a:uFillTx/>
          <a:latin typeface="+mj-lt"/>
          <a:ea typeface="+mj-ea"/>
          <a:cs typeface="+mj-cs"/>
        </a:defRPr>
      </a:lvl1pPr>
    </p:titleStyle>
    <p:bodyStyle>
      <a:lvl1pPr marL="1714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1pPr>
      <a:lvl2pPr marL="514350"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sz="1200" u="none" strike="noStrike" kern="1200" cap="none" spc="113" normalizeH="0" baseline="0">
          <a:solidFill>
            <a:schemeClr val="tx1"/>
          </a:solidFill>
          <a:uFillTx/>
          <a:latin typeface="+mn-lt"/>
          <a:ea typeface="+mn-ea"/>
          <a:cs typeface="+mn-cs"/>
        </a:defRPr>
      </a:lvl2pPr>
      <a:lvl3pPr marL="8572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3pPr>
      <a:lvl4pPr marL="12001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4pPr>
      <a:lvl5pPr marL="1543050" indent="-171450" algn="l" defTabSz="685800" rtl="0" eaLnBrk="1" fontAlgn="auto" latinLnBrk="0" hangingPunct="1">
        <a:lnSpc>
          <a:spcPct val="130000"/>
        </a:lnSpc>
        <a:spcBef>
          <a:spcPts val="0"/>
        </a:spcBef>
        <a:spcAft>
          <a:spcPts val="750"/>
        </a:spcAft>
        <a:buFont typeface="Arial" panose="020B0604020202020204" pitchFamily="34" charset="0"/>
        <a:buChar char="•"/>
        <a:defRPr sz="1200" u="none" strike="noStrike" kern="1200" cap="none" spc="113" normalizeH="0" baseline="0">
          <a:solidFill>
            <a:schemeClr val="tx1"/>
          </a:solidFill>
          <a:uFillTx/>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2021/5/7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00332664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1.xml"/><Relationship Id="rId1" Type="http://schemas.openxmlformats.org/officeDocument/2006/relationships/tags" Target="../tags/tag1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1.xml"/><Relationship Id="rId1" Type="http://schemas.openxmlformats.org/officeDocument/2006/relationships/vmlDrawing" Target="../drawings/vmlDrawing2.vml"/><Relationship Id="rId5" Type="http://schemas.openxmlformats.org/officeDocument/2006/relationships/image" Target="../media/image4.wmf"/><Relationship Id="rId4"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1.xml"/><Relationship Id="rId1" Type="http://schemas.openxmlformats.org/officeDocument/2006/relationships/vmlDrawing" Target="../drawings/vmlDrawing3.vml"/><Relationship Id="rId5" Type="http://schemas.openxmlformats.org/officeDocument/2006/relationships/image" Target="../media/image6.wmf"/><Relationship Id="rId4" Type="http://schemas.openxmlformats.org/officeDocument/2006/relationships/oleObject" Target="../embeddings/oleObject3.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1.xml"/><Relationship Id="rId1" Type="http://schemas.openxmlformats.org/officeDocument/2006/relationships/tags" Target="../tags/tag124.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jianli/"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2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shouchaobao/"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1.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751123"/>
            <a:ext cx="9144000" cy="692497"/>
          </a:xfrm>
          <a:prstGeom prst="rect">
            <a:avLst/>
          </a:prstGeom>
          <a:noFill/>
        </p:spPr>
        <p:txBody>
          <a:bodyPr wrap="square" lIns="68580" tIns="34290" rIns="68580" bIns="34290" rtlCol="0">
            <a:spAutoFit/>
          </a:bodyPr>
          <a:lstStyle/>
          <a:p>
            <a:pPr algn="ctr">
              <a:lnSpc>
                <a:spcPct val="150000"/>
              </a:lnSpc>
            </a:pPr>
            <a:r>
              <a:rPr lang="zh-CN" altLang="zh-CN" sz="2700" dirty="0">
                <a:latin typeface="微软雅黑" panose="020B0503020204020204" charset="-122"/>
                <a:ea typeface="微软雅黑" panose="020B0503020204020204" charset="-122"/>
                <a:cs typeface="微软雅黑" panose="020B0503020204020204" charset="-122"/>
              </a:rPr>
              <a:t>第十章  数据的收集</a:t>
            </a:r>
            <a:r>
              <a:rPr lang="zh-CN" altLang="zh-CN" sz="2700" dirty="0">
                <a:latin typeface="宋体" panose="02010600030101010101" pitchFamily="2" charset="-122"/>
                <a:ea typeface="宋体" panose="02010600030101010101" pitchFamily="2" charset="-122"/>
                <a:cs typeface="微软雅黑" panose="020B0503020204020204" charset="-122"/>
              </a:rPr>
              <a:t>、</a:t>
            </a:r>
            <a:r>
              <a:rPr lang="zh-CN" altLang="zh-CN" sz="2700" dirty="0">
                <a:latin typeface="微软雅黑" panose="020B0503020204020204" charset="-122"/>
                <a:ea typeface="微软雅黑" panose="020B0503020204020204" charset="-122"/>
                <a:cs typeface="微软雅黑" panose="020B0503020204020204" charset="-122"/>
              </a:rPr>
              <a:t>整理与描述</a:t>
            </a:r>
          </a:p>
        </p:txBody>
      </p:sp>
      <p:sp>
        <p:nvSpPr>
          <p:cNvPr id="7" name="Rectangle 5"/>
          <p:cNvSpPr/>
          <p:nvPr/>
        </p:nvSpPr>
        <p:spPr>
          <a:xfrm>
            <a:off x="0" y="1997262"/>
            <a:ext cx="9144000" cy="761747"/>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lgn="ctr">
              <a:spcBef>
                <a:spcPct val="0"/>
              </a:spcBef>
              <a:buNone/>
            </a:pPr>
            <a:r>
              <a:rPr sz="4500" b="1" dirty="0">
                <a:solidFill>
                  <a:schemeClr val="accent2">
                    <a:lumMod val="75000"/>
                  </a:schemeClr>
                </a:solidFill>
                <a:latin typeface="微软雅黑" panose="020B0503020204020204" charset="-122"/>
                <a:ea typeface="微软雅黑" panose="020B0503020204020204" charset="-122"/>
              </a:rPr>
              <a:t>10.2  直方图</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7"/>
          <p:cNvSpPr/>
          <p:nvPr/>
        </p:nvSpPr>
        <p:spPr>
          <a:xfrm>
            <a:off x="390525" y="647700"/>
            <a:ext cx="8466773" cy="622459"/>
          </a:xfrm>
          <a:prstGeom prst="rect">
            <a:avLst/>
          </a:prstGeom>
          <a:noFill/>
          <a:ln w="9525">
            <a:noFill/>
          </a:ln>
        </p:spPr>
        <p:txBody>
          <a:bodyPr wrap="square" lIns="68580" tIns="34290" rIns="68580" bIns="34290">
            <a:spAutoFit/>
          </a:bodyPr>
          <a:lstStyle/>
          <a:p>
            <a:pPr defTabSz="342900" fontAlgn="base">
              <a:lnSpc>
                <a:spcPct val="150000"/>
              </a:lnSpc>
              <a:spcBef>
                <a:spcPct val="0"/>
              </a:spcBef>
              <a:spcAft>
                <a:spcPct val="0"/>
              </a:spcAft>
              <a:defRPr/>
            </a:pPr>
            <a:r>
              <a:rPr lang="zh-CN" altLang="en-US" sz="2400" dirty="0">
                <a:solidFill>
                  <a:srgbClr val="000000"/>
                </a:solidFill>
                <a:latin typeface="Times New Roman" panose="02020603050405020304" charset="0"/>
                <a:sym typeface="Franklin Gothic Book" panose="020B0503020102020204" pitchFamily="34" charset="0"/>
              </a:rPr>
              <a:t>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sym typeface="Franklin Gothic Book" panose="020B0503020102020204" pitchFamily="34" charset="0"/>
            </a:endParaRPr>
          </a:p>
        </p:txBody>
      </p:sp>
      <p:sp>
        <p:nvSpPr>
          <p:cNvPr id="29" name="Rectangle 5"/>
          <p:cNvSpPr/>
          <p:nvPr/>
        </p:nvSpPr>
        <p:spPr>
          <a:xfrm>
            <a:off x="390525" y="107632"/>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sz="2100" b="1" dirty="0">
                <a:solidFill>
                  <a:schemeClr val="accent2">
                    <a:lumMod val="75000"/>
                  </a:schemeClr>
                </a:solidFill>
                <a:latin typeface="微软雅黑" panose="020B0503020204020204" charset="-122"/>
                <a:ea typeface="微软雅黑" panose="020B0503020204020204" charset="-122"/>
              </a:rPr>
              <a:t>10.2  直方图</a:t>
            </a:r>
          </a:p>
        </p:txBody>
      </p:sp>
      <p:sp>
        <p:nvSpPr>
          <p:cNvPr id="32" name="文本框 31"/>
          <p:cNvSpPr txBox="1"/>
          <p:nvPr/>
        </p:nvSpPr>
        <p:spPr>
          <a:xfrm>
            <a:off x="545783" y="534829"/>
            <a:ext cx="8199596" cy="4074319"/>
          </a:xfrm>
          <a:prstGeom prst="rect">
            <a:avLst/>
          </a:prstGeom>
          <a:noFill/>
        </p:spPr>
        <p:txBody>
          <a:bodyPr wrap="square" lIns="68580" tIns="34290" rIns="68580" bIns="34290" rtlCol="0">
            <a:noAutofit/>
          </a:bodyPr>
          <a:lstStyle/>
          <a:p>
            <a:pPr>
              <a:lnSpc>
                <a:spcPct val="150000"/>
              </a:lnSpc>
            </a:pPr>
            <a:r>
              <a:rPr lang="en-US" altLang="zh-CN" sz="2400">
                <a:latin typeface="Times New Roman" panose="02020603050405020304" charset="0"/>
                <a:cs typeface="Times New Roman" panose="02020603050405020304" charset="0"/>
              </a:rPr>
              <a:t>                                         </a:t>
            </a:r>
            <a:r>
              <a:rPr lang="en-US" altLang="zh-CN" sz="2100">
                <a:latin typeface="Times New Roman" panose="02020603050405020304" charset="0"/>
                <a:cs typeface="Times New Roman" panose="02020603050405020304" charset="0"/>
              </a:rPr>
              <a:t> </a:t>
            </a:r>
            <a:r>
              <a:rPr lang="zh-CN" altLang="en-US" sz="2100">
                <a:latin typeface="Times New Roman" panose="02020603050405020304" charset="0"/>
                <a:cs typeface="Times New Roman" panose="02020603050405020304" charset="0"/>
                <a:sym typeface="+mn-ea"/>
              </a:rPr>
              <a:t>频数分布表</a:t>
            </a:r>
            <a:r>
              <a:rPr lang="en-US" altLang="zh-CN" sz="2100">
                <a:latin typeface="Times New Roman" panose="02020603050405020304" charset="0"/>
                <a:cs typeface="Times New Roman" panose="02020603050405020304" charset="0"/>
                <a:sym typeface="+mn-ea"/>
              </a:rPr>
              <a:t> </a:t>
            </a:r>
            <a:r>
              <a:rPr lang="en-US" altLang="zh-CN" sz="2400">
                <a:latin typeface="Times New Roman" panose="02020603050405020304" charset="0"/>
                <a:cs typeface="Times New Roman" panose="02020603050405020304" charset="0"/>
                <a:sym typeface="+mn-ea"/>
              </a:rPr>
              <a:t>  </a:t>
            </a:r>
            <a:r>
              <a:rPr lang="en-US" altLang="zh-CN" sz="2400">
                <a:latin typeface="Times New Roman" panose="02020603050405020304" charset="0"/>
                <a:cs typeface="Times New Roman" panose="02020603050405020304" charset="0"/>
              </a:rPr>
              <a:t> </a:t>
            </a:r>
            <a:endParaRPr lang="en-US" altLang="zh-CN" sz="2400" b="1" i="1">
              <a:latin typeface="Times New Roman" panose="02020603050405020304" charset="0"/>
              <a:cs typeface="Times New Roman" panose="02020603050405020304" charset="0"/>
            </a:endParaRPr>
          </a:p>
        </p:txBody>
      </p:sp>
      <p:graphicFrame>
        <p:nvGraphicFramePr>
          <p:cNvPr id="3" name="表格 2"/>
          <p:cNvGraphicFramePr/>
          <p:nvPr>
            <p:custDataLst>
              <p:tags r:id="rId1"/>
            </p:custDataLst>
          </p:nvPr>
        </p:nvGraphicFramePr>
        <p:xfrm>
          <a:off x="1371600" y="1197769"/>
          <a:ext cx="6480000" cy="3645102"/>
        </p:xfrm>
        <a:graphic>
          <a:graphicData uri="http://schemas.openxmlformats.org/drawingml/2006/table">
            <a:tbl>
              <a:tblPr firstRow="1" bandRow="1">
                <a:tableStyleId>{5C22544A-7EE6-4342-B048-85BDC9FD1C3A}</a:tableStyleId>
              </a:tblPr>
              <a:tblGrid>
                <a:gridCol w="2700000"/>
                <a:gridCol w="2700000"/>
                <a:gridCol w="1080000"/>
              </a:tblGrid>
              <a:tr h="404813">
                <a:tc>
                  <a:txBody>
                    <a:bodyPr/>
                    <a:lstStyle/>
                    <a:p>
                      <a:pPr algn="ctr">
                        <a:buNone/>
                      </a:pPr>
                      <a:r>
                        <a:rPr lang="zh-CN" altLang="en-US" sz="2000" b="0">
                          <a:solidFill>
                            <a:schemeClr val="tx1"/>
                          </a:solidFill>
                          <a:latin typeface="Times New Roman" panose="02020603050405020304" charset="0"/>
                          <a:cs typeface="Times New Roman" panose="02020603050405020304" charset="0"/>
                          <a:sym typeface="+mn-ea"/>
                        </a:rPr>
                        <a:t>身高分组</a:t>
                      </a:r>
                    </a:p>
                  </a:txBody>
                  <a:tcPr marL="68580" marR="68580" marT="34290" marB="34290" anchor="ctr">
                    <a:lnT w="9525" cmpd="sng">
                      <a:solidFill>
                        <a:schemeClr val="tx1"/>
                      </a:solidFill>
                      <a:prstDash val="solid"/>
                    </a:lnT>
                    <a:solidFill>
                      <a:schemeClr val="bg1">
                        <a:lumMod val="85000"/>
                      </a:schemeClr>
                    </a:solidFill>
                  </a:tcPr>
                </a:tc>
                <a:tc>
                  <a:txBody>
                    <a:bodyPr/>
                    <a:lstStyle/>
                    <a:p>
                      <a:pPr algn="ctr">
                        <a:buNone/>
                      </a:pPr>
                      <a:r>
                        <a:rPr lang="zh-CN" altLang="en-US" sz="2000" b="0">
                          <a:solidFill>
                            <a:schemeClr val="tx1"/>
                          </a:solidFill>
                          <a:latin typeface="Times New Roman" panose="02020603050405020304" charset="0"/>
                          <a:cs typeface="Times New Roman" panose="02020603050405020304" charset="0"/>
                          <a:sym typeface="+mn-ea"/>
                        </a:rPr>
                        <a:t>划记</a:t>
                      </a:r>
                    </a:p>
                  </a:txBody>
                  <a:tcPr marL="68580" marR="68580" marT="34290" marB="34290" anchor="ctr">
                    <a:lnT w="9525" cmpd="sng">
                      <a:solidFill>
                        <a:schemeClr val="tx1"/>
                      </a:solidFill>
                      <a:prstDash val="solid"/>
                    </a:lnT>
                    <a:solidFill>
                      <a:schemeClr val="bg1">
                        <a:lumMod val="85000"/>
                      </a:schemeClr>
                    </a:solidFill>
                  </a:tcPr>
                </a:tc>
                <a:tc>
                  <a:txBody>
                    <a:bodyPr/>
                    <a:lstStyle/>
                    <a:p>
                      <a:pPr algn="ctr">
                        <a:buNone/>
                      </a:pPr>
                      <a:r>
                        <a:rPr lang="zh-CN" altLang="en-US" sz="2000" b="0">
                          <a:solidFill>
                            <a:schemeClr val="tx1"/>
                          </a:solidFill>
                          <a:latin typeface="Times New Roman" panose="02020603050405020304" charset="0"/>
                          <a:cs typeface="Times New Roman" panose="02020603050405020304" charset="0"/>
                          <a:sym typeface="+mn-ea"/>
                        </a:rPr>
                        <a:t>频数</a:t>
                      </a:r>
                    </a:p>
                  </a:txBody>
                  <a:tcPr marL="68580" marR="68580" marT="34290" marB="34290" anchor="ctr">
                    <a:lnT w="9525" cmpd="sng">
                      <a:solidFill>
                        <a:schemeClr val="tx1"/>
                      </a:solidFill>
                      <a:prstDash val="solid"/>
                    </a:lnT>
                    <a:solidFill>
                      <a:schemeClr val="bg1">
                        <a:lumMod val="85000"/>
                      </a:schemeClr>
                    </a:solidFill>
                  </a:tcPr>
                </a:tc>
              </a:tr>
              <a:tr h="405000">
                <a:tc>
                  <a:txBody>
                    <a:bodyPr/>
                    <a:lstStyle/>
                    <a:p>
                      <a:pPr algn="ctr">
                        <a:buNone/>
                      </a:pPr>
                      <a:r>
                        <a:rPr lang="zh-CN" altLang="en-US" sz="2000" b="1">
                          <a:solidFill>
                            <a:schemeClr val="tx1"/>
                          </a:solidFill>
                          <a:latin typeface="Times New Roman" panose="02020603050405020304" charset="0"/>
                          <a:cs typeface="Times New Roman" panose="02020603050405020304" charset="0"/>
                          <a:sym typeface="+mn-ea"/>
                        </a:rPr>
                        <a:t>149 ≤ </a:t>
                      </a:r>
                      <a:r>
                        <a:rPr lang="zh-CN" altLang="en-US" sz="2000" b="1" i="1">
                          <a:solidFill>
                            <a:schemeClr val="tx1"/>
                          </a:solidFill>
                          <a:latin typeface="Times New Roman" panose="02020603050405020304" charset="0"/>
                          <a:cs typeface="Times New Roman" panose="02020603050405020304" charset="0"/>
                          <a:sym typeface="+mn-ea"/>
                        </a:rPr>
                        <a:t>x </a:t>
                      </a:r>
                      <a:r>
                        <a:rPr lang="zh-CN" altLang="en-US" sz="2000" b="1">
                          <a:solidFill>
                            <a:schemeClr val="tx1"/>
                          </a:solidFill>
                          <a:latin typeface="Times New Roman" panose="02020603050405020304" charset="0"/>
                          <a:cs typeface="Times New Roman" panose="02020603050405020304" charset="0"/>
                          <a:sym typeface="+mn-ea"/>
                        </a:rPr>
                        <a:t>&lt; 152</a:t>
                      </a:r>
                    </a:p>
                  </a:txBody>
                  <a:tcPr marL="68580" marR="68580" marT="34290" marB="34290" anchor="ctr">
                    <a:solidFill>
                      <a:srgbClr val="00B050">
                        <a:alpha val="50000"/>
                      </a:srgbClr>
                    </a:solidFill>
                  </a:tcPr>
                </a:tc>
                <a:tc>
                  <a:txBody>
                    <a:bodyPr/>
                    <a:lstStyle/>
                    <a:p>
                      <a:pPr algn="l">
                        <a:buNone/>
                      </a:pPr>
                      <a:endParaRPr lang="zh-CN" altLang="en-US" sz="2000"/>
                    </a:p>
                  </a:txBody>
                  <a:tcPr marL="68580" marR="68580" marT="34290" marB="34290" anchor="ctr">
                    <a:solidFill>
                      <a:srgbClr val="00B050">
                        <a:alpha val="50000"/>
                      </a:srgbClr>
                    </a:solidFill>
                  </a:tcPr>
                </a:tc>
                <a:tc>
                  <a:txBody>
                    <a:bodyPr/>
                    <a:lstStyle/>
                    <a:p>
                      <a:pPr algn="ctr">
                        <a:buNone/>
                      </a:pPr>
                      <a:r>
                        <a:rPr lang="zh-CN" altLang="en-US" sz="2000" b="1">
                          <a:solidFill>
                            <a:schemeClr val="tx1"/>
                          </a:solidFill>
                          <a:latin typeface="Times New Roman" panose="02020603050405020304" charset="0"/>
                          <a:cs typeface="Times New Roman" panose="02020603050405020304" charset="0"/>
                        </a:rPr>
                        <a:t>2</a:t>
                      </a:r>
                    </a:p>
                  </a:txBody>
                  <a:tcPr marL="68580" marR="68580" marT="34290" marB="34290" anchor="ctr">
                    <a:solidFill>
                      <a:srgbClr val="00B050">
                        <a:alpha val="50000"/>
                      </a:srgbClr>
                    </a:solidFill>
                  </a:tcPr>
                </a:tc>
              </a:tr>
              <a:tr h="405289">
                <a:tc>
                  <a:txBody>
                    <a:bodyPr/>
                    <a:lstStyle/>
                    <a:p>
                      <a:pPr algn="ctr">
                        <a:buNone/>
                      </a:pPr>
                      <a:r>
                        <a:rPr lang="zh-CN" altLang="en-US" sz="2000" b="1">
                          <a:solidFill>
                            <a:schemeClr val="tx1"/>
                          </a:solidFill>
                          <a:latin typeface="Times New Roman" panose="02020603050405020304" charset="0"/>
                          <a:cs typeface="Times New Roman" panose="02020603050405020304" charset="0"/>
                          <a:sym typeface="+mn-ea"/>
                        </a:rPr>
                        <a:t>152 ≤ </a:t>
                      </a:r>
                      <a:r>
                        <a:rPr lang="zh-CN" altLang="en-US" sz="2000" b="1" i="1">
                          <a:solidFill>
                            <a:schemeClr val="tx1"/>
                          </a:solidFill>
                          <a:latin typeface="Times New Roman" panose="02020603050405020304" charset="0"/>
                          <a:cs typeface="Times New Roman" panose="02020603050405020304" charset="0"/>
                          <a:sym typeface="+mn-ea"/>
                        </a:rPr>
                        <a:t>x </a:t>
                      </a:r>
                      <a:r>
                        <a:rPr lang="zh-CN" altLang="en-US" sz="2000" b="1">
                          <a:solidFill>
                            <a:schemeClr val="tx1"/>
                          </a:solidFill>
                          <a:latin typeface="Times New Roman" panose="02020603050405020304" charset="0"/>
                          <a:cs typeface="Times New Roman" panose="02020603050405020304" charset="0"/>
                          <a:sym typeface="+mn-ea"/>
                        </a:rPr>
                        <a:t>&lt; 155</a:t>
                      </a:r>
                      <a:endParaRPr lang="en-US" altLang="zh-CN" sz="2000" b="0">
                        <a:solidFill>
                          <a:schemeClr val="tx1"/>
                        </a:solidFill>
                        <a:latin typeface="Times New Roman" panose="02020603050405020304" charset="0"/>
                        <a:cs typeface="Times New Roman" panose="02020603050405020304" charset="0"/>
                        <a:sym typeface="+mn-ea"/>
                      </a:endParaRPr>
                    </a:p>
                  </a:txBody>
                  <a:tcPr marL="68580" marR="68580" marT="34290" marB="34290" anchor="ctr">
                    <a:solidFill>
                      <a:srgbClr val="00B050">
                        <a:alpha val="50000"/>
                      </a:srgbClr>
                    </a:solidFill>
                  </a:tcPr>
                </a:tc>
                <a:tc>
                  <a:txBody>
                    <a:bodyPr/>
                    <a:lstStyle/>
                    <a:p>
                      <a:pPr algn="l">
                        <a:buNone/>
                      </a:pPr>
                      <a:r>
                        <a:rPr lang="en-US" altLang="zh-CN" sz="2000"/>
                        <a:t>  </a:t>
                      </a:r>
                      <a:r>
                        <a:rPr lang="zh-CN" altLang="zh-CN" sz="2000"/>
                        <a:t>正</a:t>
                      </a:r>
                    </a:p>
                  </a:txBody>
                  <a:tcPr marL="68580" marR="68580" marT="34290" marB="34290" anchor="ctr">
                    <a:solidFill>
                      <a:srgbClr val="00B050">
                        <a:alpha val="50000"/>
                      </a:srgbClr>
                    </a:solidFill>
                  </a:tcPr>
                </a:tc>
                <a:tc>
                  <a:txBody>
                    <a:bodyPr/>
                    <a:lstStyle/>
                    <a:p>
                      <a:pPr algn="ctr">
                        <a:buNone/>
                      </a:pPr>
                      <a:r>
                        <a:rPr lang="zh-CN" altLang="en-US" sz="2000" b="1">
                          <a:solidFill>
                            <a:schemeClr val="tx1"/>
                          </a:solidFill>
                          <a:latin typeface="Times New Roman" panose="02020603050405020304" charset="0"/>
                          <a:cs typeface="Times New Roman" panose="02020603050405020304" charset="0"/>
                        </a:rPr>
                        <a:t>6</a:t>
                      </a:r>
                    </a:p>
                  </a:txBody>
                  <a:tcPr marL="68580" marR="68580" marT="34290" marB="34290" anchor="ctr">
                    <a:solidFill>
                      <a:srgbClr val="00B050">
                        <a:alpha val="50000"/>
                      </a:srgbClr>
                    </a:solidFill>
                  </a:tcPr>
                </a:tc>
              </a:tr>
              <a:tr h="405000">
                <a:tc>
                  <a:txBody>
                    <a:bodyPr/>
                    <a:lstStyle/>
                    <a:p>
                      <a:pPr algn="ctr">
                        <a:buNone/>
                      </a:pPr>
                      <a:r>
                        <a:rPr lang="zh-CN" altLang="en-US" sz="2000" b="1">
                          <a:solidFill>
                            <a:schemeClr val="tx1"/>
                          </a:solidFill>
                          <a:latin typeface="Times New Roman" panose="02020603050405020304" charset="0"/>
                          <a:cs typeface="Times New Roman" panose="02020603050405020304" charset="0"/>
                          <a:sym typeface="+mn-ea"/>
                        </a:rPr>
                        <a:t>155 ≤ </a:t>
                      </a:r>
                      <a:r>
                        <a:rPr lang="zh-CN" altLang="en-US" sz="2000" b="1" i="1">
                          <a:solidFill>
                            <a:schemeClr val="tx1"/>
                          </a:solidFill>
                          <a:latin typeface="Times New Roman" panose="02020603050405020304" charset="0"/>
                          <a:cs typeface="Times New Roman" panose="02020603050405020304" charset="0"/>
                          <a:sym typeface="+mn-ea"/>
                        </a:rPr>
                        <a:t>x </a:t>
                      </a:r>
                      <a:r>
                        <a:rPr lang="zh-CN" altLang="en-US" sz="2000" b="1">
                          <a:solidFill>
                            <a:schemeClr val="tx1"/>
                          </a:solidFill>
                          <a:latin typeface="Times New Roman" panose="02020603050405020304" charset="0"/>
                          <a:cs typeface="Times New Roman" panose="02020603050405020304" charset="0"/>
                          <a:sym typeface="+mn-ea"/>
                        </a:rPr>
                        <a:t>&lt; 158</a:t>
                      </a:r>
                    </a:p>
                  </a:txBody>
                  <a:tcPr marL="68580" marR="68580" marT="34290" marB="34290" anchor="ctr">
                    <a:solidFill>
                      <a:srgbClr val="00B050">
                        <a:alpha val="50000"/>
                      </a:srgbClr>
                    </a:solidFill>
                  </a:tcPr>
                </a:tc>
                <a:tc>
                  <a:txBody>
                    <a:bodyPr/>
                    <a:lstStyle/>
                    <a:p>
                      <a:pPr algn="l">
                        <a:buNone/>
                      </a:pPr>
                      <a:r>
                        <a:rPr lang="en-US" altLang="zh-CN" sz="2000">
                          <a:sym typeface="+mn-ea"/>
                        </a:rPr>
                        <a:t>  </a:t>
                      </a:r>
                      <a:r>
                        <a:rPr lang="zh-CN" altLang="zh-CN" sz="2000">
                          <a:sym typeface="+mn-ea"/>
                        </a:rPr>
                        <a:t>正正</a:t>
                      </a:r>
                      <a:endParaRPr lang="zh-CN" altLang="en-US" sz="2000"/>
                    </a:p>
                  </a:txBody>
                  <a:tcPr marL="68580" marR="68580" marT="34290" marB="34290" anchor="ctr">
                    <a:solidFill>
                      <a:srgbClr val="00B050">
                        <a:alpha val="50000"/>
                      </a:srgbClr>
                    </a:solidFill>
                  </a:tcPr>
                </a:tc>
                <a:tc>
                  <a:txBody>
                    <a:bodyPr/>
                    <a:lstStyle/>
                    <a:p>
                      <a:pPr algn="ctr">
                        <a:buNone/>
                      </a:pPr>
                      <a:r>
                        <a:rPr lang="en-US" altLang="zh-CN" sz="2000" b="1">
                          <a:solidFill>
                            <a:schemeClr val="tx1"/>
                          </a:solidFill>
                          <a:latin typeface="Times New Roman" panose="02020603050405020304" charset="0"/>
                          <a:cs typeface="Times New Roman" panose="02020603050405020304" charset="0"/>
                        </a:rPr>
                        <a:t>1</a:t>
                      </a:r>
                      <a:r>
                        <a:rPr lang="zh-CN" altLang="en-US" sz="2000" b="1">
                          <a:solidFill>
                            <a:schemeClr val="tx1"/>
                          </a:solidFill>
                          <a:latin typeface="Times New Roman" panose="02020603050405020304" charset="0"/>
                          <a:cs typeface="Times New Roman" panose="02020603050405020304" charset="0"/>
                        </a:rPr>
                        <a:t>2</a:t>
                      </a:r>
                    </a:p>
                  </a:txBody>
                  <a:tcPr marL="68580" marR="68580" marT="34290" marB="34290" anchor="ctr">
                    <a:solidFill>
                      <a:srgbClr val="00B050">
                        <a:alpha val="50000"/>
                      </a:srgbClr>
                    </a:solidFill>
                  </a:tcPr>
                </a:tc>
              </a:tr>
              <a:tr h="405000">
                <a:tc>
                  <a:txBody>
                    <a:bodyPr/>
                    <a:lstStyle/>
                    <a:p>
                      <a:pPr algn="ctr">
                        <a:buNone/>
                      </a:pPr>
                      <a:r>
                        <a:rPr lang="zh-CN" altLang="en-US" sz="2000" b="1">
                          <a:solidFill>
                            <a:schemeClr val="tx1"/>
                          </a:solidFill>
                          <a:latin typeface="Times New Roman" panose="02020603050405020304" charset="0"/>
                          <a:cs typeface="Times New Roman" panose="02020603050405020304" charset="0"/>
                        </a:rPr>
                        <a:t>158 ≤ </a:t>
                      </a:r>
                      <a:r>
                        <a:rPr lang="zh-CN" altLang="en-US" sz="2000" b="1" i="1">
                          <a:solidFill>
                            <a:schemeClr val="tx1"/>
                          </a:solidFill>
                          <a:latin typeface="Times New Roman" panose="02020603050405020304" charset="0"/>
                          <a:cs typeface="Times New Roman" panose="02020603050405020304" charset="0"/>
                          <a:sym typeface="+mn-ea"/>
                        </a:rPr>
                        <a:t>x </a:t>
                      </a:r>
                      <a:r>
                        <a:rPr lang="zh-CN" altLang="en-US" sz="2000" b="1">
                          <a:solidFill>
                            <a:schemeClr val="tx1"/>
                          </a:solidFill>
                          <a:latin typeface="Times New Roman" panose="02020603050405020304" charset="0"/>
                          <a:cs typeface="Times New Roman" panose="02020603050405020304" charset="0"/>
                        </a:rPr>
                        <a:t>&lt; 161</a:t>
                      </a:r>
                    </a:p>
                  </a:txBody>
                  <a:tcPr marL="68580" marR="68580" marT="34290" marB="34290" anchor="ctr">
                    <a:solidFill>
                      <a:srgbClr val="00B050">
                        <a:alpha val="50000"/>
                      </a:srgbClr>
                    </a:solidFill>
                  </a:tcPr>
                </a:tc>
                <a:tc>
                  <a:txBody>
                    <a:bodyPr/>
                    <a:lstStyle/>
                    <a:p>
                      <a:pPr algn="l">
                        <a:buNone/>
                      </a:pPr>
                      <a:r>
                        <a:rPr lang="en-US" altLang="zh-CN" sz="2000">
                          <a:sym typeface="+mn-ea"/>
                        </a:rPr>
                        <a:t>  </a:t>
                      </a:r>
                      <a:r>
                        <a:rPr lang="zh-CN" altLang="zh-CN" sz="2000">
                          <a:sym typeface="+mn-ea"/>
                        </a:rPr>
                        <a:t>正正正</a:t>
                      </a:r>
                      <a:endParaRPr lang="zh-CN" altLang="en-US" sz="2000"/>
                    </a:p>
                  </a:txBody>
                  <a:tcPr marL="68580" marR="68580" marT="34290" marB="34290" anchor="ctr">
                    <a:solidFill>
                      <a:srgbClr val="00B050">
                        <a:alpha val="50000"/>
                      </a:srgbClr>
                    </a:solidFill>
                  </a:tcPr>
                </a:tc>
                <a:tc>
                  <a:txBody>
                    <a:bodyPr/>
                    <a:lstStyle/>
                    <a:p>
                      <a:pPr algn="ctr">
                        <a:buNone/>
                      </a:pPr>
                      <a:r>
                        <a:rPr lang="zh-CN" altLang="en-US" sz="2000" b="1">
                          <a:solidFill>
                            <a:schemeClr val="tx1"/>
                          </a:solidFill>
                          <a:latin typeface="Times New Roman" panose="02020603050405020304" charset="0"/>
                          <a:cs typeface="Times New Roman" panose="02020603050405020304" charset="0"/>
                        </a:rPr>
                        <a:t>19</a:t>
                      </a:r>
                    </a:p>
                  </a:txBody>
                  <a:tcPr marL="68580" marR="68580" marT="34290" marB="34290" anchor="ctr">
                    <a:solidFill>
                      <a:srgbClr val="00B050">
                        <a:alpha val="50000"/>
                      </a:srgbClr>
                    </a:solidFill>
                  </a:tcPr>
                </a:tc>
              </a:tr>
              <a:tr h="405000">
                <a:tc>
                  <a:txBody>
                    <a:bodyPr/>
                    <a:lstStyle/>
                    <a:p>
                      <a:pPr algn="ctr">
                        <a:buNone/>
                      </a:pPr>
                      <a:r>
                        <a:rPr lang="zh-CN" altLang="en-US" sz="2000" b="1">
                          <a:solidFill>
                            <a:schemeClr val="tx1"/>
                          </a:solidFill>
                          <a:latin typeface="Times New Roman" panose="02020603050405020304" charset="0"/>
                          <a:cs typeface="Times New Roman" panose="02020603050405020304" charset="0"/>
                          <a:sym typeface="+mn-ea"/>
                        </a:rPr>
                        <a:t>161 ≤ </a:t>
                      </a:r>
                      <a:r>
                        <a:rPr lang="zh-CN" altLang="en-US" sz="2000" b="1" i="1">
                          <a:solidFill>
                            <a:schemeClr val="tx1"/>
                          </a:solidFill>
                          <a:latin typeface="Times New Roman" panose="02020603050405020304" charset="0"/>
                          <a:cs typeface="Times New Roman" panose="02020603050405020304" charset="0"/>
                          <a:sym typeface="+mn-ea"/>
                        </a:rPr>
                        <a:t>x </a:t>
                      </a:r>
                      <a:r>
                        <a:rPr lang="zh-CN" altLang="en-US" sz="2000" b="1">
                          <a:solidFill>
                            <a:schemeClr val="tx1"/>
                          </a:solidFill>
                          <a:latin typeface="Times New Roman" panose="02020603050405020304" charset="0"/>
                          <a:cs typeface="Times New Roman" panose="02020603050405020304" charset="0"/>
                          <a:sym typeface="+mn-ea"/>
                        </a:rPr>
                        <a:t>&lt; 164</a:t>
                      </a:r>
                    </a:p>
                  </a:txBody>
                  <a:tcPr marL="68580" marR="68580" marT="34290" marB="34290" anchor="ctr">
                    <a:solidFill>
                      <a:srgbClr val="00B050">
                        <a:alpha val="50000"/>
                      </a:srgbClr>
                    </a:solidFill>
                  </a:tcPr>
                </a:tc>
                <a:tc>
                  <a:txBody>
                    <a:bodyPr/>
                    <a:lstStyle/>
                    <a:p>
                      <a:pPr algn="l">
                        <a:buNone/>
                      </a:pPr>
                      <a:r>
                        <a:rPr lang="en-US" altLang="zh-CN" sz="2000">
                          <a:sym typeface="+mn-ea"/>
                        </a:rPr>
                        <a:t>  </a:t>
                      </a:r>
                      <a:r>
                        <a:rPr lang="zh-CN" altLang="zh-CN" sz="2000">
                          <a:sym typeface="+mn-ea"/>
                        </a:rPr>
                        <a:t>正正</a:t>
                      </a:r>
                      <a:endParaRPr lang="zh-CN" altLang="en-US" sz="2000"/>
                    </a:p>
                  </a:txBody>
                  <a:tcPr marL="68580" marR="68580" marT="34290" marB="34290" anchor="ctr">
                    <a:solidFill>
                      <a:srgbClr val="00B050">
                        <a:alpha val="50000"/>
                      </a:srgbClr>
                    </a:solidFill>
                  </a:tcPr>
                </a:tc>
                <a:tc>
                  <a:txBody>
                    <a:bodyPr/>
                    <a:lstStyle/>
                    <a:p>
                      <a:pPr algn="ctr">
                        <a:buNone/>
                      </a:pPr>
                      <a:r>
                        <a:rPr lang="zh-CN" altLang="en-US" sz="2000" b="1">
                          <a:solidFill>
                            <a:schemeClr val="tx1"/>
                          </a:solidFill>
                          <a:latin typeface="Times New Roman" panose="02020603050405020304" charset="0"/>
                          <a:cs typeface="Times New Roman" panose="02020603050405020304" charset="0"/>
                        </a:rPr>
                        <a:t>10</a:t>
                      </a:r>
                    </a:p>
                  </a:txBody>
                  <a:tcPr marL="68580" marR="68580" marT="34290" marB="34290" anchor="ctr">
                    <a:solidFill>
                      <a:srgbClr val="00B050">
                        <a:alpha val="50000"/>
                      </a:srgbClr>
                    </a:solidFill>
                  </a:tcPr>
                </a:tc>
              </a:tr>
              <a:tr h="405000">
                <a:tc>
                  <a:txBody>
                    <a:bodyPr/>
                    <a:lstStyle/>
                    <a:p>
                      <a:pPr algn="ctr">
                        <a:buNone/>
                      </a:pPr>
                      <a:r>
                        <a:rPr lang="zh-CN" altLang="en-US" sz="2000" b="1">
                          <a:solidFill>
                            <a:schemeClr val="tx1"/>
                          </a:solidFill>
                          <a:latin typeface="Times New Roman" panose="02020603050405020304" charset="0"/>
                          <a:cs typeface="Times New Roman" panose="02020603050405020304" charset="0"/>
                          <a:sym typeface="+mn-ea"/>
                        </a:rPr>
                        <a:t>164 ≤ </a:t>
                      </a:r>
                      <a:r>
                        <a:rPr lang="zh-CN" altLang="en-US" sz="2000" b="1" i="1">
                          <a:solidFill>
                            <a:schemeClr val="tx1"/>
                          </a:solidFill>
                          <a:latin typeface="Times New Roman" panose="02020603050405020304" charset="0"/>
                          <a:cs typeface="Times New Roman" panose="02020603050405020304" charset="0"/>
                          <a:sym typeface="+mn-ea"/>
                        </a:rPr>
                        <a:t>x </a:t>
                      </a:r>
                      <a:r>
                        <a:rPr lang="zh-CN" altLang="en-US" sz="2000" b="1">
                          <a:solidFill>
                            <a:schemeClr val="tx1"/>
                          </a:solidFill>
                          <a:latin typeface="Times New Roman" panose="02020603050405020304" charset="0"/>
                          <a:cs typeface="Times New Roman" panose="02020603050405020304" charset="0"/>
                          <a:sym typeface="+mn-ea"/>
                        </a:rPr>
                        <a:t>&lt; 167</a:t>
                      </a:r>
                    </a:p>
                  </a:txBody>
                  <a:tcPr marL="68580" marR="68580" marT="34290" marB="34290" anchor="ctr">
                    <a:solidFill>
                      <a:srgbClr val="00B050">
                        <a:alpha val="50000"/>
                      </a:srgbClr>
                    </a:solidFill>
                  </a:tcPr>
                </a:tc>
                <a:tc>
                  <a:txBody>
                    <a:bodyPr/>
                    <a:lstStyle/>
                    <a:p>
                      <a:pPr algn="l">
                        <a:buNone/>
                      </a:pPr>
                      <a:r>
                        <a:rPr lang="en-US" altLang="zh-CN" sz="2000">
                          <a:sym typeface="+mn-ea"/>
                        </a:rPr>
                        <a:t>  </a:t>
                      </a:r>
                      <a:r>
                        <a:rPr lang="zh-CN" altLang="zh-CN" sz="2000">
                          <a:sym typeface="+mn-ea"/>
                        </a:rPr>
                        <a:t>正</a:t>
                      </a:r>
                      <a:endParaRPr lang="zh-CN" altLang="en-US" sz="2000"/>
                    </a:p>
                  </a:txBody>
                  <a:tcPr marL="68580" marR="68580" marT="34290" marB="34290" anchor="ctr">
                    <a:solidFill>
                      <a:srgbClr val="00B050">
                        <a:alpha val="50000"/>
                      </a:srgbClr>
                    </a:solidFill>
                  </a:tcPr>
                </a:tc>
                <a:tc>
                  <a:txBody>
                    <a:bodyPr/>
                    <a:lstStyle/>
                    <a:p>
                      <a:pPr algn="ctr">
                        <a:buNone/>
                      </a:pPr>
                      <a:r>
                        <a:rPr lang="zh-CN" altLang="en-US" sz="2000" b="1">
                          <a:solidFill>
                            <a:schemeClr val="tx1"/>
                          </a:solidFill>
                          <a:latin typeface="Times New Roman" panose="02020603050405020304" charset="0"/>
                          <a:cs typeface="Times New Roman" panose="02020603050405020304" charset="0"/>
                        </a:rPr>
                        <a:t>8</a:t>
                      </a:r>
                    </a:p>
                  </a:txBody>
                  <a:tcPr marL="68580" marR="68580" marT="34290" marB="34290" anchor="ctr">
                    <a:solidFill>
                      <a:srgbClr val="00B050">
                        <a:alpha val="50000"/>
                      </a:srgbClr>
                    </a:solidFill>
                  </a:tcPr>
                </a:tc>
              </a:tr>
              <a:tr h="405000">
                <a:tc>
                  <a:txBody>
                    <a:bodyPr/>
                    <a:lstStyle/>
                    <a:p>
                      <a:pPr algn="ctr">
                        <a:buNone/>
                      </a:pPr>
                      <a:r>
                        <a:rPr lang="zh-CN" altLang="en-US" sz="2000" b="1">
                          <a:solidFill>
                            <a:schemeClr val="tx1"/>
                          </a:solidFill>
                          <a:latin typeface="Times New Roman" panose="02020603050405020304" charset="0"/>
                          <a:cs typeface="Times New Roman" panose="02020603050405020304" charset="0"/>
                          <a:sym typeface="+mn-ea"/>
                        </a:rPr>
                        <a:t>167 ≤ </a:t>
                      </a:r>
                      <a:r>
                        <a:rPr lang="zh-CN" altLang="en-US" sz="2000" b="1" i="1">
                          <a:solidFill>
                            <a:schemeClr val="tx1"/>
                          </a:solidFill>
                          <a:latin typeface="Times New Roman" panose="02020603050405020304" charset="0"/>
                          <a:cs typeface="Times New Roman" panose="02020603050405020304" charset="0"/>
                          <a:sym typeface="+mn-ea"/>
                        </a:rPr>
                        <a:t>x </a:t>
                      </a:r>
                      <a:r>
                        <a:rPr lang="zh-CN" altLang="en-US" sz="2000" b="1">
                          <a:solidFill>
                            <a:schemeClr val="tx1"/>
                          </a:solidFill>
                          <a:latin typeface="Times New Roman" panose="02020603050405020304" charset="0"/>
                          <a:cs typeface="Times New Roman" panose="02020603050405020304" charset="0"/>
                          <a:sym typeface="+mn-ea"/>
                        </a:rPr>
                        <a:t>&lt; 170</a:t>
                      </a:r>
                    </a:p>
                  </a:txBody>
                  <a:tcPr marL="68580" marR="68580" marT="34290" marB="34290" anchor="ctr">
                    <a:solidFill>
                      <a:srgbClr val="00B050">
                        <a:alpha val="50000"/>
                      </a:srgbClr>
                    </a:solidFill>
                  </a:tcPr>
                </a:tc>
                <a:tc>
                  <a:txBody>
                    <a:bodyPr/>
                    <a:lstStyle/>
                    <a:p>
                      <a:pPr algn="l">
                        <a:buNone/>
                      </a:pPr>
                      <a:endParaRPr lang="zh-CN" altLang="en-US" sz="2000"/>
                    </a:p>
                  </a:txBody>
                  <a:tcPr marL="68580" marR="68580" marT="34290" marB="34290" anchor="ctr">
                    <a:solidFill>
                      <a:srgbClr val="00B050">
                        <a:alpha val="50000"/>
                      </a:srgbClr>
                    </a:solidFill>
                  </a:tcPr>
                </a:tc>
                <a:tc>
                  <a:txBody>
                    <a:bodyPr/>
                    <a:lstStyle/>
                    <a:p>
                      <a:pPr algn="ctr">
                        <a:buNone/>
                      </a:pPr>
                      <a:r>
                        <a:rPr lang="zh-CN" altLang="en-US" sz="2000" b="1">
                          <a:solidFill>
                            <a:schemeClr val="tx1"/>
                          </a:solidFill>
                          <a:latin typeface="Times New Roman" panose="02020603050405020304" charset="0"/>
                          <a:cs typeface="Times New Roman" panose="02020603050405020304" charset="0"/>
                        </a:rPr>
                        <a:t>4</a:t>
                      </a:r>
                    </a:p>
                  </a:txBody>
                  <a:tcPr marL="68580" marR="68580" marT="34290" marB="34290" anchor="ctr">
                    <a:solidFill>
                      <a:srgbClr val="00B050">
                        <a:alpha val="50000"/>
                      </a:srgbClr>
                    </a:solidFill>
                  </a:tcPr>
                </a:tc>
              </a:tr>
              <a:tr h="405000">
                <a:tc>
                  <a:txBody>
                    <a:bodyPr/>
                    <a:lstStyle/>
                    <a:p>
                      <a:pPr algn="ctr">
                        <a:buNone/>
                      </a:pPr>
                      <a:r>
                        <a:rPr lang="zh-CN" altLang="en-US" sz="2000" b="1">
                          <a:solidFill>
                            <a:schemeClr val="tx1"/>
                          </a:solidFill>
                          <a:latin typeface="Times New Roman" panose="02020603050405020304" charset="0"/>
                          <a:cs typeface="Times New Roman" panose="02020603050405020304" charset="0"/>
                          <a:sym typeface="+mn-ea"/>
                        </a:rPr>
                        <a:t>170 ≤ </a:t>
                      </a:r>
                      <a:r>
                        <a:rPr lang="zh-CN" altLang="en-US" sz="2000" b="1" i="1">
                          <a:solidFill>
                            <a:schemeClr val="tx1"/>
                          </a:solidFill>
                          <a:latin typeface="Times New Roman" panose="02020603050405020304" charset="0"/>
                          <a:cs typeface="Times New Roman" panose="02020603050405020304" charset="0"/>
                          <a:sym typeface="+mn-ea"/>
                        </a:rPr>
                        <a:t>x </a:t>
                      </a:r>
                      <a:r>
                        <a:rPr lang="zh-CN" altLang="en-US" sz="2000" b="1">
                          <a:solidFill>
                            <a:schemeClr val="tx1"/>
                          </a:solidFill>
                          <a:latin typeface="Times New Roman" panose="02020603050405020304" charset="0"/>
                          <a:cs typeface="Times New Roman" panose="02020603050405020304" charset="0"/>
                          <a:sym typeface="+mn-ea"/>
                        </a:rPr>
                        <a:t>&lt; 173</a:t>
                      </a:r>
                    </a:p>
                  </a:txBody>
                  <a:tcPr marL="68580" marR="68580" marT="34290" marB="34290" anchor="ctr">
                    <a:lnB w="9525" cmpd="sng">
                      <a:solidFill>
                        <a:schemeClr val="tx1"/>
                      </a:solidFill>
                      <a:prstDash val="solid"/>
                    </a:lnB>
                    <a:solidFill>
                      <a:srgbClr val="00B050">
                        <a:alpha val="50000"/>
                      </a:srgbClr>
                    </a:solidFill>
                  </a:tcPr>
                </a:tc>
                <a:tc>
                  <a:txBody>
                    <a:bodyPr/>
                    <a:lstStyle/>
                    <a:p>
                      <a:pPr algn="l">
                        <a:buNone/>
                      </a:pPr>
                      <a:endParaRPr lang="zh-CN" altLang="en-US" sz="2000"/>
                    </a:p>
                  </a:txBody>
                  <a:tcPr marL="68580" marR="68580" marT="34290" marB="34290" anchor="ctr">
                    <a:lnB w="9525" cmpd="sng">
                      <a:solidFill>
                        <a:schemeClr val="tx1"/>
                      </a:solidFill>
                      <a:prstDash val="solid"/>
                    </a:lnB>
                    <a:solidFill>
                      <a:srgbClr val="00B050">
                        <a:alpha val="50000"/>
                      </a:srgbClr>
                    </a:solidFill>
                  </a:tcPr>
                </a:tc>
                <a:tc>
                  <a:txBody>
                    <a:bodyPr/>
                    <a:lstStyle/>
                    <a:p>
                      <a:pPr algn="ctr">
                        <a:buNone/>
                      </a:pPr>
                      <a:r>
                        <a:rPr lang="zh-CN" altLang="en-US" sz="2000" b="1">
                          <a:solidFill>
                            <a:schemeClr val="tx1"/>
                          </a:solidFill>
                          <a:latin typeface="Times New Roman" panose="02020603050405020304" charset="0"/>
                          <a:cs typeface="Times New Roman" panose="02020603050405020304" charset="0"/>
                        </a:rPr>
                        <a:t>2</a:t>
                      </a:r>
                    </a:p>
                  </a:txBody>
                  <a:tcPr marL="68580" marR="68580" marT="34290" marB="34290" anchor="ctr">
                    <a:lnB w="9525" cmpd="sng">
                      <a:solidFill>
                        <a:schemeClr val="tx1"/>
                      </a:solidFill>
                      <a:prstDash val="solid"/>
                    </a:lnB>
                    <a:solidFill>
                      <a:srgbClr val="00B050">
                        <a:alpha val="50000"/>
                      </a:srgbClr>
                    </a:solidFill>
                  </a:tcPr>
                </a:tc>
              </a:tr>
            </a:tbl>
          </a:graphicData>
        </a:graphic>
      </p:graphicFrame>
      <p:sp>
        <p:nvSpPr>
          <p:cNvPr id="12" name="直接连接符 110636"/>
          <p:cNvSpPr/>
          <p:nvPr/>
        </p:nvSpPr>
        <p:spPr>
          <a:xfrm>
            <a:off x="4606291" y="2124075"/>
            <a:ext cx="221456" cy="0"/>
          </a:xfrm>
          <a:prstGeom prst="line">
            <a:avLst/>
          </a:prstGeom>
          <a:ln w="31750" cap="flat" cmpd="sng">
            <a:solidFill>
              <a:schemeClr val="tx1"/>
            </a:solidFill>
            <a:prstDash val="solid"/>
            <a:round/>
            <a:headEnd type="none" w="med" len="med"/>
            <a:tailEnd type="none" w="med" len="med"/>
          </a:ln>
        </p:spPr>
      </p:sp>
      <p:grpSp>
        <p:nvGrpSpPr>
          <p:cNvPr id="16" name="组合 110635"/>
          <p:cNvGrpSpPr/>
          <p:nvPr/>
        </p:nvGrpSpPr>
        <p:grpSpPr>
          <a:xfrm>
            <a:off x="4321969" y="1727121"/>
            <a:ext cx="221427" cy="201451"/>
            <a:chOff x="1968" y="1344"/>
            <a:chExt cx="192" cy="192"/>
          </a:xfrm>
        </p:grpSpPr>
        <p:sp>
          <p:nvSpPr>
            <p:cNvPr id="17" name="直接连接符 110636"/>
            <p:cNvSpPr/>
            <p:nvPr/>
          </p:nvSpPr>
          <p:spPr>
            <a:xfrm>
              <a:off x="1968" y="1344"/>
              <a:ext cx="192" cy="0"/>
            </a:xfrm>
            <a:prstGeom prst="line">
              <a:avLst/>
            </a:prstGeom>
            <a:ln w="31750" cap="flat" cmpd="sng">
              <a:solidFill>
                <a:schemeClr val="tx1"/>
              </a:solidFill>
              <a:prstDash val="solid"/>
              <a:round/>
              <a:headEnd type="none" w="med" len="med"/>
              <a:tailEnd type="none" w="med" len="med"/>
            </a:ln>
          </p:spPr>
        </p:sp>
        <p:sp>
          <p:nvSpPr>
            <p:cNvPr id="18" name="直接连接符 110637"/>
            <p:cNvSpPr/>
            <p:nvPr/>
          </p:nvSpPr>
          <p:spPr>
            <a:xfrm>
              <a:off x="2064" y="1344"/>
              <a:ext cx="0" cy="192"/>
            </a:xfrm>
            <a:prstGeom prst="line">
              <a:avLst/>
            </a:prstGeom>
            <a:ln w="31750" cap="flat" cmpd="sng">
              <a:solidFill>
                <a:schemeClr val="tx1"/>
              </a:solidFill>
              <a:prstDash val="solid"/>
              <a:round/>
              <a:headEnd type="none" w="med" len="med"/>
              <a:tailEnd type="none" w="med" len="med"/>
            </a:ln>
          </p:spPr>
        </p:sp>
      </p:grpSp>
      <p:grpSp>
        <p:nvGrpSpPr>
          <p:cNvPr id="21" name="组合 110635"/>
          <p:cNvGrpSpPr/>
          <p:nvPr/>
        </p:nvGrpSpPr>
        <p:grpSpPr>
          <a:xfrm>
            <a:off x="4818698" y="2533413"/>
            <a:ext cx="221427" cy="201451"/>
            <a:chOff x="1968" y="1344"/>
            <a:chExt cx="192" cy="192"/>
          </a:xfrm>
        </p:grpSpPr>
        <p:sp>
          <p:nvSpPr>
            <p:cNvPr id="22" name="直接连接符 110636"/>
            <p:cNvSpPr/>
            <p:nvPr/>
          </p:nvSpPr>
          <p:spPr>
            <a:xfrm>
              <a:off x="1968" y="1344"/>
              <a:ext cx="192" cy="0"/>
            </a:xfrm>
            <a:prstGeom prst="line">
              <a:avLst/>
            </a:prstGeom>
            <a:ln w="31750" cap="flat" cmpd="sng">
              <a:solidFill>
                <a:schemeClr val="tx1"/>
              </a:solidFill>
              <a:prstDash val="solid"/>
              <a:round/>
              <a:headEnd type="none" w="med" len="med"/>
              <a:tailEnd type="none" w="med" len="med"/>
            </a:ln>
          </p:spPr>
        </p:sp>
        <p:sp>
          <p:nvSpPr>
            <p:cNvPr id="23" name="直接连接符 110637"/>
            <p:cNvSpPr/>
            <p:nvPr/>
          </p:nvSpPr>
          <p:spPr>
            <a:xfrm>
              <a:off x="2064" y="1344"/>
              <a:ext cx="0" cy="192"/>
            </a:xfrm>
            <a:prstGeom prst="line">
              <a:avLst/>
            </a:prstGeom>
            <a:ln w="31750" cap="flat" cmpd="sng">
              <a:solidFill>
                <a:schemeClr val="tx1"/>
              </a:solidFill>
              <a:prstDash val="solid"/>
              <a:round/>
              <a:headEnd type="none" w="med" len="med"/>
              <a:tailEnd type="none" w="med" len="med"/>
            </a:ln>
          </p:spPr>
        </p:sp>
      </p:grpSp>
      <p:grpSp>
        <p:nvGrpSpPr>
          <p:cNvPr id="26" name="组合 110635"/>
          <p:cNvGrpSpPr/>
          <p:nvPr/>
        </p:nvGrpSpPr>
        <p:grpSpPr>
          <a:xfrm>
            <a:off x="5069205" y="2928700"/>
            <a:ext cx="229500" cy="202500"/>
            <a:chOff x="1968" y="1344"/>
            <a:chExt cx="199" cy="193"/>
          </a:xfrm>
        </p:grpSpPr>
        <p:sp>
          <p:nvSpPr>
            <p:cNvPr id="27" name="直接连接符 110636"/>
            <p:cNvSpPr/>
            <p:nvPr/>
          </p:nvSpPr>
          <p:spPr>
            <a:xfrm>
              <a:off x="1968" y="1344"/>
              <a:ext cx="192" cy="0"/>
            </a:xfrm>
            <a:prstGeom prst="line">
              <a:avLst/>
            </a:prstGeom>
            <a:ln w="31750" cap="flat" cmpd="sng">
              <a:solidFill>
                <a:schemeClr val="tx1"/>
              </a:solidFill>
              <a:prstDash val="solid"/>
              <a:round/>
              <a:headEnd type="none" w="med" len="med"/>
              <a:tailEnd type="none" w="med" len="med"/>
            </a:ln>
          </p:spPr>
        </p:sp>
        <p:sp>
          <p:nvSpPr>
            <p:cNvPr id="28" name="直接连接符 110637"/>
            <p:cNvSpPr/>
            <p:nvPr/>
          </p:nvSpPr>
          <p:spPr>
            <a:xfrm>
              <a:off x="2064" y="1344"/>
              <a:ext cx="0" cy="192"/>
            </a:xfrm>
            <a:prstGeom prst="line">
              <a:avLst/>
            </a:prstGeom>
            <a:ln w="31750" cap="flat" cmpd="sng">
              <a:solidFill>
                <a:schemeClr val="tx1"/>
              </a:solidFill>
              <a:prstDash val="solid"/>
              <a:round/>
              <a:headEnd type="none" w="med" len="med"/>
              <a:tailEnd type="none" w="med" len="med"/>
            </a:ln>
          </p:spPr>
        </p:sp>
        <p:sp>
          <p:nvSpPr>
            <p:cNvPr id="30" name="直接连接符 110638"/>
            <p:cNvSpPr/>
            <p:nvPr/>
          </p:nvSpPr>
          <p:spPr>
            <a:xfrm>
              <a:off x="2064" y="1440"/>
              <a:ext cx="103" cy="0"/>
            </a:xfrm>
            <a:prstGeom prst="line">
              <a:avLst/>
            </a:prstGeom>
            <a:ln w="31750" cap="flat" cmpd="sng">
              <a:solidFill>
                <a:schemeClr val="tx1"/>
              </a:solidFill>
              <a:prstDash val="solid"/>
              <a:round/>
              <a:headEnd type="none" w="med" len="med"/>
              <a:tailEnd type="none" w="med" len="med"/>
            </a:ln>
          </p:spPr>
        </p:sp>
        <p:sp>
          <p:nvSpPr>
            <p:cNvPr id="31" name="直接连接符 110639"/>
            <p:cNvSpPr/>
            <p:nvPr/>
          </p:nvSpPr>
          <p:spPr>
            <a:xfrm>
              <a:off x="1996" y="1397"/>
              <a:ext cx="0" cy="140"/>
            </a:xfrm>
            <a:prstGeom prst="line">
              <a:avLst/>
            </a:prstGeom>
            <a:ln w="31750" cap="flat" cmpd="sng">
              <a:solidFill>
                <a:schemeClr val="tx1"/>
              </a:solidFill>
              <a:prstDash val="solid"/>
              <a:round/>
              <a:headEnd type="none" w="med" len="med"/>
              <a:tailEnd type="none" w="med" len="med"/>
            </a:ln>
          </p:spPr>
        </p:sp>
      </p:grpSp>
      <p:grpSp>
        <p:nvGrpSpPr>
          <p:cNvPr id="33" name="组合 110635"/>
          <p:cNvGrpSpPr/>
          <p:nvPr/>
        </p:nvGrpSpPr>
        <p:grpSpPr>
          <a:xfrm>
            <a:off x="4319588" y="4147900"/>
            <a:ext cx="229500" cy="202500"/>
            <a:chOff x="1968" y="1344"/>
            <a:chExt cx="199" cy="193"/>
          </a:xfrm>
        </p:grpSpPr>
        <p:sp>
          <p:nvSpPr>
            <p:cNvPr id="34" name="直接连接符 110636"/>
            <p:cNvSpPr/>
            <p:nvPr/>
          </p:nvSpPr>
          <p:spPr>
            <a:xfrm>
              <a:off x="1968" y="1344"/>
              <a:ext cx="192" cy="0"/>
            </a:xfrm>
            <a:prstGeom prst="line">
              <a:avLst/>
            </a:prstGeom>
            <a:ln w="31750" cap="flat" cmpd="sng">
              <a:solidFill>
                <a:schemeClr val="tx1"/>
              </a:solidFill>
              <a:prstDash val="solid"/>
              <a:round/>
              <a:headEnd type="none" w="med" len="med"/>
              <a:tailEnd type="none" w="med" len="med"/>
            </a:ln>
          </p:spPr>
        </p:sp>
        <p:sp>
          <p:nvSpPr>
            <p:cNvPr id="35" name="直接连接符 110637"/>
            <p:cNvSpPr/>
            <p:nvPr/>
          </p:nvSpPr>
          <p:spPr>
            <a:xfrm>
              <a:off x="2064" y="1344"/>
              <a:ext cx="0" cy="192"/>
            </a:xfrm>
            <a:prstGeom prst="line">
              <a:avLst/>
            </a:prstGeom>
            <a:ln w="31750" cap="flat" cmpd="sng">
              <a:solidFill>
                <a:schemeClr val="tx1"/>
              </a:solidFill>
              <a:prstDash val="solid"/>
              <a:round/>
              <a:headEnd type="none" w="med" len="med"/>
              <a:tailEnd type="none" w="med" len="med"/>
            </a:ln>
          </p:spPr>
        </p:sp>
        <p:sp>
          <p:nvSpPr>
            <p:cNvPr id="36" name="直接连接符 110638"/>
            <p:cNvSpPr/>
            <p:nvPr/>
          </p:nvSpPr>
          <p:spPr>
            <a:xfrm>
              <a:off x="2064" y="1440"/>
              <a:ext cx="103" cy="0"/>
            </a:xfrm>
            <a:prstGeom prst="line">
              <a:avLst/>
            </a:prstGeom>
            <a:ln w="31750" cap="flat" cmpd="sng">
              <a:solidFill>
                <a:schemeClr val="tx1"/>
              </a:solidFill>
              <a:prstDash val="solid"/>
              <a:round/>
              <a:headEnd type="none" w="med" len="med"/>
              <a:tailEnd type="none" w="med" len="med"/>
            </a:ln>
          </p:spPr>
        </p:sp>
        <p:sp>
          <p:nvSpPr>
            <p:cNvPr id="37" name="直接连接符 110639"/>
            <p:cNvSpPr/>
            <p:nvPr/>
          </p:nvSpPr>
          <p:spPr>
            <a:xfrm>
              <a:off x="1996" y="1397"/>
              <a:ext cx="0" cy="140"/>
            </a:xfrm>
            <a:prstGeom prst="line">
              <a:avLst/>
            </a:prstGeom>
            <a:ln w="31750" cap="flat" cmpd="sng">
              <a:solidFill>
                <a:schemeClr val="tx1"/>
              </a:solidFill>
              <a:prstDash val="solid"/>
              <a:round/>
              <a:headEnd type="none" w="med" len="med"/>
              <a:tailEnd type="none" w="med" len="med"/>
            </a:ln>
          </p:spPr>
        </p:sp>
      </p:grpSp>
      <p:grpSp>
        <p:nvGrpSpPr>
          <p:cNvPr id="38" name="组合 110635"/>
          <p:cNvGrpSpPr/>
          <p:nvPr/>
        </p:nvGrpSpPr>
        <p:grpSpPr>
          <a:xfrm>
            <a:off x="4304824" y="4540806"/>
            <a:ext cx="221427" cy="201451"/>
            <a:chOff x="1968" y="1344"/>
            <a:chExt cx="192" cy="192"/>
          </a:xfrm>
        </p:grpSpPr>
        <p:sp>
          <p:nvSpPr>
            <p:cNvPr id="39" name="直接连接符 110636"/>
            <p:cNvSpPr/>
            <p:nvPr/>
          </p:nvSpPr>
          <p:spPr>
            <a:xfrm>
              <a:off x="1968" y="1344"/>
              <a:ext cx="192" cy="0"/>
            </a:xfrm>
            <a:prstGeom prst="line">
              <a:avLst/>
            </a:prstGeom>
            <a:ln w="31750" cap="flat" cmpd="sng">
              <a:solidFill>
                <a:schemeClr val="tx1"/>
              </a:solidFill>
              <a:prstDash val="solid"/>
              <a:round/>
              <a:headEnd type="none" w="med" len="med"/>
              <a:tailEnd type="none" w="med" len="med"/>
            </a:ln>
          </p:spPr>
        </p:sp>
        <p:sp>
          <p:nvSpPr>
            <p:cNvPr id="40" name="直接连接符 110637"/>
            <p:cNvSpPr/>
            <p:nvPr/>
          </p:nvSpPr>
          <p:spPr>
            <a:xfrm>
              <a:off x="2064" y="1344"/>
              <a:ext cx="0" cy="192"/>
            </a:xfrm>
            <a:prstGeom prst="line">
              <a:avLst/>
            </a:prstGeom>
            <a:ln w="31750" cap="flat" cmpd="sng">
              <a:solidFill>
                <a:schemeClr val="tx1"/>
              </a:solidFill>
              <a:prstDash val="solid"/>
              <a:round/>
              <a:headEnd type="none" w="med" len="med"/>
              <a:tailEnd type="none" w="med" len="med"/>
            </a:ln>
          </p:spPr>
        </p:sp>
      </p:grpSp>
      <p:grpSp>
        <p:nvGrpSpPr>
          <p:cNvPr id="43" name="组合 110635"/>
          <p:cNvGrpSpPr/>
          <p:nvPr/>
        </p:nvGrpSpPr>
        <p:grpSpPr>
          <a:xfrm>
            <a:off x="4577715" y="3738325"/>
            <a:ext cx="229500" cy="201451"/>
            <a:chOff x="1968" y="1344"/>
            <a:chExt cx="199" cy="192"/>
          </a:xfrm>
        </p:grpSpPr>
        <p:sp>
          <p:nvSpPr>
            <p:cNvPr id="44" name="直接连接符 110636"/>
            <p:cNvSpPr/>
            <p:nvPr/>
          </p:nvSpPr>
          <p:spPr>
            <a:xfrm>
              <a:off x="1968" y="1344"/>
              <a:ext cx="192" cy="0"/>
            </a:xfrm>
            <a:prstGeom prst="line">
              <a:avLst/>
            </a:prstGeom>
            <a:ln w="31750" cap="flat" cmpd="sng">
              <a:solidFill>
                <a:schemeClr val="tx1"/>
              </a:solidFill>
              <a:prstDash val="solid"/>
              <a:round/>
              <a:headEnd type="none" w="med" len="med"/>
              <a:tailEnd type="none" w="med" len="med"/>
            </a:ln>
          </p:spPr>
        </p:sp>
        <p:sp>
          <p:nvSpPr>
            <p:cNvPr id="45" name="直接连接符 110637"/>
            <p:cNvSpPr/>
            <p:nvPr/>
          </p:nvSpPr>
          <p:spPr>
            <a:xfrm>
              <a:off x="2064" y="1344"/>
              <a:ext cx="0" cy="192"/>
            </a:xfrm>
            <a:prstGeom prst="line">
              <a:avLst/>
            </a:prstGeom>
            <a:ln w="31750" cap="flat" cmpd="sng">
              <a:solidFill>
                <a:schemeClr val="tx1"/>
              </a:solidFill>
              <a:prstDash val="solid"/>
              <a:round/>
              <a:headEnd type="none" w="med" len="med"/>
              <a:tailEnd type="none" w="med" len="med"/>
            </a:ln>
          </p:spPr>
        </p:sp>
        <p:sp>
          <p:nvSpPr>
            <p:cNvPr id="46" name="直接连接符 110638"/>
            <p:cNvSpPr/>
            <p:nvPr/>
          </p:nvSpPr>
          <p:spPr>
            <a:xfrm>
              <a:off x="2064" y="1440"/>
              <a:ext cx="103" cy="0"/>
            </a:xfrm>
            <a:prstGeom prst="line">
              <a:avLst/>
            </a:prstGeom>
            <a:ln w="31750" cap="flat" cmpd="sng">
              <a:solidFill>
                <a:schemeClr val="tx1"/>
              </a:solidFill>
              <a:prstDash val="solid"/>
              <a:round/>
              <a:headEnd type="none" w="med" len="med"/>
              <a:tailEnd type="none" w="med" len="med"/>
            </a:ln>
          </p:spPr>
        </p:sp>
      </p:gr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61">
                                            <p:txEl>
                                              <p:pRg st="0" end="0"/>
                                            </p:txEl>
                                          </p:spTgt>
                                        </p:tgtEl>
                                        <p:attrNameLst>
                                          <p:attrName>style.visibility</p:attrName>
                                        </p:attrNameLst>
                                      </p:cBhvr>
                                      <p:to>
                                        <p:strVal val="visible"/>
                                      </p:to>
                                    </p:set>
                                    <p:animEffect transition="in" filter="blinds(horizontal)">
                                      <p:cBhvr>
                                        <p:cTn id="7" dur="500"/>
                                        <p:tgtEl>
                                          <p:spTgt spid="2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build="allAtOnce" bldLvl="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7"/>
          <p:cNvSpPr/>
          <p:nvPr/>
        </p:nvSpPr>
        <p:spPr>
          <a:xfrm>
            <a:off x="390525" y="736283"/>
            <a:ext cx="8466773" cy="622459"/>
          </a:xfrm>
          <a:prstGeom prst="rect">
            <a:avLst/>
          </a:prstGeom>
          <a:noFill/>
          <a:ln w="9525">
            <a:noFill/>
          </a:ln>
        </p:spPr>
        <p:txBody>
          <a:bodyPr wrap="square" lIns="68580" tIns="34290" rIns="68580" bIns="34290">
            <a:spAutoFit/>
          </a:bodyPr>
          <a:lstStyle/>
          <a:p>
            <a:pPr defTabSz="342900" fontAlgn="base">
              <a:lnSpc>
                <a:spcPct val="150000"/>
              </a:lnSpc>
              <a:spcBef>
                <a:spcPct val="0"/>
              </a:spcBef>
              <a:spcAft>
                <a:spcPct val="0"/>
              </a:spcAft>
              <a:defRPr/>
            </a:pPr>
            <a:r>
              <a:rPr lang="zh-CN" altLang="en-US" sz="2400" dirty="0">
                <a:solidFill>
                  <a:srgbClr val="000000"/>
                </a:solidFill>
                <a:latin typeface="Times New Roman" panose="02020603050405020304" charset="0"/>
                <a:sym typeface="Franklin Gothic Book" panose="020B0503020102020204" pitchFamily="34" charset="0"/>
              </a:rPr>
              <a:t>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sym typeface="Franklin Gothic Book" panose="020B0503020102020204" pitchFamily="34" charset="0"/>
            </a:endParaRPr>
          </a:p>
        </p:txBody>
      </p:sp>
      <p:sp>
        <p:nvSpPr>
          <p:cNvPr id="29" name="Rectangle 5"/>
          <p:cNvSpPr/>
          <p:nvPr/>
        </p:nvSpPr>
        <p:spPr>
          <a:xfrm>
            <a:off x="390525" y="107632"/>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sz="2100" b="1" dirty="0">
                <a:solidFill>
                  <a:schemeClr val="accent2">
                    <a:lumMod val="75000"/>
                  </a:schemeClr>
                </a:solidFill>
                <a:latin typeface="微软雅黑" panose="020B0503020204020204" charset="-122"/>
                <a:ea typeface="微软雅黑" panose="020B0503020204020204" charset="-122"/>
              </a:rPr>
              <a:t>10.2  直方图</a:t>
            </a:r>
          </a:p>
        </p:txBody>
      </p:sp>
      <p:sp>
        <p:nvSpPr>
          <p:cNvPr id="32" name="文本框 31"/>
          <p:cNvSpPr txBox="1"/>
          <p:nvPr/>
        </p:nvSpPr>
        <p:spPr>
          <a:xfrm>
            <a:off x="390526" y="736283"/>
            <a:ext cx="8199596" cy="4074319"/>
          </a:xfrm>
          <a:prstGeom prst="rect">
            <a:avLst/>
          </a:prstGeom>
          <a:noFill/>
        </p:spPr>
        <p:txBody>
          <a:bodyPr wrap="square" lIns="68580" tIns="34290" rIns="68580" bIns="34290" rtlCol="0">
            <a:noAutofit/>
          </a:bodyPr>
          <a:lstStyle/>
          <a:p>
            <a:pPr>
              <a:lnSpc>
                <a:spcPct val="150000"/>
              </a:lnSpc>
            </a:pPr>
            <a:r>
              <a:rPr lang="en-US" altLang="zh-CN" sz="2400">
                <a:latin typeface="Times New Roman" panose="02020603050405020304" charset="0"/>
                <a:cs typeface="Times New Roman" panose="02020603050405020304" charset="0"/>
              </a:rPr>
              <a:t>        </a:t>
            </a:r>
            <a:r>
              <a:rPr lang="zh-CN" altLang="en-US" sz="2400">
                <a:latin typeface="Times New Roman" panose="02020603050405020304" charset="0"/>
                <a:cs typeface="Times New Roman" panose="02020603050405020304" charset="0"/>
              </a:rPr>
              <a:t>从表中可以看出</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身高在</a:t>
            </a:r>
            <a:r>
              <a:rPr lang="en-US" altLang="zh-CN" sz="2400" b="1">
                <a:latin typeface="Times New Roman" panose="02020603050405020304" charset="0"/>
                <a:cs typeface="Times New Roman" panose="02020603050405020304" charset="0"/>
              </a:rPr>
              <a:t>155 </a:t>
            </a:r>
            <a:r>
              <a:rPr lang="en-US" altLang="zh-CN" sz="2400" b="1">
                <a:latin typeface="Times New Roman" panose="02020603050405020304" charset="0"/>
                <a:cs typeface="Times New Roman" panose="02020603050405020304" charset="0"/>
                <a:sym typeface="+mn-ea"/>
              </a:rPr>
              <a:t>≤ </a:t>
            </a:r>
            <a:r>
              <a:rPr lang="en-US" altLang="zh-CN" sz="2400" b="1" i="1">
                <a:latin typeface="Times New Roman" panose="02020603050405020304" charset="0"/>
                <a:cs typeface="Times New Roman" panose="02020603050405020304" charset="0"/>
              </a:rPr>
              <a:t>x </a:t>
            </a:r>
            <a:r>
              <a:rPr lang="en-US" altLang="zh-CN" sz="2400" b="1">
                <a:latin typeface="Times New Roman" panose="02020603050405020304" charset="0"/>
                <a:cs typeface="Times New Roman" panose="02020603050405020304" charset="0"/>
              </a:rPr>
              <a:t>&lt; 158</a:t>
            </a:r>
            <a:r>
              <a:rPr lang="en-US" altLang="zh-CN" sz="2400" b="1">
                <a:latin typeface="宋体" panose="02010600030101010101" pitchFamily="2" charset="-122"/>
                <a:ea typeface="宋体" panose="02010600030101010101" pitchFamily="2" charset="-122"/>
              </a:rPr>
              <a:t>，</a:t>
            </a:r>
            <a:r>
              <a:rPr lang="en-US" altLang="zh-CN" sz="2400" b="1">
                <a:latin typeface="Times New Roman" panose="02020603050405020304" charset="0"/>
                <a:cs typeface="Times New Roman" panose="02020603050405020304" charset="0"/>
              </a:rPr>
              <a:t>158 </a:t>
            </a:r>
            <a:r>
              <a:rPr lang="en-US" altLang="zh-CN" sz="2400" b="1">
                <a:latin typeface="Times New Roman" panose="02020603050405020304" charset="0"/>
                <a:cs typeface="Times New Roman" panose="02020603050405020304" charset="0"/>
                <a:sym typeface="+mn-ea"/>
              </a:rPr>
              <a:t>≤ </a:t>
            </a:r>
            <a:r>
              <a:rPr lang="en-US" altLang="zh-CN" sz="2400" b="1" i="1">
                <a:latin typeface="Times New Roman" panose="02020603050405020304" charset="0"/>
                <a:cs typeface="Times New Roman" panose="02020603050405020304" charset="0"/>
              </a:rPr>
              <a:t>x </a:t>
            </a:r>
            <a:r>
              <a:rPr lang="en-US" altLang="zh-CN" sz="2400" b="1">
                <a:latin typeface="Times New Roman" panose="02020603050405020304" charset="0"/>
                <a:cs typeface="Times New Roman" panose="02020603050405020304" charset="0"/>
              </a:rPr>
              <a:t>&lt; 161</a:t>
            </a:r>
            <a:r>
              <a:rPr lang="en-US" altLang="zh-CN" sz="2400" b="1">
                <a:latin typeface="宋体" panose="02010600030101010101" pitchFamily="2" charset="-122"/>
                <a:ea typeface="宋体" panose="02010600030101010101" pitchFamily="2" charset="-122"/>
              </a:rPr>
              <a:t>，</a:t>
            </a:r>
            <a:r>
              <a:rPr lang="en-US" altLang="zh-CN" sz="2400" b="1">
                <a:latin typeface="Times New Roman" panose="02020603050405020304" charset="0"/>
                <a:cs typeface="Times New Roman" panose="02020603050405020304" charset="0"/>
              </a:rPr>
              <a:t>161 </a:t>
            </a:r>
            <a:r>
              <a:rPr lang="en-US" altLang="zh-CN" sz="2400" b="1">
                <a:latin typeface="Times New Roman" panose="02020603050405020304" charset="0"/>
                <a:cs typeface="Times New Roman" panose="02020603050405020304" charset="0"/>
                <a:sym typeface="+mn-ea"/>
              </a:rPr>
              <a:t>≤ </a:t>
            </a:r>
            <a:r>
              <a:rPr lang="en-US" altLang="zh-CN" sz="2400" b="1" i="1">
                <a:latin typeface="Times New Roman" panose="02020603050405020304" charset="0"/>
                <a:cs typeface="Times New Roman" panose="02020603050405020304" charset="0"/>
              </a:rPr>
              <a:t>x </a:t>
            </a:r>
            <a:r>
              <a:rPr lang="en-US" altLang="zh-CN" sz="2400" b="1">
                <a:latin typeface="Times New Roman" panose="02020603050405020304" charset="0"/>
                <a:cs typeface="Times New Roman" panose="02020603050405020304" charset="0"/>
              </a:rPr>
              <a:t>&lt; 164 </a:t>
            </a:r>
            <a:r>
              <a:rPr lang="zh-CN" altLang="en-US" sz="2400">
                <a:latin typeface="Times New Roman" panose="02020603050405020304" charset="0"/>
                <a:cs typeface="Times New Roman" panose="02020603050405020304" charset="0"/>
              </a:rPr>
              <a:t>三组的人数最多</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一共有</a:t>
            </a:r>
            <a:r>
              <a:rPr lang="en-US" altLang="zh-CN" sz="2400" b="1">
                <a:latin typeface="Times New Roman" panose="02020603050405020304" charset="0"/>
                <a:cs typeface="Times New Roman" panose="02020603050405020304" charset="0"/>
              </a:rPr>
              <a:t>12+19+10=41</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人</a:t>
            </a:r>
            <a:r>
              <a:rPr lang="en-US" altLang="zh-CN" sz="2400" b="1">
                <a:latin typeface="宋体" panose="02010600030101010101" pitchFamily="2" charset="-122"/>
                <a:ea typeface="宋体" panose="02010600030101010101" pitchFamily="2" charset="-122"/>
              </a:rPr>
              <a:t>）.</a:t>
            </a:r>
            <a:endParaRPr lang="zh-CN" altLang="en-US" sz="2400">
              <a:latin typeface="Times New Roman" panose="02020603050405020304" charset="0"/>
              <a:cs typeface="Times New Roman" panose="02020603050405020304" charset="0"/>
            </a:endParaRPr>
          </a:p>
          <a:p>
            <a:pPr>
              <a:lnSpc>
                <a:spcPct val="150000"/>
              </a:lnSpc>
            </a:pPr>
            <a:r>
              <a:rPr lang="zh-CN" altLang="en-US" sz="2400">
                <a:latin typeface="Times New Roman" panose="02020603050405020304" charset="0"/>
                <a:cs typeface="Times New Roman" panose="02020603050405020304" charset="0"/>
              </a:rPr>
              <a:t>        因此可以从身高在 </a:t>
            </a:r>
            <a:r>
              <a:rPr lang="en-US" altLang="zh-CN" sz="2400" b="1">
                <a:latin typeface="Times New Roman" panose="02020603050405020304" charset="0"/>
                <a:cs typeface="Times New Roman" panose="02020603050405020304" charset="0"/>
              </a:rPr>
              <a:t>155cm </a:t>
            </a:r>
            <a:r>
              <a:rPr lang="zh-CN" altLang="en-US" sz="2400">
                <a:latin typeface="Times New Roman" panose="02020603050405020304" charset="0"/>
                <a:cs typeface="Times New Roman" panose="02020603050405020304" charset="0"/>
              </a:rPr>
              <a:t>至 </a:t>
            </a:r>
            <a:r>
              <a:rPr lang="en-US" altLang="zh-CN" sz="2400" b="1">
                <a:latin typeface="Times New Roman" panose="02020603050405020304" charset="0"/>
                <a:cs typeface="Times New Roman" panose="02020603050405020304" charset="0"/>
              </a:rPr>
              <a:t>164cm</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不含 </a:t>
            </a:r>
            <a:r>
              <a:rPr lang="en-US" altLang="zh-CN" sz="2400" b="1">
                <a:latin typeface="Times New Roman" panose="02020603050405020304" charset="0"/>
                <a:cs typeface="Times New Roman" panose="02020603050405020304" charset="0"/>
              </a:rPr>
              <a:t>164cm</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的同学中挑选参加比赛的同学</a:t>
            </a:r>
            <a:r>
              <a:rPr lang="en-US" altLang="zh-CN" sz="2400" b="1">
                <a:latin typeface="宋体" panose="02010600030101010101" pitchFamily="2" charset="-122"/>
                <a:ea typeface="宋体" panose="02010600030101010101" pitchFamily="2" charset="-122"/>
              </a:rPr>
              <a:t>. </a:t>
            </a:r>
            <a:r>
              <a:rPr lang="zh-CN" altLang="en-US" sz="2400">
                <a:latin typeface="Times New Roman" panose="02020603050405020304" charset="0"/>
                <a:cs typeface="Times New Roman" panose="02020603050405020304" charset="0"/>
              </a:rPr>
              <a:t> </a:t>
            </a:r>
            <a:endParaRPr lang="en-US" altLang="zh-CN" sz="2400" b="1" i="1">
              <a:latin typeface="Times New Roman" panose="02020603050405020304" charset="0"/>
              <a:cs typeface="Times New Roman" panose="02020603050405020304" charset="0"/>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61">
                                            <p:txEl>
                                              <p:pRg st="0" end="0"/>
                                            </p:txEl>
                                          </p:spTgt>
                                        </p:tgtEl>
                                        <p:attrNameLst>
                                          <p:attrName>style.visibility</p:attrName>
                                        </p:attrNameLst>
                                      </p:cBhvr>
                                      <p:to>
                                        <p:strVal val="visible"/>
                                      </p:to>
                                    </p:set>
                                    <p:animEffect transition="in" filter="blinds(horizontal)">
                                      <p:cBhvr>
                                        <p:cTn id="7" dur="500"/>
                                        <p:tgtEl>
                                          <p:spTgt spid="2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build="allAtOnce" bldLvl="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7"/>
          <p:cNvSpPr/>
          <p:nvPr/>
        </p:nvSpPr>
        <p:spPr>
          <a:xfrm>
            <a:off x="390525" y="736283"/>
            <a:ext cx="8466773" cy="622459"/>
          </a:xfrm>
          <a:prstGeom prst="rect">
            <a:avLst/>
          </a:prstGeom>
          <a:noFill/>
          <a:ln w="9525">
            <a:noFill/>
          </a:ln>
        </p:spPr>
        <p:txBody>
          <a:bodyPr wrap="square" lIns="68580" tIns="34290" rIns="68580" bIns="34290">
            <a:spAutoFit/>
          </a:bodyPr>
          <a:lstStyle/>
          <a:p>
            <a:pPr defTabSz="342900" fontAlgn="base">
              <a:lnSpc>
                <a:spcPct val="150000"/>
              </a:lnSpc>
              <a:spcBef>
                <a:spcPct val="0"/>
              </a:spcBef>
              <a:spcAft>
                <a:spcPct val="0"/>
              </a:spcAft>
              <a:defRPr/>
            </a:pPr>
            <a:r>
              <a:rPr lang="zh-CN" altLang="en-US" sz="2400" dirty="0">
                <a:solidFill>
                  <a:srgbClr val="000000"/>
                </a:solidFill>
                <a:latin typeface="Times New Roman" panose="02020603050405020304" charset="0"/>
                <a:sym typeface="Franklin Gothic Book" panose="020B0503020102020204" pitchFamily="34" charset="0"/>
              </a:rPr>
              <a:t>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sym typeface="Franklin Gothic Book" panose="020B0503020102020204" pitchFamily="34" charset="0"/>
            </a:endParaRPr>
          </a:p>
        </p:txBody>
      </p:sp>
      <p:sp>
        <p:nvSpPr>
          <p:cNvPr id="29" name="Rectangle 5"/>
          <p:cNvSpPr/>
          <p:nvPr/>
        </p:nvSpPr>
        <p:spPr>
          <a:xfrm>
            <a:off x="390525" y="107632"/>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sz="2100" b="1" dirty="0">
                <a:solidFill>
                  <a:schemeClr val="accent2">
                    <a:lumMod val="75000"/>
                  </a:schemeClr>
                </a:solidFill>
                <a:latin typeface="微软雅黑" panose="020B0503020204020204" charset="-122"/>
                <a:ea typeface="微软雅黑" panose="020B0503020204020204" charset="-122"/>
              </a:rPr>
              <a:t>10.2  直方图</a:t>
            </a:r>
          </a:p>
        </p:txBody>
      </p:sp>
      <p:sp>
        <p:nvSpPr>
          <p:cNvPr id="32" name="文本框 31"/>
          <p:cNvSpPr txBox="1"/>
          <p:nvPr/>
        </p:nvSpPr>
        <p:spPr>
          <a:xfrm>
            <a:off x="390526" y="736283"/>
            <a:ext cx="8199596" cy="4074319"/>
          </a:xfrm>
          <a:prstGeom prst="rect">
            <a:avLst/>
          </a:prstGeom>
          <a:noFill/>
        </p:spPr>
        <p:txBody>
          <a:bodyPr wrap="square" lIns="68580" tIns="34290" rIns="68580" bIns="34290" rtlCol="0">
            <a:noAutofit/>
          </a:bodyPr>
          <a:lstStyle/>
          <a:p>
            <a:pPr>
              <a:lnSpc>
                <a:spcPct val="150000"/>
              </a:lnSpc>
            </a:pPr>
            <a:endParaRPr lang="zh-CN" altLang="en-US" sz="2400" dirty="0">
              <a:latin typeface="Times New Roman" panose="02020603050405020304" charset="0"/>
              <a:cs typeface="Times New Roman" panose="02020603050405020304" charset="0"/>
            </a:endParaRPr>
          </a:p>
          <a:p>
            <a:pPr>
              <a:lnSpc>
                <a:spcPct val="150000"/>
              </a:lnSpc>
            </a:pPr>
            <a:r>
              <a:rPr lang="zh-CN" altLang="en-US" sz="2400" dirty="0">
                <a:latin typeface="Times New Roman" panose="02020603050405020304" charset="0"/>
                <a:cs typeface="Times New Roman" panose="02020603050405020304" charset="0"/>
              </a:rPr>
              <a:t>        上面对数据进行分组时</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组距取 </a:t>
            </a:r>
            <a:r>
              <a:rPr lang="en-US" altLang="zh-CN" sz="2400" b="1" dirty="0">
                <a:latin typeface="Times New Roman" panose="02020603050405020304" charset="0"/>
                <a:cs typeface="Times New Roman" panose="02020603050405020304" charset="0"/>
              </a:rPr>
              <a:t>3</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把数据分成 </a:t>
            </a:r>
            <a:r>
              <a:rPr lang="en-US" altLang="zh-CN" sz="2400" b="1" dirty="0">
                <a:latin typeface="Times New Roman" panose="02020603050405020304" charset="0"/>
                <a:cs typeface="Times New Roman" panose="02020603050405020304" charset="0"/>
              </a:rPr>
              <a:t>8 </a:t>
            </a:r>
            <a:r>
              <a:rPr lang="zh-CN" altLang="en-US" sz="2400" dirty="0">
                <a:latin typeface="Times New Roman" panose="02020603050405020304" charset="0"/>
                <a:cs typeface="Times New Roman" panose="02020603050405020304" charset="0"/>
              </a:rPr>
              <a:t>组</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如果组距取 </a:t>
            </a:r>
            <a:r>
              <a:rPr lang="en-US" altLang="zh-CN" sz="2400" b="1" dirty="0">
                <a:latin typeface="Times New Roman" panose="02020603050405020304" charset="0"/>
                <a:cs typeface="Times New Roman" panose="02020603050405020304" charset="0"/>
              </a:rPr>
              <a:t>2 </a:t>
            </a:r>
            <a:r>
              <a:rPr lang="zh-CN" altLang="en-US" sz="2400" dirty="0">
                <a:latin typeface="Times New Roman" panose="02020603050405020304" charset="0"/>
                <a:cs typeface="Times New Roman" panose="02020603050405020304" charset="0"/>
              </a:rPr>
              <a:t>或 </a:t>
            </a:r>
            <a:r>
              <a:rPr lang="en-US" altLang="zh-CN" sz="2400" b="1" dirty="0">
                <a:latin typeface="Times New Roman" panose="02020603050405020304" charset="0"/>
                <a:cs typeface="Times New Roman" panose="02020603050405020304" charset="0"/>
              </a:rPr>
              <a:t>4</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那么数据分成几个组</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这样能否选出需要的 </a:t>
            </a:r>
            <a:r>
              <a:rPr lang="en-US" altLang="zh-CN" sz="2400" b="1" dirty="0">
                <a:latin typeface="Times New Roman" panose="02020603050405020304" charset="0"/>
                <a:cs typeface="Times New Roman" panose="02020603050405020304" charset="0"/>
              </a:rPr>
              <a:t>40 </a:t>
            </a:r>
            <a:r>
              <a:rPr lang="zh-CN" altLang="en-US" sz="2400" dirty="0">
                <a:latin typeface="Times New Roman" panose="02020603050405020304" charset="0"/>
                <a:cs typeface="Times New Roman" panose="02020603050405020304" charset="0"/>
              </a:rPr>
              <a:t>名同学呢</a:t>
            </a:r>
            <a:r>
              <a:rPr lang="en-US" altLang="zh-CN" sz="2400" b="1" dirty="0">
                <a:latin typeface="宋体" panose="02010600030101010101" pitchFamily="2" charset="-122"/>
                <a:ea typeface="宋体" panose="02010600030101010101" pitchFamily="2" charset="-122"/>
              </a:rPr>
              <a:t>?</a:t>
            </a:r>
          </a:p>
        </p:txBody>
      </p:sp>
      <p:sp>
        <p:nvSpPr>
          <p:cNvPr id="3" name="圆角矩形 2"/>
          <p:cNvSpPr/>
          <p:nvPr/>
        </p:nvSpPr>
        <p:spPr>
          <a:xfrm>
            <a:off x="464344" y="882968"/>
            <a:ext cx="1260158" cy="443389"/>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400" b="1">
                <a:latin typeface="微软雅黑" panose="020B0503020204020204" charset="-122"/>
                <a:ea typeface="微软雅黑" panose="020B0503020204020204" charset="-122"/>
              </a:rPr>
              <a:t>探  究</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61">
                                            <p:txEl>
                                              <p:pRg st="0" end="0"/>
                                            </p:txEl>
                                          </p:spTgt>
                                        </p:tgtEl>
                                        <p:attrNameLst>
                                          <p:attrName>style.visibility</p:attrName>
                                        </p:attrNameLst>
                                      </p:cBhvr>
                                      <p:to>
                                        <p:strVal val="visible"/>
                                      </p:to>
                                    </p:set>
                                    <p:animEffect transition="in" filter="blinds(horizontal)">
                                      <p:cBhvr>
                                        <p:cTn id="7" dur="500"/>
                                        <p:tgtEl>
                                          <p:spTgt spid="2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build="allAtOnce" bldLvl="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7"/>
          <p:cNvSpPr/>
          <p:nvPr/>
        </p:nvSpPr>
        <p:spPr>
          <a:xfrm>
            <a:off x="390525" y="736283"/>
            <a:ext cx="8466773" cy="622459"/>
          </a:xfrm>
          <a:prstGeom prst="rect">
            <a:avLst/>
          </a:prstGeom>
          <a:noFill/>
          <a:ln w="9525">
            <a:noFill/>
          </a:ln>
        </p:spPr>
        <p:txBody>
          <a:bodyPr wrap="square" lIns="68580" tIns="34290" rIns="68580" bIns="34290">
            <a:spAutoFit/>
          </a:bodyPr>
          <a:lstStyle/>
          <a:p>
            <a:pPr defTabSz="342900" fontAlgn="base">
              <a:lnSpc>
                <a:spcPct val="150000"/>
              </a:lnSpc>
              <a:spcBef>
                <a:spcPct val="0"/>
              </a:spcBef>
              <a:spcAft>
                <a:spcPct val="0"/>
              </a:spcAft>
              <a:defRPr/>
            </a:pPr>
            <a:r>
              <a:rPr lang="zh-CN" altLang="en-US" sz="2400" dirty="0">
                <a:solidFill>
                  <a:srgbClr val="000000"/>
                </a:solidFill>
                <a:latin typeface="Times New Roman" panose="02020603050405020304" charset="0"/>
                <a:sym typeface="Franklin Gothic Book" panose="020B0503020102020204" pitchFamily="34" charset="0"/>
              </a:rPr>
              <a:t>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sym typeface="Franklin Gothic Book" panose="020B0503020102020204" pitchFamily="34" charset="0"/>
            </a:endParaRPr>
          </a:p>
        </p:txBody>
      </p:sp>
      <p:sp>
        <p:nvSpPr>
          <p:cNvPr id="29" name="Rectangle 5"/>
          <p:cNvSpPr/>
          <p:nvPr/>
        </p:nvSpPr>
        <p:spPr>
          <a:xfrm>
            <a:off x="390525" y="107632"/>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sz="2100" b="1" dirty="0">
                <a:solidFill>
                  <a:schemeClr val="accent2">
                    <a:lumMod val="75000"/>
                  </a:schemeClr>
                </a:solidFill>
                <a:latin typeface="微软雅黑" panose="020B0503020204020204" charset="-122"/>
                <a:ea typeface="微软雅黑" panose="020B0503020204020204" charset="-122"/>
              </a:rPr>
              <a:t>10.2  直方图</a:t>
            </a:r>
          </a:p>
        </p:txBody>
      </p:sp>
      <p:sp>
        <p:nvSpPr>
          <p:cNvPr id="32" name="文本框 31"/>
          <p:cNvSpPr txBox="1"/>
          <p:nvPr/>
        </p:nvSpPr>
        <p:spPr>
          <a:xfrm>
            <a:off x="390526" y="571977"/>
            <a:ext cx="8199596" cy="4074319"/>
          </a:xfrm>
          <a:prstGeom prst="rect">
            <a:avLst/>
          </a:prstGeom>
          <a:noFill/>
        </p:spPr>
        <p:txBody>
          <a:bodyPr wrap="square" lIns="68580" tIns="34290" rIns="68580" bIns="34290" rtlCol="0">
            <a:noAutofit/>
          </a:bodyPr>
          <a:lstStyle/>
          <a:p>
            <a:pPr>
              <a:lnSpc>
                <a:spcPct val="150000"/>
              </a:lnSpc>
            </a:pPr>
            <a:r>
              <a:rPr lang="en-US" altLang="zh-CN" sz="2400" dirty="0">
                <a:latin typeface="Times New Roman" panose="02020603050405020304" charset="0"/>
                <a:cs typeface="Times New Roman" panose="02020603050405020304" charset="0"/>
              </a:rPr>
              <a:t>     </a:t>
            </a:r>
            <a:r>
              <a:rPr lang="en-US" altLang="zh-CN" sz="2400" b="1" dirty="0">
                <a:latin typeface="华文楷体" panose="02010600040101010101" charset="-122"/>
                <a:ea typeface="华文楷体" panose="02010600040101010101" charset="-122"/>
                <a:cs typeface="华文楷体" panose="02010600040101010101" charset="-122"/>
              </a:rPr>
              <a:t>   4</a:t>
            </a:r>
            <a:r>
              <a:rPr lang="zh-CN" altLang="en-US" sz="2400" b="1" dirty="0">
                <a:latin typeface="华文楷体" panose="02010600040101010101" charset="-122"/>
                <a:ea typeface="华文楷体" panose="02010600040101010101" charset="-122"/>
                <a:cs typeface="华文楷体" panose="02010600040101010101" charset="-122"/>
              </a:rPr>
              <a:t>.画频数分布直方图</a:t>
            </a:r>
          </a:p>
          <a:p>
            <a:pPr>
              <a:lnSpc>
                <a:spcPct val="150000"/>
              </a:lnSpc>
            </a:pPr>
            <a:r>
              <a:rPr lang="zh-CN" altLang="en-US" sz="2400" dirty="0">
                <a:latin typeface="Times New Roman" panose="02020603050405020304" charset="0"/>
                <a:cs typeface="Times New Roman" panose="02020603050405020304" charset="0"/>
              </a:rPr>
              <a:t>        如图</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为了更直观形象地看出频数分布的情况</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可以根据上表画出频数分布</a:t>
            </a:r>
            <a:r>
              <a:rPr lang="zh-CN" altLang="en-US" sz="2400" dirty="0">
                <a:solidFill>
                  <a:srgbClr val="00B0F0"/>
                </a:solidFill>
                <a:latin typeface="Times New Roman" panose="02020603050405020304" charset="0"/>
                <a:cs typeface="Times New Roman" panose="02020603050405020304" charset="0"/>
              </a:rPr>
              <a:t>直方图</a:t>
            </a:r>
            <a:r>
              <a:rPr lang="en-US" altLang="zh-CN" sz="2400" b="1" dirty="0">
                <a:latin typeface="宋体" panose="02010600030101010101" pitchFamily="2" charset="-122"/>
                <a:ea typeface="宋体" panose="02010600030101010101" pitchFamily="2" charset="-122"/>
              </a:rPr>
              <a:t>（</a:t>
            </a:r>
            <a:r>
              <a:rPr lang="en-US" altLang="zh-CN" sz="2400" b="1" dirty="0">
                <a:latin typeface="Times New Roman" panose="02020603050405020304" charset="0"/>
                <a:cs typeface="Times New Roman" panose="02020603050405020304" charset="0"/>
              </a:rPr>
              <a:t>histogram</a:t>
            </a:r>
            <a:r>
              <a:rPr lang="en-US" altLang="zh-CN" sz="2400" b="1" dirty="0">
                <a:latin typeface="宋体" panose="02010600030101010101" pitchFamily="2" charset="-122"/>
                <a:ea typeface="宋体" panose="02010600030101010101" pitchFamily="2" charset="-122"/>
              </a:rPr>
              <a:t>).</a:t>
            </a:r>
          </a:p>
          <a:p>
            <a:pPr>
              <a:lnSpc>
                <a:spcPct val="150000"/>
              </a:lnSpc>
            </a:pPr>
            <a:endParaRPr lang="en-US" altLang="zh-CN" sz="2400" b="1" i="1" dirty="0">
              <a:latin typeface="Times New Roman" panose="02020603050405020304" charset="0"/>
              <a:cs typeface="Times New Roman" panose="02020603050405020304" charset="0"/>
            </a:endParaRPr>
          </a:p>
        </p:txBody>
      </p:sp>
      <p:pic>
        <p:nvPicPr>
          <p:cNvPr id="2" name="图片 1" descr="14703002"/>
          <p:cNvPicPr>
            <a:picLocks noChangeAspect="1"/>
          </p:cNvPicPr>
          <p:nvPr/>
        </p:nvPicPr>
        <p:blipFill>
          <a:blip r:embed="rId3" cstate="email">
            <a:clrChange>
              <a:clrFrom>
                <a:srgbClr val="FEFEFE">
                  <a:alpha val="100000"/>
                </a:srgbClr>
              </a:clrFrom>
              <a:clrTo>
                <a:srgbClr val="FEFEFE">
                  <a:alpha val="100000"/>
                  <a:alpha val="0"/>
                </a:srgbClr>
              </a:clrTo>
            </a:clrChange>
            <a:extLst>
              <a:ext uri="{28A0092B-C50C-407E-A947-70E740481C1C}">
                <a14:useLocalDpi xmlns:a14="http://schemas.microsoft.com/office/drawing/2010/main"/>
              </a:ext>
            </a:extLst>
          </a:blip>
          <a:stretch>
            <a:fillRect/>
          </a:stretch>
        </p:blipFill>
        <p:spPr>
          <a:xfrm>
            <a:off x="2310765" y="2364582"/>
            <a:ext cx="4608195" cy="2519839"/>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61">
                                            <p:txEl>
                                              <p:pRg st="0" end="0"/>
                                            </p:txEl>
                                          </p:spTgt>
                                        </p:tgtEl>
                                        <p:attrNameLst>
                                          <p:attrName>style.visibility</p:attrName>
                                        </p:attrNameLst>
                                      </p:cBhvr>
                                      <p:to>
                                        <p:strVal val="visible"/>
                                      </p:to>
                                    </p:set>
                                    <p:animEffect transition="in" filter="blinds(horizontal)">
                                      <p:cBhvr>
                                        <p:cTn id="7" dur="500"/>
                                        <p:tgtEl>
                                          <p:spTgt spid="2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build="allAtOnce"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7"/>
          <p:cNvSpPr/>
          <p:nvPr/>
        </p:nvSpPr>
        <p:spPr>
          <a:xfrm>
            <a:off x="390525" y="736283"/>
            <a:ext cx="8466773" cy="622459"/>
          </a:xfrm>
          <a:prstGeom prst="rect">
            <a:avLst/>
          </a:prstGeom>
          <a:noFill/>
          <a:ln w="9525">
            <a:noFill/>
          </a:ln>
        </p:spPr>
        <p:txBody>
          <a:bodyPr wrap="square" lIns="68580" tIns="34290" rIns="68580" bIns="34290">
            <a:spAutoFit/>
          </a:bodyPr>
          <a:lstStyle/>
          <a:p>
            <a:pPr defTabSz="342900" fontAlgn="base">
              <a:lnSpc>
                <a:spcPct val="150000"/>
              </a:lnSpc>
              <a:spcBef>
                <a:spcPct val="0"/>
              </a:spcBef>
              <a:spcAft>
                <a:spcPct val="0"/>
              </a:spcAft>
              <a:defRPr/>
            </a:pPr>
            <a:r>
              <a:rPr lang="zh-CN" altLang="en-US" sz="2400" dirty="0">
                <a:solidFill>
                  <a:srgbClr val="000000"/>
                </a:solidFill>
                <a:latin typeface="Times New Roman" panose="02020603050405020304" charset="0"/>
                <a:sym typeface="Franklin Gothic Book" panose="020B0503020102020204" pitchFamily="34" charset="0"/>
              </a:rPr>
              <a:t>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sym typeface="Franklin Gothic Book" panose="020B0503020102020204" pitchFamily="34" charset="0"/>
            </a:endParaRPr>
          </a:p>
        </p:txBody>
      </p:sp>
      <p:sp>
        <p:nvSpPr>
          <p:cNvPr id="29" name="Rectangle 5"/>
          <p:cNvSpPr/>
          <p:nvPr/>
        </p:nvSpPr>
        <p:spPr>
          <a:xfrm>
            <a:off x="390525" y="107632"/>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sz="2100" b="1" dirty="0">
                <a:solidFill>
                  <a:schemeClr val="accent2">
                    <a:lumMod val="75000"/>
                  </a:schemeClr>
                </a:solidFill>
                <a:latin typeface="微软雅黑" panose="020B0503020204020204" charset="-122"/>
                <a:ea typeface="微软雅黑" panose="020B0503020204020204" charset="-122"/>
              </a:rPr>
              <a:t>10.2  直方图</a:t>
            </a:r>
          </a:p>
        </p:txBody>
      </p:sp>
      <p:sp>
        <p:nvSpPr>
          <p:cNvPr id="32" name="文本框 31"/>
          <p:cNvSpPr txBox="1"/>
          <p:nvPr/>
        </p:nvSpPr>
        <p:spPr>
          <a:xfrm>
            <a:off x="390526" y="736283"/>
            <a:ext cx="8199596" cy="4074319"/>
          </a:xfrm>
          <a:prstGeom prst="rect">
            <a:avLst/>
          </a:prstGeom>
          <a:noFill/>
        </p:spPr>
        <p:txBody>
          <a:bodyPr wrap="square" lIns="68580" tIns="34290" rIns="68580" bIns="34290" rtlCol="0">
            <a:noAutofit/>
          </a:bodyPr>
          <a:lstStyle/>
          <a:p>
            <a:pPr>
              <a:lnSpc>
                <a:spcPct val="150000"/>
              </a:lnSpc>
            </a:pPr>
            <a:r>
              <a:rPr lang="en-US" altLang="zh-CN" sz="2400" dirty="0">
                <a:latin typeface="Times New Roman" panose="02020603050405020304" charset="0"/>
                <a:cs typeface="Times New Roman" panose="02020603050405020304" charset="0"/>
              </a:rPr>
              <a:t>        </a:t>
            </a:r>
            <a:r>
              <a:rPr lang="zh-CN" altLang="en-US" sz="2400" dirty="0">
                <a:latin typeface="Times New Roman" panose="02020603050405020304" charset="0"/>
                <a:cs typeface="Times New Roman" panose="02020603050405020304" charset="0"/>
              </a:rPr>
              <a:t>在图中</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横轴表示身高</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纵轴表示频数与组距的比值</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容易看出</a:t>
            </a:r>
            <a:r>
              <a:rPr lang="en-US" altLang="zh-CN" sz="2400" b="1" dirty="0">
                <a:latin typeface="宋体" panose="02010600030101010101" pitchFamily="2" charset="-122"/>
                <a:ea typeface="宋体" panose="02010600030101010101" pitchFamily="2" charset="-122"/>
              </a:rPr>
              <a:t>，</a:t>
            </a:r>
          </a:p>
          <a:p>
            <a:pPr>
              <a:lnSpc>
                <a:spcPct val="150000"/>
              </a:lnSpc>
            </a:pPr>
            <a:r>
              <a:rPr lang="zh-CN" altLang="en-US" sz="2400" dirty="0">
                <a:latin typeface="Times New Roman" panose="02020603050405020304" charset="0"/>
                <a:cs typeface="Times New Roman" panose="02020603050405020304" charset="0"/>
              </a:rPr>
              <a:t>                 小长方形面积  </a:t>
            </a:r>
            <a:r>
              <a:rPr lang="zh-CN" altLang="en-US" sz="2400" b="1" dirty="0">
                <a:latin typeface="Times New Roman" panose="02020603050405020304" charset="0"/>
                <a:cs typeface="Times New Roman" panose="02020603050405020304" charset="0"/>
              </a:rPr>
              <a:t>=  </a:t>
            </a:r>
            <a:r>
              <a:rPr lang="zh-CN" altLang="en-US" sz="2400" dirty="0">
                <a:latin typeface="Times New Roman" panose="02020603050405020304" charset="0"/>
                <a:cs typeface="Times New Roman" panose="02020603050405020304" charset="0"/>
              </a:rPr>
              <a:t>组距 ×          </a:t>
            </a:r>
            <a:r>
              <a:rPr lang="zh-CN" altLang="en-US" sz="2400" b="1" dirty="0">
                <a:latin typeface="Times New Roman" panose="02020603050405020304" charset="0"/>
                <a:cs typeface="Times New Roman" panose="02020603050405020304" charset="0"/>
              </a:rPr>
              <a:t>= </a:t>
            </a:r>
            <a:r>
              <a:rPr lang="zh-CN" altLang="en-US" sz="2400" dirty="0">
                <a:latin typeface="Times New Roman" panose="02020603050405020304" charset="0"/>
                <a:cs typeface="Times New Roman" panose="02020603050405020304" charset="0"/>
              </a:rPr>
              <a:t>频数</a:t>
            </a:r>
            <a:r>
              <a:rPr lang="en-US" altLang="zh-CN" sz="2400" b="1" dirty="0">
                <a:latin typeface="宋体" panose="02010600030101010101" pitchFamily="2" charset="-122"/>
                <a:ea typeface="宋体" panose="02010600030101010101" pitchFamily="2" charset="-122"/>
              </a:rPr>
              <a:t>.</a:t>
            </a:r>
          </a:p>
          <a:p>
            <a:pPr>
              <a:lnSpc>
                <a:spcPct val="150000"/>
              </a:lnSpc>
            </a:pPr>
            <a:r>
              <a:rPr lang="zh-CN" altLang="en-US" sz="2400" dirty="0">
                <a:latin typeface="Times New Roman" panose="02020603050405020304" charset="0"/>
                <a:cs typeface="Times New Roman" panose="02020603050405020304" charset="0"/>
              </a:rPr>
              <a:t>        可见</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频数分布直方图是以小长方形的面积来反映数据落在各个小组内的频数的大小</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小长方形的高是频数与组距的比值</a:t>
            </a:r>
            <a:r>
              <a:rPr lang="en-US" altLang="zh-CN" sz="2400" b="1" dirty="0">
                <a:latin typeface="宋体" panose="02010600030101010101" pitchFamily="2" charset="-122"/>
                <a:ea typeface="宋体" panose="02010600030101010101" pitchFamily="2" charset="-122"/>
              </a:rPr>
              <a:t>.</a:t>
            </a:r>
          </a:p>
          <a:p>
            <a:pPr>
              <a:lnSpc>
                <a:spcPct val="150000"/>
              </a:lnSpc>
            </a:pPr>
            <a:endParaRPr lang="en-US" altLang="zh-CN" sz="2400" b="1" i="1" dirty="0">
              <a:latin typeface="Times New Roman" panose="02020603050405020304" charset="0"/>
              <a:cs typeface="Times New Roman" panose="02020603050405020304" charset="0"/>
            </a:endParaRPr>
          </a:p>
        </p:txBody>
      </p:sp>
      <p:graphicFrame>
        <p:nvGraphicFramePr>
          <p:cNvPr id="2" name="对象 1">
            <a:hlinkClick r:id="" action="ppaction://ole?verb=0"/>
          </p:cNvPr>
          <p:cNvGraphicFramePr>
            <a:graphicFrameLocks noChangeAspect="1"/>
          </p:cNvGraphicFramePr>
          <p:nvPr/>
        </p:nvGraphicFramePr>
        <p:xfrm>
          <a:off x="5011579" y="1809750"/>
          <a:ext cx="711518" cy="711518"/>
        </p:xfrm>
        <a:graphic>
          <a:graphicData uri="http://schemas.openxmlformats.org/presentationml/2006/ole">
            <mc:AlternateContent xmlns:mc="http://schemas.openxmlformats.org/markup-compatibility/2006">
              <mc:Choice xmlns:v="urn:schemas-microsoft-com:vml" Requires="v">
                <p:oleObj spid="_x0000_s2053" r:id="rId4" imgW="228600" imgH="228600" progId="Equation.KSEE3">
                  <p:embed/>
                </p:oleObj>
              </mc:Choice>
              <mc:Fallback>
                <p:oleObj r:id="rId4" imgW="228600" imgH="228600" progId="Equation.KSEE3">
                  <p:embed/>
                  <p:pic>
                    <p:nvPicPr>
                      <p:cNvPr id="0" name="图片 2048"/>
                      <p:cNvPicPr/>
                      <p:nvPr/>
                    </p:nvPicPr>
                    <p:blipFill>
                      <a:blip r:embed="rId5"/>
                      <a:stretch>
                        <a:fillRect/>
                      </a:stretch>
                    </p:blipFill>
                    <p:spPr>
                      <a:xfrm>
                        <a:off x="5011579" y="1809750"/>
                        <a:ext cx="711518" cy="711518"/>
                      </a:xfrm>
                      <a:prstGeom prst="rect">
                        <a:avLst/>
                      </a:prstGeom>
                    </p:spPr>
                  </p:pic>
                </p:oleObj>
              </mc:Fallback>
            </mc:AlternateContent>
          </a:graphicData>
        </a:graphic>
      </p:graphicFrame>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61">
                                            <p:txEl>
                                              <p:pRg st="0" end="0"/>
                                            </p:txEl>
                                          </p:spTgt>
                                        </p:tgtEl>
                                        <p:attrNameLst>
                                          <p:attrName>style.visibility</p:attrName>
                                        </p:attrNameLst>
                                      </p:cBhvr>
                                      <p:to>
                                        <p:strVal val="visible"/>
                                      </p:to>
                                    </p:set>
                                    <p:animEffect transition="in" filter="blinds(horizontal)">
                                      <p:cBhvr>
                                        <p:cTn id="7" dur="500"/>
                                        <p:tgtEl>
                                          <p:spTgt spid="2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build="allAtOnce" bldLvl="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7"/>
          <p:cNvSpPr/>
          <p:nvPr/>
        </p:nvSpPr>
        <p:spPr>
          <a:xfrm>
            <a:off x="390525" y="736283"/>
            <a:ext cx="8466773" cy="622459"/>
          </a:xfrm>
          <a:prstGeom prst="rect">
            <a:avLst/>
          </a:prstGeom>
          <a:noFill/>
          <a:ln w="9525">
            <a:noFill/>
          </a:ln>
        </p:spPr>
        <p:txBody>
          <a:bodyPr wrap="square" lIns="68580" tIns="34290" rIns="68580" bIns="34290">
            <a:spAutoFit/>
          </a:bodyPr>
          <a:lstStyle/>
          <a:p>
            <a:pPr defTabSz="342900" fontAlgn="base">
              <a:lnSpc>
                <a:spcPct val="150000"/>
              </a:lnSpc>
              <a:spcBef>
                <a:spcPct val="0"/>
              </a:spcBef>
              <a:spcAft>
                <a:spcPct val="0"/>
              </a:spcAft>
              <a:defRPr/>
            </a:pPr>
            <a:r>
              <a:rPr lang="zh-CN" altLang="en-US" sz="2400" dirty="0">
                <a:solidFill>
                  <a:srgbClr val="000000"/>
                </a:solidFill>
                <a:latin typeface="Times New Roman" panose="02020603050405020304" charset="0"/>
                <a:sym typeface="Franklin Gothic Book" panose="020B0503020102020204" pitchFamily="34" charset="0"/>
              </a:rPr>
              <a:t>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sym typeface="Franklin Gothic Book" panose="020B0503020102020204" pitchFamily="34" charset="0"/>
            </a:endParaRPr>
          </a:p>
        </p:txBody>
      </p:sp>
      <p:sp>
        <p:nvSpPr>
          <p:cNvPr id="29" name="Rectangle 5"/>
          <p:cNvSpPr/>
          <p:nvPr/>
        </p:nvSpPr>
        <p:spPr>
          <a:xfrm>
            <a:off x="390525" y="107632"/>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sz="2100" b="1" dirty="0">
                <a:solidFill>
                  <a:schemeClr val="accent2">
                    <a:lumMod val="75000"/>
                  </a:schemeClr>
                </a:solidFill>
                <a:latin typeface="微软雅黑" panose="020B0503020204020204" charset="-122"/>
                <a:ea typeface="微软雅黑" panose="020B0503020204020204" charset="-122"/>
              </a:rPr>
              <a:t>10.2  直方图</a:t>
            </a:r>
          </a:p>
        </p:txBody>
      </p:sp>
      <p:sp>
        <p:nvSpPr>
          <p:cNvPr id="32" name="文本框 31"/>
          <p:cNvSpPr txBox="1"/>
          <p:nvPr/>
        </p:nvSpPr>
        <p:spPr>
          <a:xfrm>
            <a:off x="390526" y="636270"/>
            <a:ext cx="8199596" cy="4074319"/>
          </a:xfrm>
          <a:prstGeom prst="rect">
            <a:avLst/>
          </a:prstGeom>
          <a:noFill/>
        </p:spPr>
        <p:txBody>
          <a:bodyPr wrap="square" lIns="68580" tIns="34290" rIns="68580" bIns="34290" rtlCol="0">
            <a:noAutofit/>
          </a:bodyPr>
          <a:lstStyle/>
          <a:p>
            <a:pPr>
              <a:lnSpc>
                <a:spcPct val="150000"/>
              </a:lnSpc>
            </a:pPr>
            <a:r>
              <a:rPr lang="en-US" altLang="zh-CN" sz="2400">
                <a:latin typeface="Times New Roman" panose="02020603050405020304" charset="0"/>
                <a:cs typeface="Times New Roman" panose="02020603050405020304" charset="0"/>
              </a:rPr>
              <a:t>         </a:t>
            </a:r>
            <a:r>
              <a:rPr lang="zh-CN" altLang="en-US" sz="2400">
                <a:latin typeface="Times New Roman" panose="02020603050405020304" charset="0"/>
                <a:cs typeface="Times New Roman" panose="02020603050405020304" charset="0"/>
              </a:rPr>
              <a:t>等距分组时</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各小长方形的面积</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频数</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与高的比是常数</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组距</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因此</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画等距分组的频数分布直方图时</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为画图与看图方便</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通常直接用小长方形的高表示频数</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如下图</a:t>
            </a:r>
            <a:r>
              <a:rPr lang="en-US" altLang="zh-CN" sz="2400" b="1">
                <a:latin typeface="宋体" panose="02010600030101010101" pitchFamily="2" charset="-122"/>
                <a:ea typeface="宋体" panose="02010600030101010101" pitchFamily="2" charset="-122"/>
              </a:rPr>
              <a:t>：</a:t>
            </a:r>
            <a:endParaRPr lang="zh-CN" altLang="en-US" sz="2400" b="1" i="1">
              <a:latin typeface="Times New Roman" panose="02020603050405020304" charset="0"/>
              <a:cs typeface="Times New Roman" panose="02020603050405020304" charset="0"/>
            </a:endParaRPr>
          </a:p>
        </p:txBody>
      </p:sp>
      <p:pic>
        <p:nvPicPr>
          <p:cNvPr id="3" name="图片 2" descr="14703003"/>
          <p:cNvPicPr>
            <a:picLocks noChangeAspect="1"/>
          </p:cNvPicPr>
          <p:nvPr/>
        </p:nvPicPr>
        <p:blipFill>
          <a:blip r:embed="rId3" cstate="email">
            <a:clrChange>
              <a:clrFrom>
                <a:srgbClr val="FEFEFE">
                  <a:alpha val="100000"/>
                </a:srgbClr>
              </a:clrFrom>
              <a:clrTo>
                <a:srgbClr val="FEFEFE">
                  <a:alpha val="100000"/>
                  <a:alpha val="0"/>
                </a:srgbClr>
              </a:clrTo>
            </a:clrChange>
            <a:extLst>
              <a:ext uri="{28A0092B-C50C-407E-A947-70E740481C1C}">
                <a14:useLocalDpi xmlns:a14="http://schemas.microsoft.com/office/drawing/2010/main"/>
              </a:ext>
            </a:extLst>
          </a:blip>
          <a:stretch>
            <a:fillRect/>
          </a:stretch>
        </p:blipFill>
        <p:spPr>
          <a:xfrm>
            <a:off x="2150269" y="2328862"/>
            <a:ext cx="5472589" cy="2711768"/>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61">
                                            <p:txEl>
                                              <p:pRg st="0" end="0"/>
                                            </p:txEl>
                                          </p:spTgt>
                                        </p:tgtEl>
                                        <p:attrNameLst>
                                          <p:attrName>style.visibility</p:attrName>
                                        </p:attrNameLst>
                                      </p:cBhvr>
                                      <p:to>
                                        <p:strVal val="visible"/>
                                      </p:to>
                                    </p:set>
                                    <p:animEffect transition="in" filter="blinds(horizontal)">
                                      <p:cBhvr>
                                        <p:cTn id="7" dur="500"/>
                                        <p:tgtEl>
                                          <p:spTgt spid="2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build="allAtOnce" bldLvl="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7"/>
          <p:cNvSpPr/>
          <p:nvPr/>
        </p:nvSpPr>
        <p:spPr>
          <a:xfrm>
            <a:off x="390525" y="736283"/>
            <a:ext cx="8466773" cy="622459"/>
          </a:xfrm>
          <a:prstGeom prst="rect">
            <a:avLst/>
          </a:prstGeom>
          <a:noFill/>
          <a:ln w="9525">
            <a:noFill/>
          </a:ln>
        </p:spPr>
        <p:txBody>
          <a:bodyPr wrap="square" lIns="68580" tIns="34290" rIns="68580" bIns="34290">
            <a:spAutoFit/>
          </a:bodyPr>
          <a:lstStyle/>
          <a:p>
            <a:pPr defTabSz="342900" fontAlgn="base">
              <a:lnSpc>
                <a:spcPct val="150000"/>
              </a:lnSpc>
              <a:spcBef>
                <a:spcPct val="0"/>
              </a:spcBef>
              <a:spcAft>
                <a:spcPct val="0"/>
              </a:spcAft>
              <a:defRPr/>
            </a:pPr>
            <a:r>
              <a:rPr lang="zh-CN" altLang="en-US" sz="2400" dirty="0">
                <a:solidFill>
                  <a:srgbClr val="000000"/>
                </a:solidFill>
                <a:latin typeface="Times New Roman" panose="02020603050405020304" charset="0"/>
                <a:sym typeface="Franklin Gothic Book" panose="020B0503020102020204" pitchFamily="34" charset="0"/>
              </a:rPr>
              <a:t>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sym typeface="Franklin Gothic Book" panose="020B0503020102020204" pitchFamily="34" charset="0"/>
            </a:endParaRPr>
          </a:p>
        </p:txBody>
      </p:sp>
      <p:sp>
        <p:nvSpPr>
          <p:cNvPr id="29" name="Rectangle 5"/>
          <p:cNvSpPr/>
          <p:nvPr/>
        </p:nvSpPr>
        <p:spPr>
          <a:xfrm>
            <a:off x="390525" y="107632"/>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sz="2100" b="1" dirty="0">
                <a:solidFill>
                  <a:schemeClr val="accent2">
                    <a:lumMod val="75000"/>
                  </a:schemeClr>
                </a:solidFill>
                <a:latin typeface="微软雅黑" panose="020B0503020204020204" charset="-122"/>
                <a:ea typeface="微软雅黑" panose="020B0503020204020204" charset="-122"/>
              </a:rPr>
              <a:t>10.2  直方图</a:t>
            </a:r>
          </a:p>
        </p:txBody>
      </p:sp>
      <p:sp>
        <p:nvSpPr>
          <p:cNvPr id="32" name="文本框 31"/>
          <p:cNvSpPr txBox="1"/>
          <p:nvPr/>
        </p:nvSpPr>
        <p:spPr>
          <a:xfrm>
            <a:off x="390526" y="613410"/>
            <a:ext cx="8199596" cy="4074319"/>
          </a:xfrm>
          <a:prstGeom prst="rect">
            <a:avLst/>
          </a:prstGeom>
          <a:noFill/>
        </p:spPr>
        <p:txBody>
          <a:bodyPr wrap="square" lIns="68580" tIns="34290" rIns="68580" bIns="34290" rtlCol="0">
            <a:noAutofit/>
          </a:bodyPr>
          <a:lstStyle/>
          <a:p>
            <a:pPr>
              <a:lnSpc>
                <a:spcPct val="150000"/>
              </a:lnSpc>
            </a:pPr>
            <a:r>
              <a:rPr lang="en-US" altLang="zh-CN" sz="2400">
                <a:latin typeface="Times New Roman" panose="02020603050405020304" charset="0"/>
                <a:cs typeface="Times New Roman" panose="02020603050405020304" charset="0"/>
              </a:rPr>
              <a:t>      </a:t>
            </a:r>
            <a:r>
              <a:rPr lang="en-US" altLang="zh-CN" sz="1800">
                <a:latin typeface="Times New Roman" panose="02020603050405020304" charset="0"/>
                <a:cs typeface="Times New Roman" panose="02020603050405020304" charset="0"/>
              </a:rPr>
              <a:t>  </a:t>
            </a:r>
            <a:r>
              <a:rPr lang="zh-CN" altLang="en-US" sz="2100">
                <a:solidFill>
                  <a:srgbClr val="00B0F0"/>
                </a:solidFill>
                <a:latin typeface="Times New Roman" panose="02020603050405020304" charset="0"/>
                <a:cs typeface="Times New Roman" panose="02020603050405020304" charset="0"/>
              </a:rPr>
              <a:t>例</a:t>
            </a:r>
            <a:r>
              <a:rPr lang="zh-CN" altLang="en-US" sz="2100">
                <a:latin typeface="Times New Roman" panose="02020603050405020304" charset="0"/>
                <a:cs typeface="Times New Roman" panose="02020603050405020304" charset="0"/>
              </a:rPr>
              <a:t>   为了考察某种大麦穗长的分布情况</a:t>
            </a:r>
            <a:r>
              <a:rPr lang="en-US" altLang="zh-CN" sz="2100" b="1">
                <a:latin typeface="宋体" panose="02010600030101010101" pitchFamily="2" charset="-122"/>
                <a:ea typeface="宋体" panose="02010600030101010101" pitchFamily="2" charset="-122"/>
              </a:rPr>
              <a:t>，</a:t>
            </a:r>
            <a:r>
              <a:rPr lang="zh-CN" altLang="en-US" sz="2100">
                <a:latin typeface="Times New Roman" panose="02020603050405020304" charset="0"/>
                <a:cs typeface="Times New Roman" panose="02020603050405020304" charset="0"/>
              </a:rPr>
              <a:t>在一块试验田里抽取了</a:t>
            </a:r>
            <a:r>
              <a:rPr lang="en-US" altLang="zh-CN" sz="2100" b="1">
                <a:latin typeface="Times New Roman" panose="02020603050405020304" charset="0"/>
                <a:cs typeface="Times New Roman" panose="02020603050405020304" charset="0"/>
              </a:rPr>
              <a:t>100</a:t>
            </a:r>
            <a:r>
              <a:rPr lang="zh-CN" altLang="en-US" sz="2100">
                <a:latin typeface="Times New Roman" panose="02020603050405020304" charset="0"/>
                <a:cs typeface="Times New Roman" panose="02020603050405020304" charset="0"/>
              </a:rPr>
              <a:t>个麦穗</a:t>
            </a:r>
            <a:r>
              <a:rPr lang="en-US" altLang="zh-CN" sz="2100" b="1">
                <a:latin typeface="宋体" panose="02010600030101010101" pitchFamily="2" charset="-122"/>
                <a:ea typeface="宋体" panose="02010600030101010101" pitchFamily="2" charset="-122"/>
              </a:rPr>
              <a:t>，</a:t>
            </a:r>
            <a:r>
              <a:rPr lang="zh-CN" altLang="en-US" sz="2100">
                <a:latin typeface="Times New Roman" panose="02020603050405020304" charset="0"/>
                <a:cs typeface="Times New Roman" panose="02020603050405020304" charset="0"/>
              </a:rPr>
              <a:t>量得它们的长度如下表</a:t>
            </a:r>
            <a:r>
              <a:rPr lang="en-US" altLang="zh-CN" sz="2100" b="1">
                <a:latin typeface="宋体" panose="02010600030101010101" pitchFamily="2" charset="-122"/>
                <a:ea typeface="宋体" panose="02010600030101010101" pitchFamily="2" charset="-122"/>
              </a:rPr>
              <a:t>（</a:t>
            </a:r>
            <a:r>
              <a:rPr lang="zh-CN" altLang="en-US" sz="2100">
                <a:latin typeface="Times New Roman" panose="02020603050405020304" charset="0"/>
                <a:cs typeface="Times New Roman" panose="02020603050405020304" charset="0"/>
              </a:rPr>
              <a:t>单位</a:t>
            </a:r>
            <a:r>
              <a:rPr lang="en-US" altLang="zh-CN" sz="2100" b="1">
                <a:latin typeface="宋体" panose="02010600030101010101" pitchFamily="2" charset="-122"/>
                <a:ea typeface="宋体" panose="02010600030101010101" pitchFamily="2" charset="-122"/>
              </a:rPr>
              <a:t>：</a:t>
            </a:r>
            <a:r>
              <a:rPr lang="en-US" altLang="zh-CN" sz="2100" b="1">
                <a:latin typeface="Times New Roman" panose="02020603050405020304" charset="0"/>
                <a:cs typeface="Times New Roman" panose="02020603050405020304" charset="0"/>
              </a:rPr>
              <a:t>cm</a:t>
            </a:r>
            <a:r>
              <a:rPr lang="en-US" altLang="zh-CN" sz="2100" b="1">
                <a:latin typeface="宋体" panose="02010600030101010101" pitchFamily="2" charset="-122"/>
                <a:ea typeface="宋体" panose="02010600030101010101" pitchFamily="2" charset="-122"/>
              </a:rPr>
              <a:t>)：</a:t>
            </a:r>
            <a:endParaRPr lang="zh-CN" altLang="en-US" sz="2100">
              <a:latin typeface="Times New Roman" panose="02020603050405020304" charset="0"/>
              <a:cs typeface="Times New Roman" panose="02020603050405020304" charset="0"/>
            </a:endParaRPr>
          </a:p>
          <a:p>
            <a:pPr>
              <a:lnSpc>
                <a:spcPct val="150000"/>
              </a:lnSpc>
            </a:pPr>
            <a:r>
              <a:rPr lang="zh-CN" altLang="en-US" sz="1800" b="1">
                <a:latin typeface="Times New Roman" panose="02020603050405020304" charset="0"/>
                <a:cs typeface="Times New Roman" panose="02020603050405020304" charset="0"/>
              </a:rPr>
              <a:t>6.5  6.4  6.7  5.8  5.9  5.9  5.2  4.0  5.4  4.6     5.8  5.5  6.0  6.5  5.1  6.5  5.3  5.9  5.5  5.8</a:t>
            </a:r>
          </a:p>
          <a:p>
            <a:pPr>
              <a:lnSpc>
                <a:spcPct val="150000"/>
              </a:lnSpc>
            </a:pPr>
            <a:r>
              <a:rPr lang="zh-CN" altLang="en-US" sz="1800" b="1">
                <a:latin typeface="Times New Roman" panose="02020603050405020304" charset="0"/>
                <a:cs typeface="Times New Roman" panose="02020603050405020304" charset="0"/>
              </a:rPr>
              <a:t>6.2  5.4  5.0  5.0  6.8  6.0  5.0  5.7  6.0  5.5     6.8  6.0  6.3  5.5  5.0  6.3  5.2  6.0  7.0  6.4</a:t>
            </a:r>
          </a:p>
          <a:p>
            <a:pPr>
              <a:lnSpc>
                <a:spcPct val="150000"/>
              </a:lnSpc>
            </a:pPr>
            <a:r>
              <a:rPr lang="zh-CN" altLang="en-US" sz="1800" b="1">
                <a:latin typeface="Times New Roman" panose="02020603050405020304" charset="0"/>
                <a:cs typeface="Times New Roman" panose="02020603050405020304" charset="0"/>
              </a:rPr>
              <a:t>6.4  5.8  5.9  5.7  6.8  6.6  6.0  6.4  5.7  7.4     6.0  5.4  6.5  6.0  6.8  5.8  6.3  6.0  6.3  5.6</a:t>
            </a:r>
          </a:p>
          <a:p>
            <a:pPr>
              <a:lnSpc>
                <a:spcPct val="150000"/>
              </a:lnSpc>
            </a:pPr>
            <a:r>
              <a:rPr lang="zh-CN" altLang="en-US" sz="1800" b="1">
                <a:latin typeface="Times New Roman" panose="02020603050405020304" charset="0"/>
                <a:cs typeface="Times New Roman" panose="02020603050405020304" charset="0"/>
              </a:rPr>
              <a:t>5.3  6.4  5.7  6.7  6.2  5.6  6.0  6.7  6.7  6.0     5.5  6.2  6.1  5.3  6.2  6.8  6.6  4.7  5.7  5.7</a:t>
            </a:r>
          </a:p>
          <a:p>
            <a:pPr>
              <a:lnSpc>
                <a:spcPct val="150000"/>
              </a:lnSpc>
            </a:pPr>
            <a:r>
              <a:rPr lang="zh-CN" altLang="en-US" sz="1800" b="1">
                <a:latin typeface="Times New Roman" panose="02020603050405020304" charset="0"/>
                <a:cs typeface="Times New Roman" panose="02020603050405020304" charset="0"/>
              </a:rPr>
              <a:t>5.8  5.3  7.0  6.0  6.0  5.9  5.4  6.0  5.2  6.0     6.3  5.7  6.8  6.1  4.5  5.6  6.3  6.0  5.8  6.3</a:t>
            </a:r>
          </a:p>
          <a:p>
            <a:pPr>
              <a:lnSpc>
                <a:spcPct val="150000"/>
              </a:lnSpc>
            </a:pPr>
            <a:r>
              <a:rPr lang="zh-CN" altLang="en-US" sz="2100">
                <a:latin typeface="Times New Roman" panose="02020603050405020304" charset="0"/>
                <a:cs typeface="Times New Roman" panose="02020603050405020304" charset="0"/>
              </a:rPr>
              <a:t>        列出样本的频数分布表</a:t>
            </a:r>
            <a:r>
              <a:rPr lang="en-US" altLang="zh-CN" sz="2100" b="1">
                <a:latin typeface="宋体" panose="02010600030101010101" pitchFamily="2" charset="-122"/>
                <a:ea typeface="宋体" panose="02010600030101010101" pitchFamily="2" charset="-122"/>
              </a:rPr>
              <a:t>，</a:t>
            </a:r>
            <a:r>
              <a:rPr lang="zh-CN" altLang="en-US" sz="2100">
                <a:latin typeface="Times New Roman" panose="02020603050405020304" charset="0"/>
                <a:cs typeface="Times New Roman" panose="02020603050405020304" charset="0"/>
              </a:rPr>
              <a:t>画出频数分布直方图</a:t>
            </a:r>
            <a:r>
              <a:rPr lang="en-US" altLang="zh-CN" sz="2100" b="1">
                <a:latin typeface="宋体" panose="02010600030101010101" pitchFamily="2" charset="-122"/>
                <a:ea typeface="宋体" panose="02010600030101010101" pitchFamily="2" charset="-122"/>
              </a:rPr>
              <a:t>.</a:t>
            </a:r>
          </a:p>
          <a:p>
            <a:pPr>
              <a:lnSpc>
                <a:spcPct val="150000"/>
              </a:lnSpc>
            </a:pPr>
            <a:endParaRPr lang="en-US" altLang="zh-CN" sz="2100" b="1" i="1">
              <a:latin typeface="Times New Roman" panose="02020603050405020304" charset="0"/>
              <a:cs typeface="Times New Roman" panose="02020603050405020304" charset="0"/>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61">
                                            <p:txEl>
                                              <p:pRg st="0" end="0"/>
                                            </p:txEl>
                                          </p:spTgt>
                                        </p:tgtEl>
                                        <p:attrNameLst>
                                          <p:attrName>style.visibility</p:attrName>
                                        </p:attrNameLst>
                                      </p:cBhvr>
                                      <p:to>
                                        <p:strVal val="visible"/>
                                      </p:to>
                                    </p:set>
                                    <p:animEffect transition="in" filter="blinds(horizontal)">
                                      <p:cBhvr>
                                        <p:cTn id="7" dur="500"/>
                                        <p:tgtEl>
                                          <p:spTgt spid="2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build="allAtOnce" bldLvl="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7"/>
          <p:cNvSpPr/>
          <p:nvPr/>
        </p:nvSpPr>
        <p:spPr>
          <a:xfrm>
            <a:off x="390525" y="736283"/>
            <a:ext cx="8466773" cy="622459"/>
          </a:xfrm>
          <a:prstGeom prst="rect">
            <a:avLst/>
          </a:prstGeom>
          <a:noFill/>
          <a:ln w="9525">
            <a:noFill/>
          </a:ln>
        </p:spPr>
        <p:txBody>
          <a:bodyPr wrap="square" lIns="68580" tIns="34290" rIns="68580" bIns="34290">
            <a:spAutoFit/>
          </a:bodyPr>
          <a:lstStyle/>
          <a:p>
            <a:pPr defTabSz="342900" fontAlgn="base">
              <a:lnSpc>
                <a:spcPct val="150000"/>
              </a:lnSpc>
              <a:spcBef>
                <a:spcPct val="0"/>
              </a:spcBef>
              <a:spcAft>
                <a:spcPct val="0"/>
              </a:spcAft>
              <a:defRPr/>
            </a:pPr>
            <a:r>
              <a:rPr lang="zh-CN" altLang="en-US" sz="2400" dirty="0">
                <a:solidFill>
                  <a:srgbClr val="000000"/>
                </a:solidFill>
                <a:latin typeface="Times New Roman" panose="02020603050405020304" charset="0"/>
                <a:sym typeface="Franklin Gothic Book" panose="020B0503020102020204" pitchFamily="34" charset="0"/>
              </a:rPr>
              <a:t>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sym typeface="Franklin Gothic Book" panose="020B0503020102020204" pitchFamily="34" charset="0"/>
            </a:endParaRPr>
          </a:p>
        </p:txBody>
      </p:sp>
      <p:sp>
        <p:nvSpPr>
          <p:cNvPr id="29" name="Rectangle 5"/>
          <p:cNvSpPr/>
          <p:nvPr/>
        </p:nvSpPr>
        <p:spPr>
          <a:xfrm>
            <a:off x="390525" y="107632"/>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sz="2100" b="1" dirty="0">
                <a:solidFill>
                  <a:schemeClr val="accent2">
                    <a:lumMod val="75000"/>
                  </a:schemeClr>
                </a:solidFill>
                <a:latin typeface="微软雅黑" panose="020B0503020204020204" charset="-122"/>
                <a:ea typeface="微软雅黑" panose="020B0503020204020204" charset="-122"/>
              </a:rPr>
              <a:t>10.2  直方图</a:t>
            </a:r>
          </a:p>
        </p:txBody>
      </p:sp>
      <p:sp>
        <p:nvSpPr>
          <p:cNvPr id="32" name="文本框 31"/>
          <p:cNvSpPr txBox="1"/>
          <p:nvPr/>
        </p:nvSpPr>
        <p:spPr>
          <a:xfrm>
            <a:off x="390526" y="736283"/>
            <a:ext cx="8199596" cy="4074319"/>
          </a:xfrm>
          <a:prstGeom prst="rect">
            <a:avLst/>
          </a:prstGeom>
          <a:noFill/>
        </p:spPr>
        <p:txBody>
          <a:bodyPr wrap="square" lIns="68580" tIns="34290" rIns="68580" bIns="34290" rtlCol="0">
            <a:noAutofit/>
          </a:bodyPr>
          <a:lstStyle/>
          <a:p>
            <a:pPr>
              <a:lnSpc>
                <a:spcPct val="150000"/>
              </a:lnSpc>
            </a:pPr>
            <a:r>
              <a:rPr lang="en-US" altLang="zh-CN" sz="2400">
                <a:latin typeface="Times New Roman" panose="02020603050405020304" charset="0"/>
                <a:cs typeface="Times New Roman" panose="02020603050405020304" charset="0"/>
              </a:rPr>
              <a:t>         </a:t>
            </a:r>
            <a:r>
              <a:rPr lang="zh-CN" altLang="en-US" sz="2400">
                <a:solidFill>
                  <a:srgbClr val="00B0F0"/>
                </a:solidFill>
                <a:latin typeface="Times New Roman" panose="02020603050405020304" charset="0"/>
                <a:cs typeface="Times New Roman" panose="02020603050405020304" charset="0"/>
              </a:rPr>
              <a:t>解</a:t>
            </a:r>
            <a:r>
              <a:rPr lang="en-US" altLang="zh-CN" sz="2400" b="1">
                <a:solidFill>
                  <a:srgbClr val="00B0F0"/>
                </a:solidFill>
                <a:latin typeface="宋体" panose="02010600030101010101" pitchFamily="2" charset="-122"/>
                <a:ea typeface="宋体" panose="02010600030101010101" pitchFamily="2" charset="-122"/>
              </a:rPr>
              <a:t>：</a:t>
            </a:r>
            <a:r>
              <a:rPr lang="en-US" altLang="zh-CN" sz="2400" b="1">
                <a:latin typeface="宋体" panose="02010600030101010101" pitchFamily="2" charset="-122"/>
                <a:ea typeface="宋体" panose="02010600030101010101" pitchFamily="2" charset="-122"/>
                <a:sym typeface="+mn-ea"/>
              </a:rPr>
              <a:t>（</a:t>
            </a:r>
            <a:r>
              <a:rPr lang="en-US" altLang="zh-CN" sz="2400" b="1">
                <a:latin typeface="Times New Roman" panose="02020603050405020304" charset="0"/>
                <a:cs typeface="Times New Roman" panose="02020603050405020304" charset="0"/>
                <a:sym typeface="+mn-ea"/>
              </a:rPr>
              <a:t>1</a:t>
            </a:r>
            <a:r>
              <a:rPr lang="en-US" altLang="zh-CN" sz="2400" b="1">
                <a:latin typeface="宋体" panose="02010600030101010101" pitchFamily="2" charset="-122"/>
                <a:ea typeface="宋体" panose="02010600030101010101" pitchFamily="2" charset="-122"/>
                <a:sym typeface="+mn-ea"/>
              </a:rPr>
              <a:t>）</a:t>
            </a:r>
            <a:r>
              <a:rPr lang="zh-CN" altLang="en-US" sz="2400">
                <a:latin typeface="Times New Roman" panose="02020603050405020304" charset="0"/>
                <a:cs typeface="Times New Roman" panose="02020603050405020304" charset="0"/>
              </a:rPr>
              <a:t>计算最大值与最小值的差</a:t>
            </a:r>
            <a:r>
              <a:rPr lang="en-US" altLang="zh-CN" sz="2400" b="1">
                <a:latin typeface="宋体" panose="02010600030101010101" pitchFamily="2" charset="-122"/>
                <a:ea typeface="宋体" panose="02010600030101010101" pitchFamily="2" charset="-122"/>
              </a:rPr>
              <a:t>.</a:t>
            </a:r>
          </a:p>
          <a:p>
            <a:pPr>
              <a:lnSpc>
                <a:spcPct val="150000"/>
              </a:lnSpc>
            </a:pPr>
            <a:r>
              <a:rPr lang="zh-CN" altLang="en-US" sz="2400">
                <a:latin typeface="Times New Roman" panose="02020603050405020304" charset="0"/>
                <a:cs typeface="Times New Roman" panose="02020603050405020304" charset="0"/>
              </a:rPr>
              <a:t>        在样本数据中</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最大值是 </a:t>
            </a:r>
            <a:r>
              <a:rPr lang="en-US" altLang="zh-CN" sz="2400" b="1">
                <a:latin typeface="Times New Roman" panose="02020603050405020304" charset="0"/>
                <a:cs typeface="Times New Roman" panose="02020603050405020304" charset="0"/>
              </a:rPr>
              <a:t>7.4</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最小值是 </a:t>
            </a:r>
            <a:r>
              <a:rPr lang="en-US" altLang="zh-CN" sz="2400" b="1">
                <a:latin typeface="Times New Roman" panose="02020603050405020304" charset="0"/>
                <a:cs typeface="Times New Roman" panose="02020603050405020304" charset="0"/>
              </a:rPr>
              <a:t>4.0</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它们的差是 </a:t>
            </a:r>
            <a:r>
              <a:rPr lang="en-US" altLang="zh-CN" sz="2400" b="1">
                <a:latin typeface="Times New Roman" panose="02020603050405020304" charset="0"/>
                <a:cs typeface="Times New Roman" panose="02020603050405020304" charset="0"/>
              </a:rPr>
              <a:t>7.4 - 4.0 = 3.4</a:t>
            </a:r>
            <a:r>
              <a:rPr lang="en-US" altLang="zh-CN" sz="2400" b="1">
                <a:latin typeface="宋体" panose="02010600030101010101" pitchFamily="2" charset="-122"/>
                <a:ea typeface="宋体" panose="02010600030101010101" pitchFamily="2" charset="-122"/>
              </a:rPr>
              <a:t>.</a:t>
            </a:r>
          </a:p>
          <a:p>
            <a:pPr>
              <a:lnSpc>
                <a:spcPct val="150000"/>
              </a:lnSpc>
            </a:pPr>
            <a:r>
              <a:rPr lang="zh-CN" altLang="en-US" sz="2400">
                <a:latin typeface="Times New Roman" panose="02020603050405020304" charset="0"/>
                <a:cs typeface="Times New Roman" panose="02020603050405020304" charset="0"/>
              </a:rPr>
              <a:t>        </a:t>
            </a:r>
            <a:r>
              <a:rPr lang="en-US" altLang="zh-CN" sz="2400" b="1">
                <a:latin typeface="宋体" panose="02010600030101010101" pitchFamily="2" charset="-122"/>
                <a:ea typeface="宋体" panose="02010600030101010101" pitchFamily="2" charset="-122"/>
              </a:rPr>
              <a:t>（</a:t>
            </a:r>
            <a:r>
              <a:rPr lang="en-US" altLang="zh-CN" sz="2400" b="1">
                <a:latin typeface="Times New Roman" panose="02020603050405020304" charset="0"/>
                <a:cs typeface="Times New Roman" panose="02020603050405020304" charset="0"/>
              </a:rPr>
              <a:t>2</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决定组距与组数</a:t>
            </a:r>
            <a:r>
              <a:rPr lang="en-US" altLang="zh-CN" sz="2400" b="1">
                <a:latin typeface="宋体" panose="02010600030101010101" pitchFamily="2" charset="-122"/>
                <a:ea typeface="宋体" panose="02010600030101010101" pitchFamily="2" charset="-122"/>
              </a:rPr>
              <a:t>.</a:t>
            </a:r>
          </a:p>
          <a:p>
            <a:pPr>
              <a:lnSpc>
                <a:spcPct val="150000"/>
              </a:lnSpc>
            </a:pPr>
            <a:r>
              <a:rPr lang="zh-CN" altLang="en-US" sz="2400">
                <a:latin typeface="Times New Roman" panose="02020603050405020304" charset="0"/>
                <a:cs typeface="Times New Roman" panose="02020603050405020304" charset="0"/>
              </a:rPr>
              <a:t>        在本例中</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最大值与最小值的差是 </a:t>
            </a:r>
            <a:r>
              <a:rPr lang="en-US" altLang="zh-CN" sz="2400" b="1">
                <a:latin typeface="Times New Roman" panose="02020603050405020304" charset="0"/>
                <a:cs typeface="Times New Roman" panose="02020603050405020304" charset="0"/>
              </a:rPr>
              <a:t>3.4</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如果取组距为</a:t>
            </a:r>
            <a:r>
              <a:rPr lang="en-US" altLang="zh-CN" sz="2400" b="1">
                <a:latin typeface="Times New Roman" panose="02020603050405020304" charset="0"/>
                <a:cs typeface="Times New Roman" panose="02020603050405020304" charset="0"/>
              </a:rPr>
              <a:t>0.3</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那么由于</a:t>
            </a:r>
          </a:p>
          <a:p>
            <a:pPr>
              <a:lnSpc>
                <a:spcPct val="150000"/>
              </a:lnSpc>
            </a:pPr>
            <a:r>
              <a:rPr lang="zh-CN" altLang="en-US" sz="2400">
                <a:latin typeface="Times New Roman" panose="02020603050405020304" charset="0"/>
                <a:cs typeface="Times New Roman" panose="02020603050405020304" charset="0"/>
              </a:rPr>
              <a:t>        可分成 </a:t>
            </a:r>
            <a:r>
              <a:rPr lang="en-US" altLang="zh-CN" sz="2400" b="1">
                <a:latin typeface="Times New Roman" panose="02020603050405020304" charset="0"/>
                <a:cs typeface="Times New Roman" panose="02020603050405020304" charset="0"/>
              </a:rPr>
              <a:t>12 </a:t>
            </a:r>
            <a:r>
              <a:rPr lang="zh-CN" altLang="en-US" sz="2400">
                <a:latin typeface="Times New Roman" panose="02020603050405020304" charset="0"/>
                <a:cs typeface="Times New Roman" panose="02020603050405020304" charset="0"/>
              </a:rPr>
              <a:t>组</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组数适合</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于是取组距为 </a:t>
            </a:r>
            <a:r>
              <a:rPr lang="en-US" altLang="zh-CN" sz="2400" b="1">
                <a:latin typeface="Times New Roman" panose="02020603050405020304" charset="0"/>
                <a:cs typeface="Times New Roman" panose="02020603050405020304" charset="0"/>
              </a:rPr>
              <a:t>0.3</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组数为 </a:t>
            </a:r>
            <a:r>
              <a:rPr lang="en-US" altLang="zh-CN" sz="2400" b="1">
                <a:latin typeface="Times New Roman" panose="02020603050405020304" charset="0"/>
                <a:cs typeface="Times New Roman" panose="02020603050405020304" charset="0"/>
              </a:rPr>
              <a:t>12</a:t>
            </a:r>
            <a:r>
              <a:rPr lang="en-US" altLang="zh-CN" sz="2400" b="1">
                <a:latin typeface="宋体" panose="02010600030101010101" pitchFamily="2" charset="-122"/>
                <a:ea typeface="宋体" panose="02010600030101010101" pitchFamily="2" charset="-122"/>
              </a:rPr>
              <a:t>.</a:t>
            </a:r>
            <a:endParaRPr lang="zh-CN" altLang="en-US" sz="2400">
              <a:latin typeface="Times New Roman" panose="02020603050405020304" charset="0"/>
              <a:cs typeface="Times New Roman" panose="02020603050405020304" charset="0"/>
            </a:endParaRPr>
          </a:p>
          <a:p>
            <a:pPr>
              <a:lnSpc>
                <a:spcPct val="150000"/>
              </a:lnSpc>
            </a:pPr>
            <a:endParaRPr lang="en-US" altLang="zh-CN" sz="2400" b="1" i="1">
              <a:latin typeface="Times New Roman" panose="02020603050405020304" charset="0"/>
              <a:cs typeface="Times New Roman" panose="02020603050405020304" charset="0"/>
            </a:endParaRPr>
          </a:p>
        </p:txBody>
      </p:sp>
      <p:graphicFrame>
        <p:nvGraphicFramePr>
          <p:cNvPr id="2" name="对象 1">
            <a:hlinkClick r:id="" action="ppaction://ole?verb=0"/>
          </p:cNvPr>
          <p:cNvGraphicFramePr>
            <a:graphicFrameLocks noChangeAspect="1"/>
          </p:cNvGraphicFramePr>
          <p:nvPr/>
        </p:nvGraphicFramePr>
        <p:xfrm>
          <a:off x="1689259" y="3534727"/>
          <a:ext cx="1206818" cy="661988"/>
        </p:xfrm>
        <a:graphic>
          <a:graphicData uri="http://schemas.openxmlformats.org/presentationml/2006/ole">
            <mc:AlternateContent xmlns:mc="http://schemas.openxmlformats.org/markup-compatibility/2006">
              <mc:Choice xmlns:v="urn:schemas-microsoft-com:vml" Requires="v">
                <p:oleObj spid="_x0000_s3077" r:id="rId4" imgW="393700" imgH="228600" progId="Equation.KSEE3">
                  <p:embed/>
                </p:oleObj>
              </mc:Choice>
              <mc:Fallback>
                <p:oleObj r:id="rId4" imgW="393700" imgH="228600" progId="Equation.KSEE3">
                  <p:embed/>
                  <p:pic>
                    <p:nvPicPr>
                      <p:cNvPr id="0" name="图片 3072"/>
                      <p:cNvPicPr/>
                      <p:nvPr/>
                    </p:nvPicPr>
                    <p:blipFill>
                      <a:blip r:embed="rId5"/>
                      <a:stretch>
                        <a:fillRect/>
                      </a:stretch>
                    </p:blipFill>
                    <p:spPr>
                      <a:xfrm>
                        <a:off x="1689259" y="3534727"/>
                        <a:ext cx="1206818" cy="661988"/>
                      </a:xfrm>
                      <a:prstGeom prst="rect">
                        <a:avLst/>
                      </a:prstGeom>
                    </p:spPr>
                  </p:pic>
                </p:oleObj>
              </mc:Fallback>
            </mc:AlternateContent>
          </a:graphicData>
        </a:graphic>
      </p:graphicFrame>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61">
                                            <p:txEl>
                                              <p:pRg st="0" end="0"/>
                                            </p:txEl>
                                          </p:spTgt>
                                        </p:tgtEl>
                                        <p:attrNameLst>
                                          <p:attrName>style.visibility</p:attrName>
                                        </p:attrNameLst>
                                      </p:cBhvr>
                                      <p:to>
                                        <p:strVal val="visible"/>
                                      </p:to>
                                    </p:set>
                                    <p:animEffect transition="in" filter="blinds(horizontal)">
                                      <p:cBhvr>
                                        <p:cTn id="7" dur="500"/>
                                        <p:tgtEl>
                                          <p:spTgt spid="2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build="allAtOnce" bldLvl="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7"/>
          <p:cNvSpPr/>
          <p:nvPr/>
        </p:nvSpPr>
        <p:spPr>
          <a:xfrm>
            <a:off x="390525" y="647224"/>
            <a:ext cx="8466773" cy="622459"/>
          </a:xfrm>
          <a:prstGeom prst="rect">
            <a:avLst/>
          </a:prstGeom>
          <a:noFill/>
          <a:ln w="9525">
            <a:noFill/>
          </a:ln>
        </p:spPr>
        <p:txBody>
          <a:bodyPr wrap="square" lIns="68580" tIns="34290" rIns="68580" bIns="34290">
            <a:spAutoFit/>
          </a:bodyPr>
          <a:lstStyle/>
          <a:p>
            <a:pPr defTabSz="342900" fontAlgn="base">
              <a:lnSpc>
                <a:spcPct val="150000"/>
              </a:lnSpc>
              <a:spcBef>
                <a:spcPct val="0"/>
              </a:spcBef>
              <a:spcAft>
                <a:spcPct val="0"/>
              </a:spcAft>
              <a:defRPr/>
            </a:pPr>
            <a:r>
              <a:rPr lang="zh-CN" altLang="en-US" sz="2400" dirty="0">
                <a:solidFill>
                  <a:srgbClr val="000000"/>
                </a:solidFill>
                <a:latin typeface="Times New Roman" panose="02020603050405020304" charset="0"/>
                <a:sym typeface="Franklin Gothic Book" panose="020B0503020102020204" pitchFamily="34" charset="0"/>
              </a:rPr>
              <a:t>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sym typeface="Franklin Gothic Book" panose="020B0503020102020204" pitchFamily="34" charset="0"/>
            </a:endParaRPr>
          </a:p>
        </p:txBody>
      </p:sp>
      <p:sp>
        <p:nvSpPr>
          <p:cNvPr id="29" name="Rectangle 5"/>
          <p:cNvSpPr/>
          <p:nvPr/>
        </p:nvSpPr>
        <p:spPr>
          <a:xfrm>
            <a:off x="390525" y="107632"/>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sz="2100" b="1" dirty="0">
                <a:solidFill>
                  <a:schemeClr val="accent2">
                    <a:lumMod val="75000"/>
                  </a:schemeClr>
                </a:solidFill>
                <a:latin typeface="微软雅黑" panose="020B0503020204020204" charset="-122"/>
                <a:ea typeface="微软雅黑" panose="020B0503020204020204" charset="-122"/>
              </a:rPr>
              <a:t>10.2  直方图</a:t>
            </a:r>
          </a:p>
        </p:txBody>
      </p:sp>
      <p:sp>
        <p:nvSpPr>
          <p:cNvPr id="32" name="文本框 31"/>
          <p:cNvSpPr txBox="1"/>
          <p:nvPr/>
        </p:nvSpPr>
        <p:spPr>
          <a:xfrm>
            <a:off x="390526" y="410052"/>
            <a:ext cx="8199596" cy="588169"/>
          </a:xfrm>
          <a:prstGeom prst="rect">
            <a:avLst/>
          </a:prstGeom>
          <a:noFill/>
        </p:spPr>
        <p:txBody>
          <a:bodyPr wrap="square" lIns="68580" tIns="34290" rIns="68580" bIns="34290" rtlCol="0">
            <a:noAutofit/>
          </a:bodyPr>
          <a:lstStyle/>
          <a:p>
            <a:pPr>
              <a:lnSpc>
                <a:spcPct val="150000"/>
              </a:lnSpc>
            </a:pPr>
            <a:r>
              <a:rPr lang="en-US" altLang="zh-CN" sz="2400">
                <a:latin typeface="Times New Roman" panose="02020603050405020304" charset="0"/>
                <a:cs typeface="Times New Roman" panose="02020603050405020304" charset="0"/>
              </a:rPr>
              <a:t>       </a:t>
            </a:r>
            <a:r>
              <a:rPr lang="en-US" altLang="zh-CN" sz="1700" b="1">
                <a:latin typeface="宋体" panose="02010600030101010101" pitchFamily="2" charset="-122"/>
                <a:ea typeface="宋体" panose="02010600030101010101" pitchFamily="2" charset="-122"/>
              </a:rPr>
              <a:t>（</a:t>
            </a:r>
            <a:r>
              <a:rPr lang="en-US" altLang="zh-CN" sz="1700" b="1">
                <a:latin typeface="Times New Roman" panose="02020603050405020304" charset="0"/>
                <a:cs typeface="Times New Roman" panose="02020603050405020304" charset="0"/>
              </a:rPr>
              <a:t>3</a:t>
            </a:r>
            <a:r>
              <a:rPr lang="en-US" altLang="zh-CN" sz="1700" b="1">
                <a:latin typeface="宋体" panose="02010600030101010101" pitchFamily="2" charset="-122"/>
                <a:ea typeface="宋体" panose="02010600030101010101" pitchFamily="2" charset="-122"/>
              </a:rPr>
              <a:t>）</a:t>
            </a:r>
            <a:r>
              <a:rPr lang="zh-CN" altLang="en-US" sz="1700">
                <a:latin typeface="Times New Roman" panose="02020603050405020304" charset="0"/>
                <a:cs typeface="Times New Roman" panose="02020603050405020304" charset="0"/>
              </a:rPr>
              <a:t>列频数分布表</a:t>
            </a:r>
            <a:r>
              <a:rPr lang="en-US" altLang="zh-CN" sz="1700" b="1">
                <a:latin typeface="宋体" panose="02010600030101010101" pitchFamily="2" charset="-122"/>
                <a:ea typeface="宋体" panose="02010600030101010101" pitchFamily="2" charset="-122"/>
              </a:rPr>
              <a:t>.</a:t>
            </a:r>
          </a:p>
          <a:p>
            <a:pPr>
              <a:lnSpc>
                <a:spcPct val="150000"/>
              </a:lnSpc>
            </a:pPr>
            <a:endParaRPr lang="en-US" altLang="zh-CN" sz="1700" b="1" i="1">
              <a:latin typeface="Times New Roman" panose="02020603050405020304" charset="0"/>
              <a:cs typeface="Times New Roman" panose="02020603050405020304" charset="0"/>
            </a:endParaRPr>
          </a:p>
        </p:txBody>
      </p:sp>
      <p:graphicFrame>
        <p:nvGraphicFramePr>
          <p:cNvPr id="3" name="表格 2"/>
          <p:cNvGraphicFramePr/>
          <p:nvPr>
            <p:custDataLst>
              <p:tags r:id="rId1"/>
            </p:custDataLst>
          </p:nvPr>
        </p:nvGraphicFramePr>
        <p:xfrm>
          <a:off x="1113949" y="1039654"/>
          <a:ext cx="7020000" cy="3947160"/>
        </p:xfrm>
        <a:graphic>
          <a:graphicData uri="http://schemas.openxmlformats.org/drawingml/2006/table">
            <a:tbl>
              <a:tblPr firstRow="1" bandRow="1">
                <a:tableStyleId>{5C22544A-7EE6-4342-B048-85BDC9FD1C3A}</a:tableStyleId>
              </a:tblPr>
              <a:tblGrid>
                <a:gridCol w="2699861"/>
                <a:gridCol w="2700139"/>
                <a:gridCol w="1620000"/>
              </a:tblGrid>
              <a:tr h="275400">
                <a:tc>
                  <a:txBody>
                    <a:bodyPr/>
                    <a:lstStyle/>
                    <a:p>
                      <a:pPr algn="ctr">
                        <a:buNone/>
                      </a:pPr>
                      <a:r>
                        <a:rPr lang="zh-CN" altLang="en-US" sz="1400" b="0">
                          <a:solidFill>
                            <a:schemeClr val="tx1"/>
                          </a:solidFill>
                        </a:rPr>
                        <a:t>分组</a:t>
                      </a:r>
                    </a:p>
                  </a:txBody>
                  <a:tcPr marL="68580" marR="68580" marT="34290" marB="34290" anchor="ctr">
                    <a:lnT w="9525" cmpd="sng">
                      <a:solidFill>
                        <a:schemeClr val="tx1"/>
                      </a:solidFill>
                      <a:prstDash val="solid"/>
                    </a:lnT>
                    <a:solidFill>
                      <a:schemeClr val="bg1">
                        <a:lumMod val="85000"/>
                      </a:schemeClr>
                    </a:solidFill>
                  </a:tcPr>
                </a:tc>
                <a:tc>
                  <a:txBody>
                    <a:bodyPr/>
                    <a:lstStyle/>
                    <a:p>
                      <a:pPr algn="ctr">
                        <a:buNone/>
                      </a:pPr>
                      <a:r>
                        <a:rPr lang="zh-CN" altLang="en-US" sz="1400" b="0">
                          <a:solidFill>
                            <a:schemeClr val="tx1"/>
                          </a:solidFill>
                        </a:rPr>
                        <a:t>划记</a:t>
                      </a:r>
                    </a:p>
                  </a:txBody>
                  <a:tcPr marL="68580" marR="68580" marT="34290" marB="34290" anchor="ctr">
                    <a:lnT w="9525" cmpd="sng">
                      <a:solidFill>
                        <a:schemeClr val="tx1"/>
                      </a:solidFill>
                      <a:prstDash val="solid"/>
                    </a:lnT>
                    <a:solidFill>
                      <a:schemeClr val="bg1">
                        <a:lumMod val="85000"/>
                      </a:schemeClr>
                    </a:solidFill>
                  </a:tcPr>
                </a:tc>
                <a:tc>
                  <a:txBody>
                    <a:bodyPr/>
                    <a:lstStyle/>
                    <a:p>
                      <a:pPr algn="ctr">
                        <a:buNone/>
                      </a:pPr>
                      <a:r>
                        <a:rPr lang="zh-CN" altLang="en-US" sz="1400" b="0">
                          <a:solidFill>
                            <a:schemeClr val="tx1"/>
                          </a:solidFill>
                        </a:rPr>
                        <a:t>频数</a:t>
                      </a:r>
                    </a:p>
                  </a:txBody>
                  <a:tcPr marL="68580" marR="68580" marT="34290" marB="34290" anchor="ctr">
                    <a:lnT w="9525" cmpd="sng">
                      <a:solidFill>
                        <a:schemeClr val="tx1"/>
                      </a:solidFill>
                      <a:prstDash val="solid"/>
                    </a:lnT>
                    <a:solidFill>
                      <a:schemeClr val="bg1">
                        <a:lumMod val="85000"/>
                      </a:schemeClr>
                    </a:solidFill>
                  </a:tcPr>
                </a:tc>
              </a:tr>
              <a:tr h="275749">
                <a:tc>
                  <a:txBody>
                    <a:bodyPr/>
                    <a:lstStyle/>
                    <a:p>
                      <a:pPr algn="ctr">
                        <a:buNone/>
                      </a:pPr>
                      <a:r>
                        <a:rPr lang="zh-CN" altLang="en-US" sz="1400" b="1">
                          <a:solidFill>
                            <a:schemeClr val="tx1"/>
                          </a:solidFill>
                          <a:latin typeface="Times New Roman" panose="02020603050405020304" charset="0"/>
                          <a:cs typeface="Times New Roman" panose="02020603050405020304" charset="0"/>
                          <a:sym typeface="+mn-ea"/>
                        </a:rPr>
                        <a:t>4</a:t>
                      </a:r>
                      <a:r>
                        <a:rPr lang="en-US" altLang="zh-CN" sz="1400" b="1">
                          <a:solidFill>
                            <a:schemeClr val="tx1"/>
                          </a:solidFill>
                          <a:latin typeface="Times New Roman" panose="02020603050405020304" charset="0"/>
                          <a:cs typeface="Times New Roman" panose="02020603050405020304" charset="0"/>
                          <a:sym typeface="+mn-ea"/>
                        </a:rPr>
                        <a:t>.0</a:t>
                      </a:r>
                      <a:r>
                        <a:rPr lang="zh-CN" altLang="en-US" sz="1400" b="1">
                          <a:solidFill>
                            <a:schemeClr val="tx1"/>
                          </a:solidFill>
                          <a:latin typeface="Times New Roman" panose="02020603050405020304" charset="0"/>
                          <a:cs typeface="Times New Roman" panose="02020603050405020304" charset="0"/>
                          <a:sym typeface="+mn-ea"/>
                        </a:rPr>
                        <a:t> ≤ </a:t>
                      </a:r>
                      <a:r>
                        <a:rPr lang="zh-CN" altLang="en-US" sz="1400" b="1" i="1">
                          <a:solidFill>
                            <a:schemeClr val="tx1"/>
                          </a:solidFill>
                          <a:latin typeface="Times New Roman" panose="02020603050405020304" charset="0"/>
                          <a:cs typeface="Times New Roman" panose="02020603050405020304" charset="0"/>
                          <a:sym typeface="+mn-ea"/>
                        </a:rPr>
                        <a:t>x </a:t>
                      </a:r>
                      <a:r>
                        <a:rPr lang="zh-CN" altLang="en-US" sz="1400" b="1">
                          <a:solidFill>
                            <a:schemeClr val="tx1"/>
                          </a:solidFill>
                          <a:latin typeface="Times New Roman" panose="02020603050405020304" charset="0"/>
                          <a:cs typeface="Times New Roman" panose="02020603050405020304" charset="0"/>
                          <a:sym typeface="+mn-ea"/>
                        </a:rPr>
                        <a:t>&lt; </a:t>
                      </a:r>
                      <a:r>
                        <a:rPr lang="en-US" altLang="zh-CN" sz="1400" b="1">
                          <a:solidFill>
                            <a:schemeClr val="tx1"/>
                          </a:solidFill>
                          <a:latin typeface="Times New Roman" panose="02020603050405020304" charset="0"/>
                          <a:cs typeface="Times New Roman" panose="02020603050405020304" charset="0"/>
                          <a:sym typeface="+mn-ea"/>
                        </a:rPr>
                        <a:t>4.3</a:t>
                      </a:r>
                    </a:p>
                  </a:txBody>
                  <a:tcPr marL="68580" marR="68580" marT="34290" marB="34290" anchor="ctr">
                    <a:solidFill>
                      <a:srgbClr val="00B050">
                        <a:alpha val="50000"/>
                      </a:srgbClr>
                    </a:solidFill>
                  </a:tcPr>
                </a:tc>
                <a:tc>
                  <a:txBody>
                    <a:bodyPr/>
                    <a:lstStyle/>
                    <a:p>
                      <a:pPr algn="l">
                        <a:buNone/>
                      </a:pPr>
                      <a:r>
                        <a:rPr lang="en-US" altLang="zh-CN" sz="1400">
                          <a:solidFill>
                            <a:schemeClr val="tx1"/>
                          </a:solidFill>
                        </a:rPr>
                        <a:t>  </a:t>
                      </a:r>
                      <a:endParaRPr lang="zh-CN" altLang="en-US" sz="1400">
                        <a:solidFill>
                          <a:schemeClr val="tx1"/>
                        </a:solidFill>
                      </a:endParaRPr>
                    </a:p>
                  </a:txBody>
                  <a:tcPr marL="68580" marR="68580" marT="34290" marB="34290" anchor="ctr">
                    <a:solidFill>
                      <a:srgbClr val="00B050">
                        <a:alpha val="50000"/>
                      </a:srgbClr>
                    </a:solidFill>
                  </a:tcPr>
                </a:tc>
                <a:tc>
                  <a:txBody>
                    <a:bodyPr/>
                    <a:lstStyle/>
                    <a:p>
                      <a:pPr algn="ctr">
                        <a:buNone/>
                      </a:pPr>
                      <a:r>
                        <a:rPr lang="en-US" altLang="zh-CN" sz="1400" b="1">
                          <a:solidFill>
                            <a:schemeClr val="tx1"/>
                          </a:solidFill>
                          <a:latin typeface="Times New Roman" panose="02020603050405020304" charset="0"/>
                          <a:cs typeface="Times New Roman" panose="02020603050405020304" charset="0"/>
                        </a:rPr>
                        <a:t>1</a:t>
                      </a:r>
                    </a:p>
                  </a:txBody>
                  <a:tcPr marL="68580" marR="68580" marT="34290" marB="34290" anchor="ctr">
                    <a:solidFill>
                      <a:srgbClr val="00B050">
                        <a:alpha val="50000"/>
                      </a:srgbClr>
                    </a:solidFill>
                  </a:tcPr>
                </a:tc>
              </a:tr>
              <a:tr h="275749">
                <a:tc>
                  <a:txBody>
                    <a:bodyPr/>
                    <a:lstStyle/>
                    <a:p>
                      <a:pPr algn="ctr">
                        <a:buNone/>
                      </a:pPr>
                      <a:r>
                        <a:rPr lang="zh-CN" altLang="en-US" sz="1400" b="1">
                          <a:solidFill>
                            <a:schemeClr val="tx1"/>
                          </a:solidFill>
                          <a:latin typeface="Times New Roman" panose="02020603050405020304" charset="0"/>
                          <a:cs typeface="Times New Roman" panose="02020603050405020304" charset="0"/>
                          <a:sym typeface="+mn-ea"/>
                        </a:rPr>
                        <a:t>4</a:t>
                      </a:r>
                      <a:r>
                        <a:rPr lang="en-US" altLang="zh-CN" sz="1400" b="1">
                          <a:solidFill>
                            <a:schemeClr val="tx1"/>
                          </a:solidFill>
                          <a:latin typeface="Times New Roman" panose="02020603050405020304" charset="0"/>
                          <a:cs typeface="Times New Roman" panose="02020603050405020304" charset="0"/>
                          <a:sym typeface="+mn-ea"/>
                        </a:rPr>
                        <a:t>.3</a:t>
                      </a:r>
                      <a:r>
                        <a:rPr lang="zh-CN" altLang="en-US" sz="1400" b="1">
                          <a:solidFill>
                            <a:schemeClr val="tx1"/>
                          </a:solidFill>
                          <a:latin typeface="Times New Roman" panose="02020603050405020304" charset="0"/>
                          <a:cs typeface="Times New Roman" panose="02020603050405020304" charset="0"/>
                          <a:sym typeface="+mn-ea"/>
                        </a:rPr>
                        <a:t> ≤ </a:t>
                      </a:r>
                      <a:r>
                        <a:rPr lang="zh-CN" altLang="en-US" sz="1400" b="1" i="1">
                          <a:solidFill>
                            <a:schemeClr val="tx1"/>
                          </a:solidFill>
                          <a:latin typeface="Times New Roman" panose="02020603050405020304" charset="0"/>
                          <a:cs typeface="Times New Roman" panose="02020603050405020304" charset="0"/>
                          <a:sym typeface="+mn-ea"/>
                        </a:rPr>
                        <a:t>x </a:t>
                      </a:r>
                      <a:r>
                        <a:rPr lang="zh-CN" altLang="en-US" sz="1400" b="1">
                          <a:solidFill>
                            <a:schemeClr val="tx1"/>
                          </a:solidFill>
                          <a:latin typeface="Times New Roman" panose="02020603050405020304" charset="0"/>
                          <a:cs typeface="Times New Roman" panose="02020603050405020304" charset="0"/>
                          <a:sym typeface="+mn-ea"/>
                        </a:rPr>
                        <a:t>&lt; </a:t>
                      </a:r>
                      <a:r>
                        <a:rPr lang="en-US" altLang="zh-CN" sz="1400" b="1">
                          <a:solidFill>
                            <a:schemeClr val="tx1"/>
                          </a:solidFill>
                          <a:latin typeface="Times New Roman" panose="02020603050405020304" charset="0"/>
                          <a:cs typeface="Times New Roman" panose="02020603050405020304" charset="0"/>
                          <a:sym typeface="+mn-ea"/>
                        </a:rPr>
                        <a:t>4.6</a:t>
                      </a:r>
                      <a:endParaRPr lang="zh-CN" altLang="en-US" sz="1400">
                        <a:solidFill>
                          <a:schemeClr val="tx1"/>
                        </a:solidFill>
                      </a:endParaRPr>
                    </a:p>
                  </a:txBody>
                  <a:tcPr marL="68580" marR="68580" marT="34290" marB="34290" anchor="ctr">
                    <a:solidFill>
                      <a:srgbClr val="00B050">
                        <a:alpha val="50000"/>
                      </a:srgbClr>
                    </a:solidFill>
                  </a:tcPr>
                </a:tc>
                <a:tc>
                  <a:txBody>
                    <a:bodyPr/>
                    <a:lstStyle/>
                    <a:p>
                      <a:pPr algn="l">
                        <a:buNone/>
                      </a:pPr>
                      <a:endParaRPr lang="zh-CN" altLang="en-US" sz="1400">
                        <a:solidFill>
                          <a:schemeClr val="tx1"/>
                        </a:solidFill>
                      </a:endParaRPr>
                    </a:p>
                  </a:txBody>
                  <a:tcPr marL="68580" marR="68580" marT="34290" marB="34290" anchor="ctr">
                    <a:solidFill>
                      <a:srgbClr val="00B050">
                        <a:alpha val="50000"/>
                      </a:srgbClr>
                    </a:solidFill>
                  </a:tcPr>
                </a:tc>
                <a:tc>
                  <a:txBody>
                    <a:bodyPr/>
                    <a:lstStyle/>
                    <a:p>
                      <a:pPr algn="ctr">
                        <a:buNone/>
                      </a:pPr>
                      <a:r>
                        <a:rPr lang="en-US" altLang="zh-CN" sz="1400" b="1">
                          <a:solidFill>
                            <a:schemeClr val="tx1"/>
                          </a:solidFill>
                          <a:latin typeface="Times New Roman" panose="02020603050405020304" charset="0"/>
                          <a:cs typeface="Times New Roman" panose="02020603050405020304" charset="0"/>
                        </a:rPr>
                        <a:t>1</a:t>
                      </a:r>
                    </a:p>
                  </a:txBody>
                  <a:tcPr marL="68580" marR="68580" marT="34290" marB="34290" anchor="ctr">
                    <a:solidFill>
                      <a:srgbClr val="00B050">
                        <a:alpha val="50000"/>
                      </a:srgbClr>
                    </a:solidFill>
                  </a:tcPr>
                </a:tc>
              </a:tr>
              <a:tr h="274320">
                <a:tc>
                  <a:txBody>
                    <a:bodyPr/>
                    <a:lstStyle/>
                    <a:p>
                      <a:pPr algn="ctr">
                        <a:buNone/>
                      </a:pPr>
                      <a:r>
                        <a:rPr lang="zh-CN" altLang="en-US" sz="1400" b="1">
                          <a:solidFill>
                            <a:schemeClr val="tx1"/>
                          </a:solidFill>
                          <a:latin typeface="Times New Roman" panose="02020603050405020304" charset="0"/>
                          <a:cs typeface="Times New Roman" panose="02020603050405020304" charset="0"/>
                          <a:sym typeface="+mn-ea"/>
                        </a:rPr>
                        <a:t>4</a:t>
                      </a:r>
                      <a:r>
                        <a:rPr lang="en-US" altLang="zh-CN" sz="1400" b="1">
                          <a:solidFill>
                            <a:schemeClr val="tx1"/>
                          </a:solidFill>
                          <a:latin typeface="Times New Roman" panose="02020603050405020304" charset="0"/>
                          <a:cs typeface="Times New Roman" panose="02020603050405020304" charset="0"/>
                          <a:sym typeface="+mn-ea"/>
                        </a:rPr>
                        <a:t>.6</a:t>
                      </a:r>
                      <a:r>
                        <a:rPr lang="zh-CN" altLang="en-US" sz="1400" b="1">
                          <a:solidFill>
                            <a:schemeClr val="tx1"/>
                          </a:solidFill>
                          <a:latin typeface="Times New Roman" panose="02020603050405020304" charset="0"/>
                          <a:cs typeface="Times New Roman" panose="02020603050405020304" charset="0"/>
                          <a:sym typeface="+mn-ea"/>
                        </a:rPr>
                        <a:t> ≤ </a:t>
                      </a:r>
                      <a:r>
                        <a:rPr lang="zh-CN" altLang="en-US" sz="1400" b="1" i="1">
                          <a:solidFill>
                            <a:schemeClr val="tx1"/>
                          </a:solidFill>
                          <a:latin typeface="Times New Roman" panose="02020603050405020304" charset="0"/>
                          <a:cs typeface="Times New Roman" panose="02020603050405020304" charset="0"/>
                          <a:sym typeface="+mn-ea"/>
                        </a:rPr>
                        <a:t>x </a:t>
                      </a:r>
                      <a:r>
                        <a:rPr lang="zh-CN" altLang="en-US" sz="1400" b="1">
                          <a:solidFill>
                            <a:schemeClr val="tx1"/>
                          </a:solidFill>
                          <a:latin typeface="Times New Roman" panose="02020603050405020304" charset="0"/>
                          <a:cs typeface="Times New Roman" panose="02020603050405020304" charset="0"/>
                          <a:sym typeface="+mn-ea"/>
                        </a:rPr>
                        <a:t>&lt; </a:t>
                      </a:r>
                      <a:r>
                        <a:rPr lang="en-US" altLang="zh-CN" sz="1400" b="1">
                          <a:solidFill>
                            <a:schemeClr val="tx1"/>
                          </a:solidFill>
                          <a:latin typeface="Times New Roman" panose="02020603050405020304" charset="0"/>
                          <a:cs typeface="Times New Roman" panose="02020603050405020304" charset="0"/>
                          <a:sym typeface="+mn-ea"/>
                        </a:rPr>
                        <a:t>4.9</a:t>
                      </a:r>
                      <a:endParaRPr lang="zh-CN" altLang="en-US" sz="1400">
                        <a:solidFill>
                          <a:schemeClr val="tx1"/>
                        </a:solidFill>
                      </a:endParaRPr>
                    </a:p>
                  </a:txBody>
                  <a:tcPr marL="68580" marR="68580" marT="34290" marB="34290" anchor="ctr">
                    <a:solidFill>
                      <a:srgbClr val="00B050">
                        <a:alpha val="50000"/>
                      </a:srgbClr>
                    </a:solidFill>
                  </a:tcPr>
                </a:tc>
                <a:tc>
                  <a:txBody>
                    <a:bodyPr/>
                    <a:lstStyle/>
                    <a:p>
                      <a:pPr algn="l">
                        <a:buNone/>
                      </a:pPr>
                      <a:endParaRPr lang="zh-CN" altLang="en-US" sz="1400">
                        <a:solidFill>
                          <a:schemeClr val="tx1"/>
                        </a:solidFill>
                      </a:endParaRPr>
                    </a:p>
                  </a:txBody>
                  <a:tcPr marL="68580" marR="68580" marT="34290" marB="34290" anchor="ctr">
                    <a:solidFill>
                      <a:srgbClr val="00B050">
                        <a:alpha val="50000"/>
                      </a:srgbClr>
                    </a:solidFill>
                  </a:tcPr>
                </a:tc>
                <a:tc>
                  <a:txBody>
                    <a:bodyPr/>
                    <a:lstStyle/>
                    <a:p>
                      <a:pPr algn="ctr">
                        <a:buNone/>
                      </a:pPr>
                      <a:r>
                        <a:rPr lang="en-US" altLang="zh-CN" sz="1400" b="1">
                          <a:solidFill>
                            <a:schemeClr val="tx1"/>
                          </a:solidFill>
                          <a:latin typeface="Times New Roman" panose="02020603050405020304" charset="0"/>
                          <a:cs typeface="Times New Roman" panose="02020603050405020304" charset="0"/>
                        </a:rPr>
                        <a:t>2</a:t>
                      </a:r>
                    </a:p>
                  </a:txBody>
                  <a:tcPr marL="68580" marR="68580" marT="34290" marB="34290" anchor="ctr">
                    <a:solidFill>
                      <a:srgbClr val="00B050">
                        <a:alpha val="50000"/>
                      </a:srgbClr>
                    </a:solidFill>
                  </a:tcPr>
                </a:tc>
              </a:tr>
              <a:tr h="275400">
                <a:tc>
                  <a:txBody>
                    <a:bodyPr/>
                    <a:lstStyle/>
                    <a:p>
                      <a:pPr algn="ctr">
                        <a:buNone/>
                      </a:pPr>
                      <a:r>
                        <a:rPr lang="zh-CN" altLang="en-US" sz="1400" b="1">
                          <a:solidFill>
                            <a:schemeClr val="tx1"/>
                          </a:solidFill>
                          <a:latin typeface="Times New Roman" panose="02020603050405020304" charset="0"/>
                          <a:cs typeface="Times New Roman" panose="02020603050405020304" charset="0"/>
                          <a:sym typeface="+mn-ea"/>
                        </a:rPr>
                        <a:t>4</a:t>
                      </a:r>
                      <a:r>
                        <a:rPr lang="en-US" altLang="zh-CN" sz="1400" b="1">
                          <a:solidFill>
                            <a:schemeClr val="tx1"/>
                          </a:solidFill>
                          <a:latin typeface="Times New Roman" panose="02020603050405020304" charset="0"/>
                          <a:cs typeface="Times New Roman" panose="02020603050405020304" charset="0"/>
                          <a:sym typeface="+mn-ea"/>
                        </a:rPr>
                        <a:t>.9</a:t>
                      </a:r>
                      <a:r>
                        <a:rPr lang="zh-CN" altLang="en-US" sz="1400" b="1">
                          <a:solidFill>
                            <a:schemeClr val="tx1"/>
                          </a:solidFill>
                          <a:latin typeface="Times New Roman" panose="02020603050405020304" charset="0"/>
                          <a:cs typeface="Times New Roman" panose="02020603050405020304" charset="0"/>
                          <a:sym typeface="+mn-ea"/>
                        </a:rPr>
                        <a:t> ≤ </a:t>
                      </a:r>
                      <a:r>
                        <a:rPr lang="zh-CN" altLang="en-US" sz="1400" b="1" i="1">
                          <a:solidFill>
                            <a:schemeClr val="tx1"/>
                          </a:solidFill>
                          <a:latin typeface="Times New Roman" panose="02020603050405020304" charset="0"/>
                          <a:cs typeface="Times New Roman" panose="02020603050405020304" charset="0"/>
                          <a:sym typeface="+mn-ea"/>
                        </a:rPr>
                        <a:t>x </a:t>
                      </a:r>
                      <a:r>
                        <a:rPr lang="zh-CN" altLang="en-US" sz="1400" b="1">
                          <a:solidFill>
                            <a:schemeClr val="tx1"/>
                          </a:solidFill>
                          <a:latin typeface="Times New Roman" panose="02020603050405020304" charset="0"/>
                          <a:cs typeface="Times New Roman" panose="02020603050405020304" charset="0"/>
                          <a:sym typeface="+mn-ea"/>
                        </a:rPr>
                        <a:t>&lt; </a:t>
                      </a:r>
                      <a:r>
                        <a:rPr lang="en-US" altLang="zh-CN" sz="1400" b="1">
                          <a:solidFill>
                            <a:schemeClr val="tx1"/>
                          </a:solidFill>
                          <a:latin typeface="Times New Roman" panose="02020603050405020304" charset="0"/>
                          <a:cs typeface="Times New Roman" panose="02020603050405020304" charset="0"/>
                          <a:sym typeface="+mn-ea"/>
                        </a:rPr>
                        <a:t>5.2</a:t>
                      </a:r>
                      <a:endParaRPr lang="zh-CN" altLang="en-US" sz="1400">
                        <a:solidFill>
                          <a:schemeClr val="tx1"/>
                        </a:solidFill>
                      </a:endParaRPr>
                    </a:p>
                  </a:txBody>
                  <a:tcPr marL="68580" marR="68580" marT="34290" marB="34290" anchor="ctr">
                    <a:solidFill>
                      <a:srgbClr val="00B050">
                        <a:alpha val="50000"/>
                      </a:srgbClr>
                    </a:solidFill>
                  </a:tcPr>
                </a:tc>
                <a:tc>
                  <a:txBody>
                    <a:bodyPr/>
                    <a:lstStyle/>
                    <a:p>
                      <a:pPr algn="l">
                        <a:buNone/>
                      </a:pPr>
                      <a:r>
                        <a:rPr lang="en-US" altLang="zh-CN" sz="1400">
                          <a:solidFill>
                            <a:schemeClr val="tx1"/>
                          </a:solidFill>
                          <a:sym typeface="+mn-ea"/>
                        </a:rPr>
                        <a:t>  </a:t>
                      </a:r>
                      <a:r>
                        <a:rPr lang="zh-CN" altLang="en-US" sz="1400">
                          <a:solidFill>
                            <a:schemeClr val="tx1"/>
                          </a:solidFill>
                          <a:sym typeface="+mn-ea"/>
                        </a:rPr>
                        <a:t>正</a:t>
                      </a:r>
                      <a:endParaRPr lang="zh-CN" altLang="en-US" sz="1400">
                        <a:solidFill>
                          <a:schemeClr val="tx1"/>
                        </a:solidFill>
                      </a:endParaRPr>
                    </a:p>
                  </a:txBody>
                  <a:tcPr marL="68580" marR="68580" marT="34290" marB="34290" anchor="ctr">
                    <a:solidFill>
                      <a:srgbClr val="00B050">
                        <a:alpha val="50000"/>
                      </a:srgbClr>
                    </a:solidFill>
                  </a:tcPr>
                </a:tc>
                <a:tc>
                  <a:txBody>
                    <a:bodyPr/>
                    <a:lstStyle/>
                    <a:p>
                      <a:pPr algn="ctr">
                        <a:buNone/>
                      </a:pPr>
                      <a:r>
                        <a:rPr lang="en-US" altLang="zh-CN" sz="1400" b="1">
                          <a:solidFill>
                            <a:schemeClr val="tx1"/>
                          </a:solidFill>
                          <a:latin typeface="Times New Roman" panose="02020603050405020304" charset="0"/>
                          <a:cs typeface="Times New Roman" panose="02020603050405020304" charset="0"/>
                        </a:rPr>
                        <a:t>5</a:t>
                      </a:r>
                    </a:p>
                  </a:txBody>
                  <a:tcPr marL="68580" marR="68580" marT="34290" marB="34290" anchor="ctr">
                    <a:solidFill>
                      <a:srgbClr val="00B050">
                        <a:alpha val="50000"/>
                      </a:srgbClr>
                    </a:solidFill>
                  </a:tcPr>
                </a:tc>
              </a:tr>
              <a:tr h="275400">
                <a:tc>
                  <a:txBody>
                    <a:bodyPr/>
                    <a:lstStyle/>
                    <a:p>
                      <a:pPr algn="ctr">
                        <a:buNone/>
                      </a:pPr>
                      <a:r>
                        <a:rPr lang="en-US" altLang="zh-CN" sz="1400" b="1">
                          <a:solidFill>
                            <a:schemeClr val="tx1"/>
                          </a:solidFill>
                          <a:latin typeface="Times New Roman" panose="02020603050405020304" charset="0"/>
                          <a:cs typeface="Times New Roman" panose="02020603050405020304" charset="0"/>
                          <a:sym typeface="+mn-ea"/>
                        </a:rPr>
                        <a:t>5.2</a:t>
                      </a:r>
                      <a:r>
                        <a:rPr lang="zh-CN" altLang="en-US" sz="1400" b="1">
                          <a:solidFill>
                            <a:schemeClr val="tx1"/>
                          </a:solidFill>
                          <a:latin typeface="Times New Roman" panose="02020603050405020304" charset="0"/>
                          <a:cs typeface="Times New Roman" panose="02020603050405020304" charset="0"/>
                          <a:sym typeface="+mn-ea"/>
                        </a:rPr>
                        <a:t> ≤ </a:t>
                      </a:r>
                      <a:r>
                        <a:rPr lang="zh-CN" altLang="en-US" sz="1400" b="1" i="1">
                          <a:solidFill>
                            <a:schemeClr val="tx1"/>
                          </a:solidFill>
                          <a:latin typeface="Times New Roman" panose="02020603050405020304" charset="0"/>
                          <a:cs typeface="Times New Roman" panose="02020603050405020304" charset="0"/>
                          <a:sym typeface="+mn-ea"/>
                        </a:rPr>
                        <a:t>x </a:t>
                      </a:r>
                      <a:r>
                        <a:rPr lang="zh-CN" altLang="en-US" sz="1400" b="1">
                          <a:solidFill>
                            <a:schemeClr val="tx1"/>
                          </a:solidFill>
                          <a:latin typeface="Times New Roman" panose="02020603050405020304" charset="0"/>
                          <a:cs typeface="Times New Roman" panose="02020603050405020304" charset="0"/>
                          <a:sym typeface="+mn-ea"/>
                        </a:rPr>
                        <a:t>&lt; </a:t>
                      </a:r>
                      <a:r>
                        <a:rPr lang="en-US" altLang="zh-CN" sz="1400" b="1">
                          <a:solidFill>
                            <a:schemeClr val="tx1"/>
                          </a:solidFill>
                          <a:latin typeface="Times New Roman" panose="02020603050405020304" charset="0"/>
                          <a:cs typeface="Times New Roman" panose="02020603050405020304" charset="0"/>
                          <a:sym typeface="+mn-ea"/>
                        </a:rPr>
                        <a:t>5.5</a:t>
                      </a:r>
                      <a:endParaRPr lang="zh-CN" altLang="en-US" sz="1400">
                        <a:solidFill>
                          <a:schemeClr val="tx1"/>
                        </a:solidFill>
                      </a:endParaRPr>
                    </a:p>
                  </a:txBody>
                  <a:tcPr marL="68580" marR="68580" marT="34290" marB="34290" anchor="ctr">
                    <a:solidFill>
                      <a:srgbClr val="00B050">
                        <a:alpha val="50000"/>
                      </a:srgbClr>
                    </a:solidFill>
                  </a:tcPr>
                </a:tc>
                <a:tc>
                  <a:txBody>
                    <a:bodyPr/>
                    <a:lstStyle/>
                    <a:p>
                      <a:pPr algn="l">
                        <a:buNone/>
                      </a:pPr>
                      <a:r>
                        <a:rPr lang="en-US" altLang="zh-CN" sz="1400">
                          <a:solidFill>
                            <a:schemeClr val="tx1"/>
                          </a:solidFill>
                          <a:sym typeface="+mn-ea"/>
                        </a:rPr>
                        <a:t>  </a:t>
                      </a:r>
                      <a:r>
                        <a:rPr lang="zh-CN" altLang="en-US" sz="1400">
                          <a:solidFill>
                            <a:schemeClr val="tx1"/>
                          </a:solidFill>
                          <a:sym typeface="+mn-ea"/>
                        </a:rPr>
                        <a:t>正正</a:t>
                      </a:r>
                      <a:endParaRPr lang="zh-CN" altLang="en-US" sz="1400">
                        <a:solidFill>
                          <a:schemeClr val="tx1"/>
                        </a:solidFill>
                      </a:endParaRPr>
                    </a:p>
                  </a:txBody>
                  <a:tcPr marL="68580" marR="68580" marT="34290" marB="34290" anchor="ctr">
                    <a:solidFill>
                      <a:srgbClr val="00B050">
                        <a:alpha val="50000"/>
                      </a:srgbClr>
                    </a:solidFill>
                  </a:tcPr>
                </a:tc>
                <a:tc>
                  <a:txBody>
                    <a:bodyPr/>
                    <a:lstStyle/>
                    <a:p>
                      <a:pPr algn="ctr">
                        <a:buNone/>
                      </a:pPr>
                      <a:r>
                        <a:rPr lang="en-US" altLang="zh-CN" sz="1400" b="1">
                          <a:solidFill>
                            <a:schemeClr val="tx1"/>
                          </a:solidFill>
                          <a:latin typeface="Times New Roman" panose="02020603050405020304" charset="0"/>
                          <a:cs typeface="Times New Roman" panose="02020603050405020304" charset="0"/>
                        </a:rPr>
                        <a:t>11</a:t>
                      </a:r>
                    </a:p>
                  </a:txBody>
                  <a:tcPr marL="68580" marR="68580" marT="34290" marB="34290" anchor="ctr">
                    <a:solidFill>
                      <a:srgbClr val="00B050">
                        <a:alpha val="50000"/>
                      </a:srgbClr>
                    </a:solidFill>
                  </a:tcPr>
                </a:tc>
              </a:tr>
              <a:tr h="274320">
                <a:tc>
                  <a:txBody>
                    <a:bodyPr/>
                    <a:lstStyle/>
                    <a:p>
                      <a:pPr algn="ctr">
                        <a:buNone/>
                      </a:pPr>
                      <a:r>
                        <a:rPr lang="en-US" altLang="zh-CN" sz="1400" b="1">
                          <a:solidFill>
                            <a:schemeClr val="tx1"/>
                          </a:solidFill>
                          <a:latin typeface="Times New Roman" panose="02020603050405020304" charset="0"/>
                          <a:cs typeface="Times New Roman" panose="02020603050405020304" charset="0"/>
                          <a:sym typeface="+mn-ea"/>
                        </a:rPr>
                        <a:t>5.5</a:t>
                      </a:r>
                      <a:r>
                        <a:rPr lang="zh-CN" altLang="en-US" sz="1400" b="1">
                          <a:solidFill>
                            <a:schemeClr val="tx1"/>
                          </a:solidFill>
                          <a:latin typeface="Times New Roman" panose="02020603050405020304" charset="0"/>
                          <a:cs typeface="Times New Roman" panose="02020603050405020304" charset="0"/>
                          <a:sym typeface="+mn-ea"/>
                        </a:rPr>
                        <a:t> ≤ </a:t>
                      </a:r>
                      <a:r>
                        <a:rPr lang="zh-CN" altLang="en-US" sz="1400" b="1" i="1">
                          <a:solidFill>
                            <a:schemeClr val="tx1"/>
                          </a:solidFill>
                          <a:latin typeface="Times New Roman" panose="02020603050405020304" charset="0"/>
                          <a:cs typeface="Times New Roman" panose="02020603050405020304" charset="0"/>
                          <a:sym typeface="+mn-ea"/>
                        </a:rPr>
                        <a:t>x </a:t>
                      </a:r>
                      <a:r>
                        <a:rPr lang="zh-CN" altLang="en-US" sz="1400" b="1">
                          <a:solidFill>
                            <a:schemeClr val="tx1"/>
                          </a:solidFill>
                          <a:latin typeface="Times New Roman" panose="02020603050405020304" charset="0"/>
                          <a:cs typeface="Times New Roman" panose="02020603050405020304" charset="0"/>
                          <a:sym typeface="+mn-ea"/>
                        </a:rPr>
                        <a:t>&lt; </a:t>
                      </a:r>
                      <a:r>
                        <a:rPr lang="en-US" altLang="zh-CN" sz="1400" b="1">
                          <a:solidFill>
                            <a:schemeClr val="tx1"/>
                          </a:solidFill>
                          <a:latin typeface="Times New Roman" panose="02020603050405020304" charset="0"/>
                          <a:cs typeface="Times New Roman" panose="02020603050405020304" charset="0"/>
                          <a:sym typeface="+mn-ea"/>
                        </a:rPr>
                        <a:t>5.8</a:t>
                      </a:r>
                      <a:endParaRPr lang="zh-CN" altLang="en-US" sz="1400">
                        <a:solidFill>
                          <a:schemeClr val="tx1"/>
                        </a:solidFill>
                      </a:endParaRPr>
                    </a:p>
                  </a:txBody>
                  <a:tcPr marL="68580" marR="68580" marT="34290" marB="34290" anchor="ctr">
                    <a:solidFill>
                      <a:srgbClr val="00B050">
                        <a:alpha val="50000"/>
                      </a:srgbClr>
                    </a:solidFill>
                  </a:tcPr>
                </a:tc>
                <a:tc>
                  <a:txBody>
                    <a:bodyPr/>
                    <a:lstStyle/>
                    <a:p>
                      <a:pPr algn="l">
                        <a:buNone/>
                      </a:pPr>
                      <a:r>
                        <a:rPr lang="en-US" altLang="zh-CN" sz="1400">
                          <a:solidFill>
                            <a:schemeClr val="tx1"/>
                          </a:solidFill>
                          <a:sym typeface="+mn-ea"/>
                        </a:rPr>
                        <a:t>  </a:t>
                      </a:r>
                      <a:r>
                        <a:rPr lang="zh-CN" altLang="en-US" sz="1400">
                          <a:solidFill>
                            <a:schemeClr val="tx1"/>
                          </a:solidFill>
                          <a:sym typeface="+mn-ea"/>
                        </a:rPr>
                        <a:t>正正正</a:t>
                      </a:r>
                      <a:endParaRPr lang="zh-CN" altLang="en-US" sz="1400">
                        <a:solidFill>
                          <a:schemeClr val="tx1"/>
                        </a:solidFill>
                      </a:endParaRPr>
                    </a:p>
                  </a:txBody>
                  <a:tcPr marL="68580" marR="68580" marT="34290" marB="34290" anchor="ctr">
                    <a:solidFill>
                      <a:srgbClr val="00B050">
                        <a:alpha val="50000"/>
                      </a:srgbClr>
                    </a:solidFill>
                  </a:tcPr>
                </a:tc>
                <a:tc>
                  <a:txBody>
                    <a:bodyPr/>
                    <a:lstStyle/>
                    <a:p>
                      <a:pPr algn="ctr">
                        <a:buNone/>
                      </a:pPr>
                      <a:r>
                        <a:rPr lang="en-US" altLang="zh-CN" sz="1400" b="1">
                          <a:solidFill>
                            <a:schemeClr val="tx1"/>
                          </a:solidFill>
                          <a:latin typeface="Times New Roman" panose="02020603050405020304" charset="0"/>
                          <a:cs typeface="Times New Roman" panose="02020603050405020304" charset="0"/>
                        </a:rPr>
                        <a:t>15</a:t>
                      </a:r>
                    </a:p>
                  </a:txBody>
                  <a:tcPr marL="68580" marR="68580" marT="34290" marB="34290" anchor="ctr">
                    <a:solidFill>
                      <a:srgbClr val="00B050">
                        <a:alpha val="50000"/>
                      </a:srgbClr>
                    </a:solidFill>
                  </a:tcPr>
                </a:tc>
              </a:tr>
              <a:tr h="275400">
                <a:tc>
                  <a:txBody>
                    <a:bodyPr/>
                    <a:lstStyle/>
                    <a:p>
                      <a:pPr algn="ctr">
                        <a:buNone/>
                      </a:pPr>
                      <a:r>
                        <a:rPr lang="en-US" altLang="zh-CN" sz="1400" b="1">
                          <a:solidFill>
                            <a:schemeClr val="tx1"/>
                          </a:solidFill>
                          <a:latin typeface="Times New Roman" panose="02020603050405020304" charset="0"/>
                          <a:cs typeface="Times New Roman" panose="02020603050405020304" charset="0"/>
                          <a:sym typeface="+mn-ea"/>
                        </a:rPr>
                        <a:t>5.8</a:t>
                      </a:r>
                      <a:r>
                        <a:rPr lang="zh-CN" altLang="en-US" sz="1400" b="1">
                          <a:solidFill>
                            <a:schemeClr val="tx1"/>
                          </a:solidFill>
                          <a:latin typeface="Times New Roman" panose="02020603050405020304" charset="0"/>
                          <a:cs typeface="Times New Roman" panose="02020603050405020304" charset="0"/>
                          <a:sym typeface="+mn-ea"/>
                        </a:rPr>
                        <a:t> ≤ </a:t>
                      </a:r>
                      <a:r>
                        <a:rPr lang="zh-CN" altLang="en-US" sz="1400" b="1" i="1">
                          <a:solidFill>
                            <a:schemeClr val="tx1"/>
                          </a:solidFill>
                          <a:latin typeface="Times New Roman" panose="02020603050405020304" charset="0"/>
                          <a:cs typeface="Times New Roman" panose="02020603050405020304" charset="0"/>
                          <a:sym typeface="+mn-ea"/>
                        </a:rPr>
                        <a:t>x </a:t>
                      </a:r>
                      <a:r>
                        <a:rPr lang="zh-CN" altLang="en-US" sz="1400" b="1">
                          <a:solidFill>
                            <a:schemeClr val="tx1"/>
                          </a:solidFill>
                          <a:latin typeface="Times New Roman" panose="02020603050405020304" charset="0"/>
                          <a:cs typeface="Times New Roman" panose="02020603050405020304" charset="0"/>
                          <a:sym typeface="+mn-ea"/>
                        </a:rPr>
                        <a:t>&lt; </a:t>
                      </a:r>
                      <a:r>
                        <a:rPr lang="en-US" altLang="zh-CN" sz="1400" b="1">
                          <a:solidFill>
                            <a:schemeClr val="tx1"/>
                          </a:solidFill>
                          <a:latin typeface="Times New Roman" panose="02020603050405020304" charset="0"/>
                          <a:cs typeface="Times New Roman" panose="02020603050405020304" charset="0"/>
                          <a:sym typeface="+mn-ea"/>
                        </a:rPr>
                        <a:t>6.1</a:t>
                      </a:r>
                      <a:endParaRPr lang="zh-CN" altLang="en-US" sz="1400">
                        <a:solidFill>
                          <a:schemeClr val="tx1"/>
                        </a:solidFill>
                      </a:endParaRPr>
                    </a:p>
                  </a:txBody>
                  <a:tcPr marL="68580" marR="68580" marT="34290" marB="34290" anchor="ctr">
                    <a:solidFill>
                      <a:srgbClr val="00B050">
                        <a:alpha val="50000"/>
                      </a:srgbClr>
                    </a:solidFill>
                  </a:tcPr>
                </a:tc>
                <a:tc>
                  <a:txBody>
                    <a:bodyPr/>
                    <a:lstStyle/>
                    <a:p>
                      <a:pPr algn="l">
                        <a:buNone/>
                      </a:pPr>
                      <a:r>
                        <a:rPr lang="en-US" altLang="zh-CN" sz="1400">
                          <a:solidFill>
                            <a:schemeClr val="tx1"/>
                          </a:solidFill>
                          <a:sym typeface="+mn-ea"/>
                        </a:rPr>
                        <a:t>  </a:t>
                      </a:r>
                      <a:r>
                        <a:rPr lang="zh-CN" altLang="en-US" sz="1400">
                          <a:solidFill>
                            <a:schemeClr val="tx1"/>
                          </a:solidFill>
                          <a:sym typeface="+mn-ea"/>
                        </a:rPr>
                        <a:t>正正正正正</a:t>
                      </a:r>
                      <a:endParaRPr lang="zh-CN" altLang="en-US" sz="1400">
                        <a:solidFill>
                          <a:schemeClr val="tx1"/>
                        </a:solidFill>
                      </a:endParaRPr>
                    </a:p>
                  </a:txBody>
                  <a:tcPr marL="68580" marR="68580" marT="34290" marB="34290" anchor="ctr">
                    <a:solidFill>
                      <a:srgbClr val="00B050">
                        <a:alpha val="50000"/>
                      </a:srgbClr>
                    </a:solidFill>
                  </a:tcPr>
                </a:tc>
                <a:tc>
                  <a:txBody>
                    <a:bodyPr/>
                    <a:lstStyle/>
                    <a:p>
                      <a:pPr algn="ctr">
                        <a:buNone/>
                      </a:pPr>
                      <a:r>
                        <a:rPr lang="en-US" altLang="zh-CN" sz="1400" b="1">
                          <a:solidFill>
                            <a:schemeClr val="tx1"/>
                          </a:solidFill>
                          <a:latin typeface="Times New Roman" panose="02020603050405020304" charset="0"/>
                          <a:cs typeface="Times New Roman" panose="02020603050405020304" charset="0"/>
                        </a:rPr>
                        <a:t>28</a:t>
                      </a:r>
                    </a:p>
                  </a:txBody>
                  <a:tcPr marL="68580" marR="68580" marT="34290" marB="34290" anchor="ctr">
                    <a:solidFill>
                      <a:srgbClr val="00B050">
                        <a:alpha val="50000"/>
                      </a:srgbClr>
                    </a:solidFill>
                  </a:tcPr>
                </a:tc>
              </a:tr>
              <a:tr h="275749">
                <a:tc>
                  <a:txBody>
                    <a:bodyPr/>
                    <a:lstStyle/>
                    <a:p>
                      <a:pPr algn="ctr">
                        <a:buNone/>
                      </a:pPr>
                      <a:r>
                        <a:rPr lang="en-US" altLang="zh-CN" sz="1400" b="1">
                          <a:solidFill>
                            <a:schemeClr val="tx1"/>
                          </a:solidFill>
                          <a:latin typeface="Times New Roman" panose="02020603050405020304" charset="0"/>
                          <a:cs typeface="Times New Roman" panose="02020603050405020304" charset="0"/>
                          <a:sym typeface="+mn-ea"/>
                        </a:rPr>
                        <a:t>6.1</a:t>
                      </a:r>
                      <a:r>
                        <a:rPr lang="zh-CN" altLang="en-US" sz="1400" b="1">
                          <a:solidFill>
                            <a:schemeClr val="tx1"/>
                          </a:solidFill>
                          <a:latin typeface="Times New Roman" panose="02020603050405020304" charset="0"/>
                          <a:cs typeface="Times New Roman" panose="02020603050405020304" charset="0"/>
                          <a:sym typeface="+mn-ea"/>
                        </a:rPr>
                        <a:t> ≤ </a:t>
                      </a:r>
                      <a:r>
                        <a:rPr lang="zh-CN" altLang="en-US" sz="1400" b="1" i="1">
                          <a:solidFill>
                            <a:schemeClr val="tx1"/>
                          </a:solidFill>
                          <a:latin typeface="Times New Roman" panose="02020603050405020304" charset="0"/>
                          <a:cs typeface="Times New Roman" panose="02020603050405020304" charset="0"/>
                          <a:sym typeface="+mn-ea"/>
                        </a:rPr>
                        <a:t>x </a:t>
                      </a:r>
                      <a:r>
                        <a:rPr lang="zh-CN" altLang="en-US" sz="1400" b="1">
                          <a:solidFill>
                            <a:schemeClr val="tx1"/>
                          </a:solidFill>
                          <a:latin typeface="Times New Roman" panose="02020603050405020304" charset="0"/>
                          <a:cs typeface="Times New Roman" panose="02020603050405020304" charset="0"/>
                          <a:sym typeface="+mn-ea"/>
                        </a:rPr>
                        <a:t>&lt; </a:t>
                      </a:r>
                      <a:r>
                        <a:rPr lang="en-US" altLang="zh-CN" sz="1400" b="1">
                          <a:solidFill>
                            <a:schemeClr val="tx1"/>
                          </a:solidFill>
                          <a:latin typeface="Times New Roman" panose="02020603050405020304" charset="0"/>
                          <a:cs typeface="Times New Roman" panose="02020603050405020304" charset="0"/>
                          <a:sym typeface="+mn-ea"/>
                        </a:rPr>
                        <a:t>6.4</a:t>
                      </a:r>
                      <a:endParaRPr lang="zh-CN" altLang="en-US" sz="1400">
                        <a:solidFill>
                          <a:schemeClr val="tx1"/>
                        </a:solidFill>
                      </a:endParaRPr>
                    </a:p>
                  </a:txBody>
                  <a:tcPr marL="68580" marR="68580" marT="34290" marB="34290" anchor="ctr">
                    <a:solidFill>
                      <a:srgbClr val="00B050">
                        <a:alpha val="50000"/>
                      </a:srgbClr>
                    </a:solidFill>
                  </a:tcPr>
                </a:tc>
                <a:tc>
                  <a:txBody>
                    <a:bodyPr/>
                    <a:lstStyle/>
                    <a:p>
                      <a:pPr algn="l">
                        <a:buNone/>
                      </a:pPr>
                      <a:r>
                        <a:rPr lang="en-US" altLang="zh-CN" sz="1400">
                          <a:solidFill>
                            <a:schemeClr val="tx1"/>
                          </a:solidFill>
                          <a:sym typeface="+mn-ea"/>
                        </a:rPr>
                        <a:t>  </a:t>
                      </a:r>
                      <a:r>
                        <a:rPr lang="zh-CN" altLang="en-US" sz="1400">
                          <a:solidFill>
                            <a:schemeClr val="tx1"/>
                          </a:solidFill>
                          <a:sym typeface="+mn-ea"/>
                        </a:rPr>
                        <a:t>正正</a:t>
                      </a:r>
                      <a:endParaRPr lang="zh-CN" altLang="en-US" sz="1400">
                        <a:solidFill>
                          <a:schemeClr val="tx1"/>
                        </a:solidFill>
                      </a:endParaRPr>
                    </a:p>
                  </a:txBody>
                  <a:tcPr marL="68580" marR="68580" marT="34290" marB="34290" anchor="ctr">
                    <a:solidFill>
                      <a:srgbClr val="00B050">
                        <a:alpha val="50000"/>
                      </a:srgbClr>
                    </a:solidFill>
                  </a:tcPr>
                </a:tc>
                <a:tc>
                  <a:txBody>
                    <a:bodyPr/>
                    <a:lstStyle/>
                    <a:p>
                      <a:pPr algn="ctr">
                        <a:buNone/>
                      </a:pPr>
                      <a:r>
                        <a:rPr lang="en-US" altLang="zh-CN" sz="1400" b="1">
                          <a:solidFill>
                            <a:schemeClr val="tx1"/>
                          </a:solidFill>
                          <a:latin typeface="Times New Roman" panose="02020603050405020304" charset="0"/>
                          <a:cs typeface="Times New Roman" panose="02020603050405020304" charset="0"/>
                        </a:rPr>
                        <a:t>13</a:t>
                      </a:r>
                    </a:p>
                  </a:txBody>
                  <a:tcPr marL="68580" marR="68580" marT="34290" marB="34290" anchor="ctr">
                    <a:solidFill>
                      <a:srgbClr val="00B050">
                        <a:alpha val="50000"/>
                      </a:srgbClr>
                    </a:solidFill>
                  </a:tcPr>
                </a:tc>
              </a:tr>
              <a:tr h="275273">
                <a:tc>
                  <a:txBody>
                    <a:bodyPr/>
                    <a:lstStyle/>
                    <a:p>
                      <a:pPr algn="ctr">
                        <a:buNone/>
                      </a:pPr>
                      <a:r>
                        <a:rPr lang="en-US" altLang="zh-CN" sz="1400" b="1">
                          <a:solidFill>
                            <a:schemeClr val="tx1"/>
                          </a:solidFill>
                          <a:latin typeface="Times New Roman" panose="02020603050405020304" charset="0"/>
                          <a:cs typeface="Times New Roman" panose="02020603050405020304" charset="0"/>
                          <a:sym typeface="+mn-ea"/>
                        </a:rPr>
                        <a:t>6.4</a:t>
                      </a:r>
                      <a:r>
                        <a:rPr lang="zh-CN" altLang="en-US" sz="1400" b="1">
                          <a:solidFill>
                            <a:schemeClr val="tx1"/>
                          </a:solidFill>
                          <a:latin typeface="Times New Roman" panose="02020603050405020304" charset="0"/>
                          <a:cs typeface="Times New Roman" panose="02020603050405020304" charset="0"/>
                          <a:sym typeface="+mn-ea"/>
                        </a:rPr>
                        <a:t> ≤ </a:t>
                      </a:r>
                      <a:r>
                        <a:rPr lang="zh-CN" altLang="en-US" sz="1400" b="1" i="1">
                          <a:solidFill>
                            <a:schemeClr val="tx1"/>
                          </a:solidFill>
                          <a:latin typeface="Times New Roman" panose="02020603050405020304" charset="0"/>
                          <a:cs typeface="Times New Roman" panose="02020603050405020304" charset="0"/>
                          <a:sym typeface="+mn-ea"/>
                        </a:rPr>
                        <a:t>x </a:t>
                      </a:r>
                      <a:r>
                        <a:rPr lang="zh-CN" altLang="en-US" sz="1400" b="1">
                          <a:solidFill>
                            <a:schemeClr val="tx1"/>
                          </a:solidFill>
                          <a:latin typeface="Times New Roman" panose="02020603050405020304" charset="0"/>
                          <a:cs typeface="Times New Roman" panose="02020603050405020304" charset="0"/>
                          <a:sym typeface="+mn-ea"/>
                        </a:rPr>
                        <a:t>&lt; </a:t>
                      </a:r>
                      <a:r>
                        <a:rPr lang="en-US" altLang="zh-CN" sz="1400" b="1">
                          <a:solidFill>
                            <a:schemeClr val="tx1"/>
                          </a:solidFill>
                          <a:latin typeface="Times New Roman" panose="02020603050405020304" charset="0"/>
                          <a:cs typeface="Times New Roman" panose="02020603050405020304" charset="0"/>
                          <a:sym typeface="+mn-ea"/>
                        </a:rPr>
                        <a:t>6.7</a:t>
                      </a:r>
                      <a:endParaRPr lang="zh-CN" altLang="en-US" sz="1400">
                        <a:solidFill>
                          <a:schemeClr val="tx1"/>
                        </a:solidFill>
                      </a:endParaRPr>
                    </a:p>
                  </a:txBody>
                  <a:tcPr marL="68580" marR="68580" marT="34290" marB="34290" anchor="ctr">
                    <a:solidFill>
                      <a:srgbClr val="00B050">
                        <a:alpha val="50000"/>
                      </a:srgbClr>
                    </a:solidFill>
                  </a:tcPr>
                </a:tc>
                <a:tc>
                  <a:txBody>
                    <a:bodyPr/>
                    <a:lstStyle/>
                    <a:p>
                      <a:pPr algn="l">
                        <a:buNone/>
                      </a:pPr>
                      <a:r>
                        <a:rPr lang="en-US" altLang="zh-CN" sz="1400">
                          <a:solidFill>
                            <a:schemeClr val="tx1"/>
                          </a:solidFill>
                          <a:sym typeface="+mn-ea"/>
                        </a:rPr>
                        <a:t>  </a:t>
                      </a:r>
                      <a:r>
                        <a:rPr lang="zh-CN" altLang="en-US" sz="1400">
                          <a:solidFill>
                            <a:schemeClr val="tx1"/>
                          </a:solidFill>
                          <a:sym typeface="+mn-ea"/>
                        </a:rPr>
                        <a:t>正正 </a:t>
                      </a:r>
                      <a:endParaRPr lang="zh-CN" altLang="en-US" sz="1400">
                        <a:solidFill>
                          <a:schemeClr val="tx1"/>
                        </a:solidFill>
                      </a:endParaRPr>
                    </a:p>
                  </a:txBody>
                  <a:tcPr marL="68580" marR="68580" marT="34290" marB="34290" anchor="ctr">
                    <a:solidFill>
                      <a:srgbClr val="00B050">
                        <a:alpha val="50000"/>
                      </a:srgbClr>
                    </a:solidFill>
                  </a:tcPr>
                </a:tc>
                <a:tc>
                  <a:txBody>
                    <a:bodyPr/>
                    <a:lstStyle/>
                    <a:p>
                      <a:pPr algn="ctr">
                        <a:buNone/>
                      </a:pPr>
                      <a:r>
                        <a:rPr lang="en-US" altLang="zh-CN" sz="1400" b="1">
                          <a:solidFill>
                            <a:schemeClr val="tx1"/>
                          </a:solidFill>
                          <a:latin typeface="Times New Roman" panose="02020603050405020304" charset="0"/>
                          <a:cs typeface="Times New Roman" panose="02020603050405020304" charset="0"/>
                        </a:rPr>
                        <a:t>11</a:t>
                      </a:r>
                    </a:p>
                  </a:txBody>
                  <a:tcPr marL="68580" marR="68580" marT="34290" marB="34290" anchor="ctr">
                    <a:solidFill>
                      <a:srgbClr val="00B050">
                        <a:alpha val="50000"/>
                      </a:srgbClr>
                    </a:solidFill>
                  </a:tcPr>
                </a:tc>
              </a:tr>
              <a:tr h="275400">
                <a:tc>
                  <a:txBody>
                    <a:bodyPr/>
                    <a:lstStyle/>
                    <a:p>
                      <a:pPr algn="ctr">
                        <a:buNone/>
                      </a:pPr>
                      <a:r>
                        <a:rPr lang="en-US" altLang="zh-CN" sz="1400" b="1">
                          <a:solidFill>
                            <a:schemeClr val="tx1"/>
                          </a:solidFill>
                          <a:latin typeface="Times New Roman" panose="02020603050405020304" charset="0"/>
                          <a:cs typeface="Times New Roman" panose="02020603050405020304" charset="0"/>
                          <a:sym typeface="+mn-ea"/>
                        </a:rPr>
                        <a:t>6.7</a:t>
                      </a:r>
                      <a:r>
                        <a:rPr lang="zh-CN" altLang="en-US" sz="1400" b="1">
                          <a:solidFill>
                            <a:schemeClr val="tx1"/>
                          </a:solidFill>
                          <a:latin typeface="Times New Roman" panose="02020603050405020304" charset="0"/>
                          <a:cs typeface="Times New Roman" panose="02020603050405020304" charset="0"/>
                          <a:sym typeface="+mn-ea"/>
                        </a:rPr>
                        <a:t> ≤ </a:t>
                      </a:r>
                      <a:r>
                        <a:rPr lang="zh-CN" altLang="en-US" sz="1400" b="1" i="1">
                          <a:solidFill>
                            <a:schemeClr val="tx1"/>
                          </a:solidFill>
                          <a:latin typeface="Times New Roman" panose="02020603050405020304" charset="0"/>
                          <a:cs typeface="Times New Roman" panose="02020603050405020304" charset="0"/>
                          <a:sym typeface="+mn-ea"/>
                        </a:rPr>
                        <a:t>x </a:t>
                      </a:r>
                      <a:r>
                        <a:rPr lang="zh-CN" altLang="en-US" sz="1400" b="1">
                          <a:solidFill>
                            <a:schemeClr val="tx1"/>
                          </a:solidFill>
                          <a:latin typeface="Times New Roman" panose="02020603050405020304" charset="0"/>
                          <a:cs typeface="Times New Roman" panose="02020603050405020304" charset="0"/>
                          <a:sym typeface="+mn-ea"/>
                        </a:rPr>
                        <a:t>&lt; </a:t>
                      </a:r>
                      <a:r>
                        <a:rPr lang="en-US" altLang="zh-CN" sz="1400" b="1">
                          <a:solidFill>
                            <a:schemeClr val="tx1"/>
                          </a:solidFill>
                          <a:latin typeface="Times New Roman" panose="02020603050405020304" charset="0"/>
                          <a:cs typeface="Times New Roman" panose="02020603050405020304" charset="0"/>
                          <a:sym typeface="+mn-ea"/>
                        </a:rPr>
                        <a:t>7.0</a:t>
                      </a:r>
                      <a:endParaRPr lang="zh-CN" altLang="en-US" sz="1400">
                        <a:solidFill>
                          <a:schemeClr val="tx1"/>
                        </a:solidFill>
                      </a:endParaRPr>
                    </a:p>
                  </a:txBody>
                  <a:tcPr marL="68580" marR="68580" marT="34290" marB="34290" anchor="ctr">
                    <a:solidFill>
                      <a:srgbClr val="00B050">
                        <a:alpha val="50000"/>
                      </a:srgbClr>
                    </a:solidFill>
                  </a:tcPr>
                </a:tc>
                <a:tc>
                  <a:txBody>
                    <a:bodyPr/>
                    <a:lstStyle/>
                    <a:p>
                      <a:pPr algn="l">
                        <a:buNone/>
                      </a:pPr>
                      <a:r>
                        <a:rPr lang="en-US" altLang="zh-CN" sz="1400">
                          <a:solidFill>
                            <a:schemeClr val="tx1"/>
                          </a:solidFill>
                          <a:sym typeface="+mn-ea"/>
                        </a:rPr>
                        <a:t>  </a:t>
                      </a:r>
                      <a:r>
                        <a:rPr lang="zh-CN" altLang="en-US" sz="1400">
                          <a:solidFill>
                            <a:schemeClr val="tx1"/>
                          </a:solidFill>
                          <a:sym typeface="+mn-ea"/>
                        </a:rPr>
                        <a:t>正正</a:t>
                      </a:r>
                      <a:endParaRPr lang="zh-CN" altLang="en-US" sz="1400">
                        <a:solidFill>
                          <a:schemeClr val="tx1"/>
                        </a:solidFill>
                      </a:endParaRPr>
                    </a:p>
                  </a:txBody>
                  <a:tcPr marL="68580" marR="68580" marT="34290" marB="34290" anchor="ctr">
                    <a:solidFill>
                      <a:srgbClr val="00B050">
                        <a:alpha val="50000"/>
                      </a:srgbClr>
                    </a:solidFill>
                  </a:tcPr>
                </a:tc>
                <a:tc>
                  <a:txBody>
                    <a:bodyPr/>
                    <a:lstStyle/>
                    <a:p>
                      <a:pPr algn="ctr">
                        <a:buNone/>
                      </a:pPr>
                      <a:r>
                        <a:rPr lang="en-US" altLang="zh-CN" sz="1400" b="1">
                          <a:solidFill>
                            <a:schemeClr val="tx1"/>
                          </a:solidFill>
                          <a:latin typeface="Times New Roman" panose="02020603050405020304" charset="0"/>
                          <a:cs typeface="Times New Roman" panose="02020603050405020304" charset="0"/>
                        </a:rPr>
                        <a:t>10</a:t>
                      </a:r>
                    </a:p>
                  </a:txBody>
                  <a:tcPr marL="68580" marR="68580" marT="34290" marB="34290" anchor="ctr">
                    <a:solidFill>
                      <a:srgbClr val="00B050">
                        <a:alpha val="50000"/>
                      </a:srgbClr>
                    </a:solidFill>
                  </a:tcPr>
                </a:tc>
              </a:tr>
              <a:tr h="275400">
                <a:tc>
                  <a:txBody>
                    <a:bodyPr/>
                    <a:lstStyle/>
                    <a:p>
                      <a:pPr algn="ctr">
                        <a:buNone/>
                      </a:pPr>
                      <a:r>
                        <a:rPr lang="en-US" altLang="zh-CN" sz="1400" b="1">
                          <a:solidFill>
                            <a:schemeClr val="tx1"/>
                          </a:solidFill>
                          <a:latin typeface="Times New Roman" panose="02020603050405020304" charset="0"/>
                          <a:cs typeface="Times New Roman" panose="02020603050405020304" charset="0"/>
                          <a:sym typeface="+mn-ea"/>
                        </a:rPr>
                        <a:t>7.0</a:t>
                      </a:r>
                      <a:r>
                        <a:rPr lang="zh-CN" altLang="en-US" sz="1400" b="1">
                          <a:solidFill>
                            <a:schemeClr val="tx1"/>
                          </a:solidFill>
                          <a:latin typeface="Times New Roman" panose="02020603050405020304" charset="0"/>
                          <a:cs typeface="Times New Roman" panose="02020603050405020304" charset="0"/>
                          <a:sym typeface="+mn-ea"/>
                        </a:rPr>
                        <a:t> ≤ </a:t>
                      </a:r>
                      <a:r>
                        <a:rPr lang="zh-CN" altLang="en-US" sz="1400" b="1" i="1">
                          <a:solidFill>
                            <a:schemeClr val="tx1"/>
                          </a:solidFill>
                          <a:latin typeface="Times New Roman" panose="02020603050405020304" charset="0"/>
                          <a:cs typeface="Times New Roman" panose="02020603050405020304" charset="0"/>
                          <a:sym typeface="+mn-ea"/>
                        </a:rPr>
                        <a:t>x </a:t>
                      </a:r>
                      <a:r>
                        <a:rPr lang="zh-CN" altLang="en-US" sz="1400" b="1">
                          <a:solidFill>
                            <a:schemeClr val="tx1"/>
                          </a:solidFill>
                          <a:latin typeface="Times New Roman" panose="02020603050405020304" charset="0"/>
                          <a:cs typeface="Times New Roman" panose="02020603050405020304" charset="0"/>
                          <a:sym typeface="+mn-ea"/>
                        </a:rPr>
                        <a:t>&lt; </a:t>
                      </a:r>
                      <a:r>
                        <a:rPr lang="en-US" altLang="zh-CN" sz="1400" b="1">
                          <a:solidFill>
                            <a:schemeClr val="tx1"/>
                          </a:solidFill>
                          <a:latin typeface="Times New Roman" panose="02020603050405020304" charset="0"/>
                          <a:cs typeface="Times New Roman" panose="02020603050405020304" charset="0"/>
                          <a:sym typeface="+mn-ea"/>
                        </a:rPr>
                        <a:t>7.3</a:t>
                      </a:r>
                      <a:endParaRPr lang="zh-CN" altLang="en-US" sz="1400">
                        <a:solidFill>
                          <a:schemeClr val="tx1"/>
                        </a:solidFill>
                      </a:endParaRPr>
                    </a:p>
                  </a:txBody>
                  <a:tcPr marL="68580" marR="68580" marT="34290" marB="34290" anchor="ctr">
                    <a:solidFill>
                      <a:srgbClr val="00B050">
                        <a:alpha val="50000"/>
                      </a:srgbClr>
                    </a:solidFill>
                  </a:tcPr>
                </a:tc>
                <a:tc>
                  <a:txBody>
                    <a:bodyPr/>
                    <a:lstStyle/>
                    <a:p>
                      <a:pPr algn="l">
                        <a:buNone/>
                      </a:pPr>
                      <a:endParaRPr lang="zh-CN" altLang="en-US" sz="1400">
                        <a:solidFill>
                          <a:schemeClr val="tx1"/>
                        </a:solidFill>
                      </a:endParaRPr>
                    </a:p>
                  </a:txBody>
                  <a:tcPr marL="68580" marR="68580" marT="34290" marB="34290" anchor="ctr">
                    <a:solidFill>
                      <a:srgbClr val="00B050">
                        <a:alpha val="50000"/>
                      </a:srgbClr>
                    </a:solidFill>
                  </a:tcPr>
                </a:tc>
                <a:tc>
                  <a:txBody>
                    <a:bodyPr/>
                    <a:lstStyle/>
                    <a:p>
                      <a:pPr algn="ctr">
                        <a:buNone/>
                      </a:pPr>
                      <a:r>
                        <a:rPr lang="en-US" altLang="zh-CN" sz="1400" b="1">
                          <a:solidFill>
                            <a:schemeClr val="tx1"/>
                          </a:solidFill>
                          <a:latin typeface="Times New Roman" panose="02020603050405020304" charset="0"/>
                          <a:cs typeface="Times New Roman" panose="02020603050405020304" charset="0"/>
                        </a:rPr>
                        <a:t>2</a:t>
                      </a:r>
                    </a:p>
                  </a:txBody>
                  <a:tcPr marL="68580" marR="68580" marT="34290" marB="34290" anchor="ctr">
                    <a:solidFill>
                      <a:srgbClr val="00B050">
                        <a:alpha val="50000"/>
                      </a:srgbClr>
                    </a:solidFill>
                  </a:tcPr>
                </a:tc>
              </a:tr>
              <a:tr h="275400">
                <a:tc>
                  <a:txBody>
                    <a:bodyPr/>
                    <a:lstStyle/>
                    <a:p>
                      <a:pPr algn="ctr">
                        <a:buNone/>
                      </a:pPr>
                      <a:r>
                        <a:rPr lang="en-US" altLang="zh-CN" sz="1400" b="1">
                          <a:solidFill>
                            <a:schemeClr val="tx1"/>
                          </a:solidFill>
                          <a:latin typeface="Times New Roman" panose="02020603050405020304" charset="0"/>
                          <a:cs typeface="Times New Roman" panose="02020603050405020304" charset="0"/>
                          <a:sym typeface="+mn-ea"/>
                        </a:rPr>
                        <a:t>7.3</a:t>
                      </a:r>
                      <a:r>
                        <a:rPr lang="zh-CN" altLang="en-US" sz="1400" b="1">
                          <a:solidFill>
                            <a:schemeClr val="tx1"/>
                          </a:solidFill>
                          <a:latin typeface="Times New Roman" panose="02020603050405020304" charset="0"/>
                          <a:cs typeface="Times New Roman" panose="02020603050405020304" charset="0"/>
                          <a:sym typeface="+mn-ea"/>
                        </a:rPr>
                        <a:t> ≤ </a:t>
                      </a:r>
                      <a:r>
                        <a:rPr lang="zh-CN" altLang="en-US" sz="1400" b="1" i="1">
                          <a:solidFill>
                            <a:schemeClr val="tx1"/>
                          </a:solidFill>
                          <a:latin typeface="Times New Roman" panose="02020603050405020304" charset="0"/>
                          <a:cs typeface="Times New Roman" panose="02020603050405020304" charset="0"/>
                          <a:sym typeface="+mn-ea"/>
                        </a:rPr>
                        <a:t>x </a:t>
                      </a:r>
                      <a:r>
                        <a:rPr lang="zh-CN" altLang="en-US" sz="1400" b="1">
                          <a:solidFill>
                            <a:schemeClr val="tx1"/>
                          </a:solidFill>
                          <a:latin typeface="Times New Roman" panose="02020603050405020304" charset="0"/>
                          <a:cs typeface="Times New Roman" panose="02020603050405020304" charset="0"/>
                          <a:sym typeface="+mn-ea"/>
                        </a:rPr>
                        <a:t>&lt; </a:t>
                      </a:r>
                      <a:r>
                        <a:rPr lang="en-US" altLang="zh-CN" sz="1400" b="1">
                          <a:solidFill>
                            <a:schemeClr val="tx1"/>
                          </a:solidFill>
                          <a:latin typeface="Times New Roman" panose="02020603050405020304" charset="0"/>
                          <a:cs typeface="Times New Roman" panose="02020603050405020304" charset="0"/>
                          <a:sym typeface="+mn-ea"/>
                        </a:rPr>
                        <a:t>7.6</a:t>
                      </a:r>
                      <a:endParaRPr lang="zh-CN" altLang="en-US" sz="1400">
                        <a:solidFill>
                          <a:schemeClr val="tx1"/>
                        </a:solidFill>
                      </a:endParaRPr>
                    </a:p>
                  </a:txBody>
                  <a:tcPr marL="68580" marR="68580" marT="34290" marB="34290" anchor="ctr">
                    <a:solidFill>
                      <a:srgbClr val="00B050">
                        <a:alpha val="50000"/>
                      </a:srgbClr>
                    </a:solidFill>
                  </a:tcPr>
                </a:tc>
                <a:tc>
                  <a:txBody>
                    <a:bodyPr/>
                    <a:lstStyle/>
                    <a:p>
                      <a:pPr algn="l">
                        <a:buNone/>
                      </a:pPr>
                      <a:endParaRPr lang="zh-CN" altLang="en-US" sz="1400">
                        <a:solidFill>
                          <a:schemeClr val="tx1"/>
                        </a:solidFill>
                      </a:endParaRPr>
                    </a:p>
                  </a:txBody>
                  <a:tcPr marL="68580" marR="68580" marT="34290" marB="34290" anchor="ctr">
                    <a:solidFill>
                      <a:srgbClr val="00B050">
                        <a:alpha val="50000"/>
                      </a:srgbClr>
                    </a:solidFill>
                  </a:tcPr>
                </a:tc>
                <a:tc>
                  <a:txBody>
                    <a:bodyPr/>
                    <a:lstStyle/>
                    <a:p>
                      <a:pPr algn="ctr">
                        <a:buNone/>
                      </a:pPr>
                      <a:r>
                        <a:rPr lang="en-US" altLang="zh-CN" sz="1400" b="1">
                          <a:solidFill>
                            <a:schemeClr val="tx1"/>
                          </a:solidFill>
                          <a:latin typeface="Times New Roman" panose="02020603050405020304" charset="0"/>
                          <a:cs typeface="Times New Roman" panose="02020603050405020304" charset="0"/>
                        </a:rPr>
                        <a:t>1</a:t>
                      </a:r>
                    </a:p>
                  </a:txBody>
                  <a:tcPr marL="68580" marR="68580" marT="34290" marB="34290" anchor="ctr">
                    <a:solidFill>
                      <a:srgbClr val="00B050">
                        <a:alpha val="50000"/>
                      </a:srgbClr>
                    </a:solidFill>
                  </a:tcPr>
                </a:tc>
              </a:tr>
              <a:tr h="275400">
                <a:tc>
                  <a:txBody>
                    <a:bodyPr/>
                    <a:lstStyle/>
                    <a:p>
                      <a:pPr algn="ctr">
                        <a:buNone/>
                      </a:pPr>
                      <a:r>
                        <a:rPr lang="zh-CN" altLang="en-US" sz="1400">
                          <a:solidFill>
                            <a:schemeClr val="tx1"/>
                          </a:solidFill>
                        </a:rPr>
                        <a:t>合计</a:t>
                      </a:r>
                    </a:p>
                  </a:txBody>
                  <a:tcPr marL="68580" marR="68580" marT="34290" marB="34290" anchor="ctr">
                    <a:lnB w="9525" cmpd="sng">
                      <a:solidFill>
                        <a:schemeClr val="tx1"/>
                      </a:solidFill>
                      <a:prstDash val="solid"/>
                    </a:lnB>
                    <a:solidFill>
                      <a:srgbClr val="00B050">
                        <a:alpha val="50000"/>
                      </a:srgbClr>
                    </a:solidFill>
                  </a:tcPr>
                </a:tc>
                <a:tc>
                  <a:txBody>
                    <a:bodyPr/>
                    <a:lstStyle/>
                    <a:p>
                      <a:pPr algn="l">
                        <a:buNone/>
                      </a:pPr>
                      <a:endParaRPr lang="zh-CN" altLang="en-US" sz="1400">
                        <a:solidFill>
                          <a:schemeClr val="tx1"/>
                        </a:solidFill>
                      </a:endParaRPr>
                    </a:p>
                  </a:txBody>
                  <a:tcPr marL="68580" marR="68580" marT="34290" marB="34290" anchor="ctr">
                    <a:lnB w="9525" cmpd="sng">
                      <a:solidFill>
                        <a:schemeClr val="tx1"/>
                      </a:solidFill>
                      <a:prstDash val="solid"/>
                    </a:lnB>
                    <a:solidFill>
                      <a:srgbClr val="00B050">
                        <a:alpha val="50000"/>
                      </a:srgbClr>
                    </a:solidFill>
                  </a:tcPr>
                </a:tc>
                <a:tc>
                  <a:txBody>
                    <a:bodyPr/>
                    <a:lstStyle/>
                    <a:p>
                      <a:pPr algn="ctr">
                        <a:buNone/>
                      </a:pPr>
                      <a:r>
                        <a:rPr lang="en-US" altLang="zh-CN" sz="1400" b="1">
                          <a:solidFill>
                            <a:schemeClr val="tx1"/>
                          </a:solidFill>
                          <a:latin typeface="Times New Roman" panose="02020603050405020304" charset="0"/>
                          <a:cs typeface="Times New Roman" panose="02020603050405020304" charset="0"/>
                        </a:rPr>
                        <a:t>100</a:t>
                      </a:r>
                    </a:p>
                  </a:txBody>
                  <a:tcPr marL="68580" marR="68580" marT="34290" marB="34290" anchor="ctr">
                    <a:lnB w="9525" cmpd="sng">
                      <a:solidFill>
                        <a:schemeClr val="tx1"/>
                      </a:solidFill>
                      <a:prstDash val="solid"/>
                    </a:lnB>
                    <a:solidFill>
                      <a:srgbClr val="00B050">
                        <a:alpha val="50000"/>
                      </a:srgbClr>
                    </a:solidFill>
                  </a:tcPr>
                </a:tc>
              </a:tr>
            </a:tbl>
          </a:graphicData>
        </a:graphic>
      </p:graphicFrame>
      <p:sp>
        <p:nvSpPr>
          <p:cNvPr id="27" name="直接连接符 110636"/>
          <p:cNvSpPr/>
          <p:nvPr/>
        </p:nvSpPr>
        <p:spPr>
          <a:xfrm>
            <a:off x="4008120" y="1411129"/>
            <a:ext cx="148590" cy="0"/>
          </a:xfrm>
          <a:prstGeom prst="line">
            <a:avLst/>
          </a:prstGeom>
          <a:ln w="23749" cap="flat" cmpd="sng">
            <a:solidFill>
              <a:schemeClr val="tx1"/>
            </a:solidFill>
            <a:prstDash val="solid"/>
            <a:round/>
            <a:headEnd type="none" w="med" len="med"/>
            <a:tailEnd type="none" w="med" len="med"/>
          </a:ln>
        </p:spPr>
      </p:sp>
      <p:sp>
        <p:nvSpPr>
          <p:cNvPr id="22" name="直接连接符 110636"/>
          <p:cNvSpPr/>
          <p:nvPr/>
        </p:nvSpPr>
        <p:spPr>
          <a:xfrm>
            <a:off x="4008120" y="1684973"/>
            <a:ext cx="148590" cy="0"/>
          </a:xfrm>
          <a:prstGeom prst="line">
            <a:avLst/>
          </a:prstGeom>
          <a:ln w="23749" cap="flat" cmpd="sng">
            <a:solidFill>
              <a:schemeClr val="tx1"/>
            </a:solidFill>
            <a:prstDash val="solid"/>
            <a:round/>
            <a:headEnd type="none" w="med" len="med"/>
            <a:tailEnd type="none" w="med" len="med"/>
          </a:ln>
        </p:spPr>
      </p:sp>
      <p:grpSp>
        <p:nvGrpSpPr>
          <p:cNvPr id="23" name="组合 110635"/>
          <p:cNvGrpSpPr/>
          <p:nvPr/>
        </p:nvGrpSpPr>
        <p:grpSpPr>
          <a:xfrm>
            <a:off x="4008120" y="1935718"/>
            <a:ext cx="148487" cy="139673"/>
            <a:chOff x="1968" y="1344"/>
            <a:chExt cx="192" cy="192"/>
          </a:xfrm>
        </p:grpSpPr>
        <p:sp>
          <p:nvSpPr>
            <p:cNvPr id="24" name="直接连接符 110636"/>
            <p:cNvSpPr/>
            <p:nvPr/>
          </p:nvSpPr>
          <p:spPr>
            <a:xfrm>
              <a:off x="1968" y="1344"/>
              <a:ext cx="192" cy="0"/>
            </a:xfrm>
            <a:prstGeom prst="line">
              <a:avLst/>
            </a:prstGeom>
            <a:ln w="23749" cap="flat" cmpd="sng">
              <a:solidFill>
                <a:schemeClr val="tx1"/>
              </a:solidFill>
              <a:prstDash val="solid"/>
              <a:round/>
              <a:headEnd type="none" w="med" len="med"/>
              <a:tailEnd type="none" w="med" len="med"/>
            </a:ln>
          </p:spPr>
        </p:sp>
        <p:sp>
          <p:nvSpPr>
            <p:cNvPr id="25" name="直接连接符 110637"/>
            <p:cNvSpPr/>
            <p:nvPr/>
          </p:nvSpPr>
          <p:spPr>
            <a:xfrm>
              <a:off x="2064" y="1344"/>
              <a:ext cx="0" cy="192"/>
            </a:xfrm>
            <a:prstGeom prst="line">
              <a:avLst/>
            </a:prstGeom>
            <a:ln w="23749" cap="flat" cmpd="sng">
              <a:solidFill>
                <a:schemeClr val="tx1"/>
              </a:solidFill>
              <a:prstDash val="solid"/>
              <a:round/>
              <a:headEnd type="none" w="med" len="med"/>
              <a:tailEnd type="none" w="med" len="med"/>
            </a:ln>
          </p:spPr>
        </p:sp>
      </p:grpSp>
      <p:sp>
        <p:nvSpPr>
          <p:cNvPr id="33" name="直接连接符 110636"/>
          <p:cNvSpPr/>
          <p:nvPr/>
        </p:nvSpPr>
        <p:spPr>
          <a:xfrm>
            <a:off x="4370070" y="2496979"/>
            <a:ext cx="148590" cy="0"/>
          </a:xfrm>
          <a:prstGeom prst="line">
            <a:avLst/>
          </a:prstGeom>
          <a:ln w="23749" cap="flat" cmpd="sng">
            <a:solidFill>
              <a:schemeClr val="tx1"/>
            </a:solidFill>
            <a:prstDash val="solid"/>
            <a:round/>
            <a:headEnd type="none" w="med" len="med"/>
            <a:tailEnd type="none" w="med" len="med"/>
          </a:ln>
        </p:spPr>
      </p:sp>
      <p:grpSp>
        <p:nvGrpSpPr>
          <p:cNvPr id="34" name="组合 110635"/>
          <p:cNvGrpSpPr/>
          <p:nvPr/>
        </p:nvGrpSpPr>
        <p:grpSpPr>
          <a:xfrm>
            <a:off x="4868704" y="3053953"/>
            <a:ext cx="153900" cy="139673"/>
            <a:chOff x="1968" y="1344"/>
            <a:chExt cx="199" cy="192"/>
          </a:xfrm>
        </p:grpSpPr>
        <p:sp>
          <p:nvSpPr>
            <p:cNvPr id="35" name="直接连接符 110636"/>
            <p:cNvSpPr/>
            <p:nvPr/>
          </p:nvSpPr>
          <p:spPr>
            <a:xfrm>
              <a:off x="1968" y="1344"/>
              <a:ext cx="192" cy="0"/>
            </a:xfrm>
            <a:prstGeom prst="line">
              <a:avLst/>
            </a:prstGeom>
            <a:ln w="23749" cap="flat" cmpd="sng">
              <a:solidFill>
                <a:schemeClr val="tx1"/>
              </a:solidFill>
              <a:prstDash val="solid"/>
              <a:round/>
              <a:headEnd type="none" w="med" len="med"/>
              <a:tailEnd type="none" w="med" len="med"/>
            </a:ln>
          </p:spPr>
        </p:sp>
        <p:sp>
          <p:nvSpPr>
            <p:cNvPr id="36" name="直接连接符 110637"/>
            <p:cNvSpPr/>
            <p:nvPr/>
          </p:nvSpPr>
          <p:spPr>
            <a:xfrm>
              <a:off x="2064" y="1344"/>
              <a:ext cx="0" cy="192"/>
            </a:xfrm>
            <a:prstGeom prst="line">
              <a:avLst/>
            </a:prstGeom>
            <a:ln w="23749" cap="flat" cmpd="sng">
              <a:solidFill>
                <a:schemeClr val="tx1"/>
              </a:solidFill>
              <a:prstDash val="solid"/>
              <a:round/>
              <a:headEnd type="none" w="med" len="med"/>
              <a:tailEnd type="none" w="med" len="med"/>
            </a:ln>
          </p:spPr>
        </p:sp>
        <p:sp>
          <p:nvSpPr>
            <p:cNvPr id="37" name="直接连接符 110638"/>
            <p:cNvSpPr/>
            <p:nvPr/>
          </p:nvSpPr>
          <p:spPr>
            <a:xfrm>
              <a:off x="2064" y="1440"/>
              <a:ext cx="103" cy="0"/>
            </a:xfrm>
            <a:prstGeom prst="line">
              <a:avLst/>
            </a:prstGeom>
            <a:ln w="23749" cap="flat" cmpd="sng">
              <a:solidFill>
                <a:schemeClr val="tx1"/>
              </a:solidFill>
              <a:prstDash val="solid"/>
              <a:round/>
              <a:headEnd type="none" w="med" len="med"/>
              <a:tailEnd type="none" w="med" len="med"/>
            </a:ln>
          </p:spPr>
        </p:sp>
      </p:grpSp>
      <p:grpSp>
        <p:nvGrpSpPr>
          <p:cNvPr id="38" name="组合 110635"/>
          <p:cNvGrpSpPr/>
          <p:nvPr/>
        </p:nvGrpSpPr>
        <p:grpSpPr>
          <a:xfrm>
            <a:off x="4364831" y="3320653"/>
            <a:ext cx="153900" cy="139673"/>
            <a:chOff x="1968" y="1344"/>
            <a:chExt cx="199" cy="192"/>
          </a:xfrm>
        </p:grpSpPr>
        <p:sp>
          <p:nvSpPr>
            <p:cNvPr id="39" name="直接连接符 110636"/>
            <p:cNvSpPr/>
            <p:nvPr/>
          </p:nvSpPr>
          <p:spPr>
            <a:xfrm>
              <a:off x="1968" y="1344"/>
              <a:ext cx="192" cy="0"/>
            </a:xfrm>
            <a:prstGeom prst="line">
              <a:avLst/>
            </a:prstGeom>
            <a:ln w="23749" cap="flat" cmpd="sng">
              <a:solidFill>
                <a:schemeClr val="tx1"/>
              </a:solidFill>
              <a:prstDash val="solid"/>
              <a:round/>
              <a:headEnd type="none" w="med" len="med"/>
              <a:tailEnd type="none" w="med" len="med"/>
            </a:ln>
          </p:spPr>
        </p:sp>
        <p:sp>
          <p:nvSpPr>
            <p:cNvPr id="40" name="直接连接符 110637"/>
            <p:cNvSpPr/>
            <p:nvPr/>
          </p:nvSpPr>
          <p:spPr>
            <a:xfrm>
              <a:off x="2064" y="1344"/>
              <a:ext cx="0" cy="192"/>
            </a:xfrm>
            <a:prstGeom prst="line">
              <a:avLst/>
            </a:prstGeom>
            <a:ln w="23749" cap="flat" cmpd="sng">
              <a:solidFill>
                <a:schemeClr val="tx1"/>
              </a:solidFill>
              <a:prstDash val="solid"/>
              <a:round/>
              <a:headEnd type="none" w="med" len="med"/>
              <a:tailEnd type="none" w="med" len="med"/>
            </a:ln>
          </p:spPr>
        </p:sp>
        <p:sp>
          <p:nvSpPr>
            <p:cNvPr id="41" name="直接连接符 110638"/>
            <p:cNvSpPr/>
            <p:nvPr/>
          </p:nvSpPr>
          <p:spPr>
            <a:xfrm>
              <a:off x="2064" y="1440"/>
              <a:ext cx="103" cy="0"/>
            </a:xfrm>
            <a:prstGeom prst="line">
              <a:avLst/>
            </a:prstGeom>
            <a:ln w="23749" cap="flat" cmpd="sng">
              <a:solidFill>
                <a:schemeClr val="tx1"/>
              </a:solidFill>
              <a:prstDash val="solid"/>
              <a:round/>
              <a:headEnd type="none" w="med" len="med"/>
              <a:tailEnd type="none" w="med" len="med"/>
            </a:ln>
          </p:spPr>
        </p:sp>
      </p:grpSp>
      <p:sp>
        <p:nvSpPr>
          <p:cNvPr id="42" name="直接连接符 110636"/>
          <p:cNvSpPr/>
          <p:nvPr/>
        </p:nvSpPr>
        <p:spPr>
          <a:xfrm>
            <a:off x="4357688" y="3599498"/>
            <a:ext cx="148590" cy="0"/>
          </a:xfrm>
          <a:prstGeom prst="line">
            <a:avLst/>
          </a:prstGeom>
          <a:ln w="23749" cap="flat" cmpd="sng">
            <a:solidFill>
              <a:schemeClr val="tx1"/>
            </a:solidFill>
            <a:prstDash val="solid"/>
            <a:round/>
            <a:headEnd type="none" w="med" len="med"/>
            <a:tailEnd type="none" w="med" len="med"/>
          </a:ln>
        </p:spPr>
      </p:sp>
      <p:grpSp>
        <p:nvGrpSpPr>
          <p:cNvPr id="43" name="组合 110635"/>
          <p:cNvGrpSpPr/>
          <p:nvPr/>
        </p:nvGrpSpPr>
        <p:grpSpPr>
          <a:xfrm>
            <a:off x="4015264" y="4131231"/>
            <a:ext cx="148487" cy="139673"/>
            <a:chOff x="1968" y="1344"/>
            <a:chExt cx="192" cy="192"/>
          </a:xfrm>
        </p:grpSpPr>
        <p:sp>
          <p:nvSpPr>
            <p:cNvPr id="44" name="直接连接符 110636"/>
            <p:cNvSpPr/>
            <p:nvPr/>
          </p:nvSpPr>
          <p:spPr>
            <a:xfrm>
              <a:off x="1968" y="1344"/>
              <a:ext cx="192" cy="0"/>
            </a:xfrm>
            <a:prstGeom prst="line">
              <a:avLst/>
            </a:prstGeom>
            <a:ln w="23749" cap="flat" cmpd="sng">
              <a:solidFill>
                <a:schemeClr val="tx1"/>
              </a:solidFill>
              <a:prstDash val="solid"/>
              <a:round/>
              <a:headEnd type="none" w="med" len="med"/>
              <a:tailEnd type="none" w="med" len="med"/>
            </a:ln>
          </p:spPr>
        </p:sp>
        <p:sp>
          <p:nvSpPr>
            <p:cNvPr id="45" name="直接连接符 110637"/>
            <p:cNvSpPr/>
            <p:nvPr/>
          </p:nvSpPr>
          <p:spPr>
            <a:xfrm>
              <a:off x="2064" y="1344"/>
              <a:ext cx="0" cy="192"/>
            </a:xfrm>
            <a:prstGeom prst="line">
              <a:avLst/>
            </a:prstGeom>
            <a:ln w="23749" cap="flat" cmpd="sng">
              <a:solidFill>
                <a:schemeClr val="tx1"/>
              </a:solidFill>
              <a:prstDash val="solid"/>
              <a:round/>
              <a:headEnd type="none" w="med" len="med"/>
              <a:tailEnd type="none" w="med" len="med"/>
            </a:ln>
          </p:spPr>
        </p:sp>
      </p:grpSp>
      <p:sp>
        <p:nvSpPr>
          <p:cNvPr id="46" name="直接连接符 110636"/>
          <p:cNvSpPr/>
          <p:nvPr/>
        </p:nvSpPr>
        <p:spPr>
          <a:xfrm>
            <a:off x="4019550" y="4442460"/>
            <a:ext cx="148590" cy="0"/>
          </a:xfrm>
          <a:prstGeom prst="line">
            <a:avLst/>
          </a:prstGeom>
          <a:ln w="23749" cap="flat" cmpd="sng">
            <a:solidFill>
              <a:schemeClr val="tx1"/>
            </a:solidFill>
            <a:prstDash val="solid"/>
            <a:round/>
            <a:headEnd type="none" w="med" len="med"/>
            <a:tailEnd type="none" w="med" len="med"/>
          </a:ln>
        </p:spPr>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61">
                                            <p:txEl>
                                              <p:pRg st="0" end="0"/>
                                            </p:txEl>
                                          </p:spTgt>
                                        </p:tgtEl>
                                        <p:attrNameLst>
                                          <p:attrName>style.visibility</p:attrName>
                                        </p:attrNameLst>
                                      </p:cBhvr>
                                      <p:to>
                                        <p:strVal val="visible"/>
                                      </p:to>
                                    </p:set>
                                    <p:animEffect transition="in" filter="blinds(horizontal)">
                                      <p:cBhvr>
                                        <p:cTn id="7" dur="500"/>
                                        <p:tgtEl>
                                          <p:spTgt spid="2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build="allAtOnce" bldLvl="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7"/>
          <p:cNvSpPr/>
          <p:nvPr/>
        </p:nvSpPr>
        <p:spPr>
          <a:xfrm>
            <a:off x="390525" y="736283"/>
            <a:ext cx="8466773" cy="622459"/>
          </a:xfrm>
          <a:prstGeom prst="rect">
            <a:avLst/>
          </a:prstGeom>
          <a:noFill/>
          <a:ln w="9525">
            <a:noFill/>
          </a:ln>
        </p:spPr>
        <p:txBody>
          <a:bodyPr wrap="square" lIns="68580" tIns="34290" rIns="68580" bIns="34290">
            <a:spAutoFit/>
          </a:bodyPr>
          <a:lstStyle/>
          <a:p>
            <a:pPr defTabSz="342900" fontAlgn="base">
              <a:lnSpc>
                <a:spcPct val="150000"/>
              </a:lnSpc>
              <a:spcBef>
                <a:spcPct val="0"/>
              </a:spcBef>
              <a:spcAft>
                <a:spcPct val="0"/>
              </a:spcAft>
              <a:defRPr/>
            </a:pPr>
            <a:r>
              <a:rPr lang="zh-CN" altLang="en-US" sz="2400" dirty="0">
                <a:solidFill>
                  <a:srgbClr val="000000"/>
                </a:solidFill>
                <a:latin typeface="Times New Roman" panose="02020603050405020304" charset="0"/>
                <a:sym typeface="Franklin Gothic Book" panose="020B0503020102020204" pitchFamily="34" charset="0"/>
              </a:rPr>
              <a:t>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sym typeface="Franklin Gothic Book" panose="020B0503020102020204" pitchFamily="34" charset="0"/>
            </a:endParaRPr>
          </a:p>
        </p:txBody>
      </p:sp>
      <p:sp>
        <p:nvSpPr>
          <p:cNvPr id="29" name="Rectangle 5"/>
          <p:cNvSpPr/>
          <p:nvPr/>
        </p:nvSpPr>
        <p:spPr>
          <a:xfrm>
            <a:off x="390525" y="107632"/>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sz="2100" b="1" dirty="0">
                <a:solidFill>
                  <a:schemeClr val="accent2">
                    <a:lumMod val="75000"/>
                  </a:schemeClr>
                </a:solidFill>
                <a:latin typeface="微软雅黑" panose="020B0503020204020204" charset="-122"/>
                <a:ea typeface="微软雅黑" panose="020B0503020204020204" charset="-122"/>
              </a:rPr>
              <a:t>10.2  直方图</a:t>
            </a:r>
          </a:p>
        </p:txBody>
      </p:sp>
      <p:sp>
        <p:nvSpPr>
          <p:cNvPr id="32" name="文本框 31"/>
          <p:cNvSpPr txBox="1"/>
          <p:nvPr/>
        </p:nvSpPr>
        <p:spPr>
          <a:xfrm>
            <a:off x="390526" y="736283"/>
            <a:ext cx="8199596" cy="4074319"/>
          </a:xfrm>
          <a:prstGeom prst="rect">
            <a:avLst/>
          </a:prstGeom>
          <a:noFill/>
        </p:spPr>
        <p:txBody>
          <a:bodyPr wrap="square" lIns="68580" tIns="34290" rIns="68580" bIns="34290" rtlCol="0">
            <a:noAutofit/>
          </a:bodyPr>
          <a:lstStyle/>
          <a:p>
            <a:pPr>
              <a:lnSpc>
                <a:spcPct val="150000"/>
              </a:lnSpc>
            </a:pPr>
            <a:r>
              <a:rPr lang="en-US" altLang="zh-CN" sz="2400">
                <a:latin typeface="Times New Roman" panose="02020603050405020304" charset="0"/>
                <a:cs typeface="Times New Roman" panose="02020603050405020304" charset="0"/>
              </a:rPr>
              <a:t>        </a:t>
            </a:r>
            <a:r>
              <a:rPr lang="en-US" altLang="zh-CN" sz="2400" b="1">
                <a:latin typeface="宋体" panose="02010600030101010101" pitchFamily="2" charset="-122"/>
                <a:ea typeface="宋体" panose="02010600030101010101" pitchFamily="2" charset="-122"/>
              </a:rPr>
              <a:t>（</a:t>
            </a:r>
            <a:r>
              <a:rPr lang="en-US" altLang="zh-CN" sz="2400" b="1">
                <a:latin typeface="Times New Roman" panose="02020603050405020304" charset="0"/>
                <a:cs typeface="Times New Roman" panose="02020603050405020304" charset="0"/>
              </a:rPr>
              <a:t>4</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画频数分布直方图</a:t>
            </a:r>
            <a:r>
              <a:rPr lang="en-US" altLang="zh-CN" sz="2400" b="1">
                <a:latin typeface="宋体" panose="02010600030101010101" pitchFamily="2" charset="-122"/>
                <a:ea typeface="宋体" panose="02010600030101010101" pitchFamily="2" charset="-122"/>
              </a:rPr>
              <a:t>.</a:t>
            </a:r>
          </a:p>
          <a:p>
            <a:pPr>
              <a:lnSpc>
                <a:spcPct val="150000"/>
              </a:lnSpc>
            </a:pPr>
            <a:endParaRPr lang="en-US" altLang="zh-CN" sz="2400" b="1" i="1">
              <a:latin typeface="Times New Roman" panose="02020603050405020304" charset="0"/>
              <a:cs typeface="Times New Roman" panose="02020603050405020304" charset="0"/>
            </a:endParaRPr>
          </a:p>
        </p:txBody>
      </p:sp>
      <p:pic>
        <p:nvPicPr>
          <p:cNvPr id="2" name="图片 1" descr="14903004"/>
          <p:cNvPicPr>
            <a:picLocks noChangeAspect="1"/>
          </p:cNvPicPr>
          <p:nvPr/>
        </p:nvPicPr>
        <p:blipFill>
          <a:blip r:embed="rId3" cstate="email">
            <a:clrChange>
              <a:clrFrom>
                <a:srgbClr val="FEFEFE">
                  <a:alpha val="100000"/>
                </a:srgbClr>
              </a:clrFrom>
              <a:clrTo>
                <a:srgbClr val="FEFEFE">
                  <a:alpha val="100000"/>
                  <a:alpha val="0"/>
                </a:srgbClr>
              </a:clrTo>
            </a:clrChange>
            <a:extLst>
              <a:ext uri="{28A0092B-C50C-407E-A947-70E740481C1C}">
                <a14:useLocalDpi xmlns:a14="http://schemas.microsoft.com/office/drawing/2010/main"/>
              </a:ext>
            </a:extLst>
          </a:blip>
          <a:stretch>
            <a:fillRect/>
          </a:stretch>
        </p:blipFill>
        <p:spPr>
          <a:xfrm>
            <a:off x="1464469" y="1430179"/>
            <a:ext cx="6778943" cy="3451860"/>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61">
                                            <p:txEl>
                                              <p:pRg st="0" end="0"/>
                                            </p:txEl>
                                          </p:spTgt>
                                        </p:tgtEl>
                                        <p:attrNameLst>
                                          <p:attrName>style.visibility</p:attrName>
                                        </p:attrNameLst>
                                      </p:cBhvr>
                                      <p:to>
                                        <p:strVal val="visible"/>
                                      </p:to>
                                    </p:set>
                                    <p:animEffect transition="in" filter="blinds(horizontal)">
                                      <p:cBhvr>
                                        <p:cTn id="7" dur="500"/>
                                        <p:tgtEl>
                                          <p:spTgt spid="2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build="allAtOnce" bldLvl="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7"/>
          <p:cNvSpPr/>
          <p:nvPr/>
        </p:nvSpPr>
        <p:spPr>
          <a:xfrm>
            <a:off x="390525" y="736283"/>
            <a:ext cx="8466773" cy="622459"/>
          </a:xfrm>
          <a:prstGeom prst="rect">
            <a:avLst/>
          </a:prstGeom>
          <a:noFill/>
          <a:ln w="9525">
            <a:noFill/>
          </a:ln>
        </p:spPr>
        <p:txBody>
          <a:bodyPr wrap="square" lIns="68580" tIns="34290" rIns="68580" bIns="34290">
            <a:spAutoFit/>
          </a:bodyPr>
          <a:lstStyle/>
          <a:p>
            <a:pPr defTabSz="342900" fontAlgn="base">
              <a:lnSpc>
                <a:spcPct val="150000"/>
              </a:lnSpc>
              <a:spcBef>
                <a:spcPct val="0"/>
              </a:spcBef>
              <a:spcAft>
                <a:spcPct val="0"/>
              </a:spcAft>
              <a:defRPr/>
            </a:pPr>
            <a:r>
              <a:rPr lang="zh-CN" altLang="en-US" sz="2400" dirty="0">
                <a:solidFill>
                  <a:srgbClr val="000000"/>
                </a:solidFill>
                <a:latin typeface="Times New Roman" panose="02020603050405020304" charset="0"/>
                <a:sym typeface="Franklin Gothic Book" panose="020B0503020102020204" pitchFamily="34" charset="0"/>
              </a:rPr>
              <a:t>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sym typeface="Franklin Gothic Book" panose="020B0503020102020204" pitchFamily="34" charset="0"/>
            </a:endParaRPr>
          </a:p>
        </p:txBody>
      </p:sp>
      <p:sp>
        <p:nvSpPr>
          <p:cNvPr id="29" name="Rectangle 5"/>
          <p:cNvSpPr/>
          <p:nvPr/>
        </p:nvSpPr>
        <p:spPr>
          <a:xfrm>
            <a:off x="390525" y="107632"/>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sz="2100" b="1" dirty="0">
                <a:solidFill>
                  <a:schemeClr val="accent2">
                    <a:lumMod val="75000"/>
                  </a:schemeClr>
                </a:solidFill>
                <a:latin typeface="微软雅黑" panose="020B0503020204020204" charset="-122"/>
                <a:ea typeface="微软雅黑" panose="020B0503020204020204" charset="-122"/>
              </a:rPr>
              <a:t>10.2  直方图</a:t>
            </a:r>
          </a:p>
        </p:txBody>
      </p:sp>
      <p:sp>
        <p:nvSpPr>
          <p:cNvPr id="32" name="文本框 31"/>
          <p:cNvSpPr txBox="1"/>
          <p:nvPr/>
        </p:nvSpPr>
        <p:spPr>
          <a:xfrm>
            <a:off x="390526" y="826770"/>
            <a:ext cx="8199596" cy="4074319"/>
          </a:xfrm>
          <a:prstGeom prst="rect">
            <a:avLst/>
          </a:prstGeom>
          <a:noFill/>
        </p:spPr>
        <p:txBody>
          <a:bodyPr wrap="square" lIns="68580" tIns="34290" rIns="68580" bIns="34290" rtlCol="0">
            <a:noAutofit/>
          </a:bodyPr>
          <a:lstStyle/>
          <a:p>
            <a:pPr>
              <a:lnSpc>
                <a:spcPct val="150000"/>
              </a:lnSpc>
            </a:pPr>
            <a:r>
              <a:rPr lang="en-US" altLang="zh-CN" sz="2400" dirty="0">
                <a:latin typeface="Times New Roman" panose="02020603050405020304" charset="0"/>
                <a:cs typeface="Times New Roman" panose="02020603050405020304" charset="0"/>
              </a:rPr>
              <a:t>        </a:t>
            </a:r>
            <a:r>
              <a:rPr lang="zh-CN" altLang="en-US" sz="2400" dirty="0">
                <a:latin typeface="Times New Roman" panose="02020603050405020304" charset="0"/>
                <a:cs typeface="Times New Roman" panose="02020603050405020304" charset="0"/>
              </a:rPr>
              <a:t>我们学习了条形图</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折线图</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扇形图等描述数据的方法</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下面介绍另一种常用来描述数据的统计图</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直方图</a:t>
            </a:r>
            <a:r>
              <a:rPr lang="en-US" altLang="zh-CN" sz="2400" b="1" dirty="0">
                <a:latin typeface="宋体" panose="02010600030101010101" pitchFamily="2" charset="-122"/>
                <a:ea typeface="宋体" panose="02010600030101010101" pitchFamily="2" charset="-122"/>
              </a:rPr>
              <a:t>.</a:t>
            </a:r>
          </a:p>
          <a:p>
            <a:pPr>
              <a:lnSpc>
                <a:spcPct val="150000"/>
              </a:lnSpc>
            </a:pPr>
            <a:endParaRPr lang="en-US" altLang="zh-CN" sz="2400" b="1" i="1" dirty="0">
              <a:latin typeface="Times New Roman" panose="02020603050405020304" charset="0"/>
              <a:cs typeface="Times New Roman" panose="02020603050405020304" charset="0"/>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61">
                                            <p:txEl>
                                              <p:pRg st="0" end="0"/>
                                            </p:txEl>
                                          </p:spTgt>
                                        </p:tgtEl>
                                        <p:attrNameLst>
                                          <p:attrName>style.visibility</p:attrName>
                                        </p:attrNameLst>
                                      </p:cBhvr>
                                      <p:to>
                                        <p:strVal val="visible"/>
                                      </p:to>
                                    </p:set>
                                    <p:animEffect transition="in" filter="blinds(horizontal)">
                                      <p:cBhvr>
                                        <p:cTn id="7" dur="500"/>
                                        <p:tgtEl>
                                          <p:spTgt spid="2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build="allAtOnce" bldLvl="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7"/>
          <p:cNvSpPr/>
          <p:nvPr/>
        </p:nvSpPr>
        <p:spPr>
          <a:xfrm>
            <a:off x="390525" y="736283"/>
            <a:ext cx="8466773" cy="622459"/>
          </a:xfrm>
          <a:prstGeom prst="rect">
            <a:avLst/>
          </a:prstGeom>
          <a:noFill/>
          <a:ln w="9525">
            <a:noFill/>
          </a:ln>
        </p:spPr>
        <p:txBody>
          <a:bodyPr wrap="square" lIns="68580" tIns="34290" rIns="68580" bIns="34290">
            <a:spAutoFit/>
          </a:bodyPr>
          <a:lstStyle/>
          <a:p>
            <a:pPr defTabSz="342900" fontAlgn="base">
              <a:lnSpc>
                <a:spcPct val="150000"/>
              </a:lnSpc>
              <a:spcBef>
                <a:spcPct val="0"/>
              </a:spcBef>
              <a:spcAft>
                <a:spcPct val="0"/>
              </a:spcAft>
              <a:defRPr/>
            </a:pPr>
            <a:r>
              <a:rPr lang="zh-CN" altLang="en-US" sz="2400" dirty="0">
                <a:solidFill>
                  <a:srgbClr val="000000"/>
                </a:solidFill>
                <a:latin typeface="Times New Roman" panose="02020603050405020304" charset="0"/>
                <a:sym typeface="Franklin Gothic Book" panose="020B0503020102020204" pitchFamily="34" charset="0"/>
              </a:rPr>
              <a:t>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sym typeface="Franklin Gothic Book" panose="020B0503020102020204" pitchFamily="34" charset="0"/>
            </a:endParaRPr>
          </a:p>
        </p:txBody>
      </p:sp>
      <p:sp>
        <p:nvSpPr>
          <p:cNvPr id="29" name="Rectangle 5"/>
          <p:cNvSpPr/>
          <p:nvPr/>
        </p:nvSpPr>
        <p:spPr>
          <a:xfrm>
            <a:off x="390525" y="107632"/>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sz="2100" b="1" dirty="0">
                <a:solidFill>
                  <a:schemeClr val="accent2">
                    <a:lumMod val="75000"/>
                  </a:schemeClr>
                </a:solidFill>
                <a:latin typeface="微软雅黑" panose="020B0503020204020204" charset="-122"/>
                <a:ea typeface="微软雅黑" panose="020B0503020204020204" charset="-122"/>
              </a:rPr>
              <a:t>10.2  直方图</a:t>
            </a:r>
          </a:p>
        </p:txBody>
      </p:sp>
      <p:sp>
        <p:nvSpPr>
          <p:cNvPr id="32" name="文本框 31"/>
          <p:cNvSpPr txBox="1"/>
          <p:nvPr/>
        </p:nvSpPr>
        <p:spPr>
          <a:xfrm>
            <a:off x="390526" y="736283"/>
            <a:ext cx="8199596" cy="4074319"/>
          </a:xfrm>
          <a:prstGeom prst="rect">
            <a:avLst/>
          </a:prstGeom>
          <a:noFill/>
        </p:spPr>
        <p:txBody>
          <a:bodyPr wrap="square" lIns="68580" tIns="34290" rIns="68580" bIns="34290" rtlCol="0">
            <a:noAutofit/>
          </a:bodyPr>
          <a:lstStyle/>
          <a:p>
            <a:pPr>
              <a:lnSpc>
                <a:spcPct val="150000"/>
              </a:lnSpc>
            </a:pPr>
            <a:r>
              <a:rPr lang="en-US" altLang="zh-CN" sz="2400">
                <a:latin typeface="Times New Roman" panose="02020603050405020304" charset="0"/>
                <a:cs typeface="Times New Roman" panose="02020603050405020304" charset="0"/>
              </a:rPr>
              <a:t>        </a:t>
            </a:r>
            <a:r>
              <a:rPr lang="zh-CN" altLang="en-US" sz="2400">
                <a:latin typeface="Times New Roman" panose="02020603050405020304" charset="0"/>
                <a:cs typeface="Times New Roman" panose="02020603050405020304" charset="0"/>
              </a:rPr>
              <a:t>从以上图表看到</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麦穗长度大部分落在 </a:t>
            </a:r>
            <a:r>
              <a:rPr lang="en-US" altLang="zh-CN" sz="2400" b="1">
                <a:latin typeface="Times New Roman" panose="02020603050405020304" charset="0"/>
                <a:cs typeface="Times New Roman" panose="02020603050405020304" charset="0"/>
              </a:rPr>
              <a:t>5.2 cm </a:t>
            </a:r>
            <a:r>
              <a:rPr lang="zh-CN" altLang="en-US" sz="2400">
                <a:latin typeface="Times New Roman" panose="02020603050405020304" charset="0"/>
                <a:cs typeface="Times New Roman" panose="02020603050405020304" charset="0"/>
              </a:rPr>
              <a:t>至 </a:t>
            </a:r>
            <a:r>
              <a:rPr lang="en-US" altLang="zh-CN" sz="2400" b="1">
                <a:latin typeface="Times New Roman" panose="02020603050405020304" charset="0"/>
                <a:cs typeface="Times New Roman" panose="02020603050405020304" charset="0"/>
              </a:rPr>
              <a:t>7.0 cm</a:t>
            </a:r>
            <a:r>
              <a:rPr lang="zh-CN" altLang="en-US" sz="2400">
                <a:latin typeface="Times New Roman" panose="02020603050405020304" charset="0"/>
                <a:cs typeface="Times New Roman" panose="02020603050405020304" charset="0"/>
              </a:rPr>
              <a:t>之间</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其他区域较少</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长度在 </a:t>
            </a:r>
            <a:r>
              <a:rPr lang="en-US" altLang="zh-CN" sz="2400" b="1">
                <a:latin typeface="Times New Roman" panose="02020603050405020304" charset="0"/>
                <a:cs typeface="Times New Roman" panose="02020603050405020304" charset="0"/>
              </a:rPr>
              <a:t>5.8 ≤ </a:t>
            </a:r>
            <a:r>
              <a:rPr lang="en-US" altLang="zh-CN" sz="2400" b="1" i="1">
                <a:latin typeface="Times New Roman" panose="02020603050405020304" charset="0"/>
                <a:cs typeface="Times New Roman" panose="02020603050405020304" charset="0"/>
              </a:rPr>
              <a:t>x </a:t>
            </a:r>
            <a:r>
              <a:rPr lang="en-US" altLang="zh-CN" sz="2400" b="1">
                <a:latin typeface="Times New Roman" panose="02020603050405020304" charset="0"/>
                <a:cs typeface="Times New Roman" panose="02020603050405020304" charset="0"/>
              </a:rPr>
              <a:t>&lt; 6.1</a:t>
            </a:r>
            <a:r>
              <a:rPr lang="zh-CN" altLang="en-US" sz="2400">
                <a:latin typeface="Times New Roman" panose="02020603050405020304" charset="0"/>
                <a:cs typeface="Times New Roman" panose="02020603050405020304" charset="0"/>
              </a:rPr>
              <a:t>范围内的麦穗根数最多</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有 </a:t>
            </a:r>
            <a:r>
              <a:rPr lang="en-US" altLang="zh-CN" sz="2400" b="1">
                <a:latin typeface="Times New Roman" panose="02020603050405020304" charset="0"/>
                <a:cs typeface="Times New Roman" panose="02020603050405020304" charset="0"/>
              </a:rPr>
              <a:t>28 </a:t>
            </a:r>
            <a:r>
              <a:rPr lang="zh-CN" altLang="en-US" sz="2400">
                <a:latin typeface="Times New Roman" panose="02020603050405020304" charset="0"/>
                <a:cs typeface="Times New Roman" panose="02020603050405020304" charset="0"/>
              </a:rPr>
              <a:t>根</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而长度在 </a:t>
            </a:r>
            <a:r>
              <a:rPr lang="en-US" altLang="zh-CN" sz="2400" b="1">
                <a:latin typeface="Times New Roman" panose="02020603050405020304" charset="0"/>
                <a:cs typeface="Times New Roman" panose="02020603050405020304" charset="0"/>
              </a:rPr>
              <a:t>4.0 ≤ </a:t>
            </a:r>
            <a:r>
              <a:rPr lang="en-US" altLang="zh-CN" sz="2400" b="1" i="1">
                <a:latin typeface="Times New Roman" panose="02020603050405020304" charset="0"/>
                <a:cs typeface="Times New Roman" panose="02020603050405020304" charset="0"/>
              </a:rPr>
              <a:t>x </a:t>
            </a:r>
            <a:r>
              <a:rPr lang="en-US" altLang="zh-CN" sz="2400" b="1">
                <a:latin typeface="Times New Roman" panose="02020603050405020304" charset="0"/>
                <a:cs typeface="Times New Roman" panose="02020603050405020304" charset="0"/>
              </a:rPr>
              <a:t>&lt; 4.3</a:t>
            </a:r>
            <a:r>
              <a:rPr lang="en-US" altLang="zh-CN" sz="2400" b="1">
                <a:latin typeface="宋体" panose="02010600030101010101" pitchFamily="2" charset="-122"/>
                <a:ea typeface="宋体" panose="02010600030101010101" pitchFamily="2" charset="-122"/>
              </a:rPr>
              <a:t>，</a:t>
            </a:r>
            <a:r>
              <a:rPr lang="en-US" altLang="zh-CN" sz="2400" b="1">
                <a:latin typeface="Times New Roman" panose="02020603050405020304" charset="0"/>
                <a:cs typeface="Times New Roman" panose="02020603050405020304" charset="0"/>
              </a:rPr>
              <a:t>4.3 ≤ </a:t>
            </a:r>
            <a:r>
              <a:rPr lang="en-US" altLang="zh-CN" sz="2400" b="1" i="1">
                <a:latin typeface="Times New Roman" panose="02020603050405020304" charset="0"/>
                <a:cs typeface="Times New Roman" panose="02020603050405020304" charset="0"/>
              </a:rPr>
              <a:t>x </a:t>
            </a:r>
            <a:r>
              <a:rPr lang="en-US" altLang="zh-CN" sz="2400" b="1">
                <a:latin typeface="Times New Roman" panose="02020603050405020304" charset="0"/>
                <a:cs typeface="Times New Roman" panose="02020603050405020304" charset="0"/>
              </a:rPr>
              <a:t>&lt; 4.6</a:t>
            </a:r>
            <a:r>
              <a:rPr lang="en-US" altLang="zh-CN" sz="2400" b="1">
                <a:latin typeface="宋体" panose="02010600030101010101" pitchFamily="2" charset="-122"/>
                <a:ea typeface="宋体" panose="02010600030101010101" pitchFamily="2" charset="-122"/>
              </a:rPr>
              <a:t>，</a:t>
            </a:r>
            <a:r>
              <a:rPr lang="en-US" altLang="zh-CN" sz="2400" b="1">
                <a:latin typeface="Times New Roman" panose="02020603050405020304" charset="0"/>
                <a:cs typeface="Times New Roman" panose="02020603050405020304" charset="0"/>
              </a:rPr>
              <a:t>4.6 ≤ </a:t>
            </a:r>
            <a:r>
              <a:rPr lang="en-US" altLang="zh-CN" sz="2400" b="1" i="1">
                <a:latin typeface="Times New Roman" panose="02020603050405020304" charset="0"/>
                <a:cs typeface="Times New Roman" panose="02020603050405020304" charset="0"/>
              </a:rPr>
              <a:t>x </a:t>
            </a:r>
            <a:r>
              <a:rPr lang="en-US" altLang="zh-CN" sz="2400" b="1">
                <a:latin typeface="Times New Roman" panose="02020603050405020304" charset="0"/>
                <a:cs typeface="Times New Roman" panose="02020603050405020304" charset="0"/>
              </a:rPr>
              <a:t>&lt; 4.9</a:t>
            </a:r>
            <a:r>
              <a:rPr lang="en-US" altLang="zh-CN" sz="2400" b="1">
                <a:latin typeface="宋体" panose="02010600030101010101" pitchFamily="2" charset="-122"/>
                <a:ea typeface="宋体" panose="02010600030101010101" pitchFamily="2" charset="-122"/>
              </a:rPr>
              <a:t>，</a:t>
            </a:r>
            <a:r>
              <a:rPr lang="en-US" altLang="zh-CN" sz="2400" b="1">
                <a:latin typeface="Times New Roman" panose="02020603050405020304" charset="0"/>
                <a:cs typeface="Times New Roman" panose="02020603050405020304" charset="0"/>
              </a:rPr>
              <a:t>7.0 ≤ </a:t>
            </a:r>
            <a:r>
              <a:rPr lang="en-US" altLang="zh-CN" sz="2400" b="1" i="1">
                <a:latin typeface="Times New Roman" panose="02020603050405020304" charset="0"/>
                <a:cs typeface="Times New Roman" panose="02020603050405020304" charset="0"/>
              </a:rPr>
              <a:t>x </a:t>
            </a:r>
            <a:r>
              <a:rPr lang="en-US" altLang="zh-CN" sz="2400" b="1">
                <a:latin typeface="Times New Roman" panose="02020603050405020304" charset="0"/>
                <a:cs typeface="Times New Roman" panose="02020603050405020304" charset="0"/>
              </a:rPr>
              <a:t>&lt; 7.3</a:t>
            </a:r>
            <a:r>
              <a:rPr lang="en-US" altLang="zh-CN" sz="2400" b="1">
                <a:latin typeface="宋体" panose="02010600030101010101" pitchFamily="2" charset="-122"/>
                <a:ea typeface="宋体" panose="02010600030101010101" pitchFamily="2" charset="-122"/>
              </a:rPr>
              <a:t>，</a:t>
            </a:r>
            <a:r>
              <a:rPr lang="en-US" altLang="zh-CN" sz="2400" b="1">
                <a:latin typeface="Times New Roman" panose="02020603050405020304" charset="0"/>
                <a:cs typeface="Times New Roman" panose="02020603050405020304" charset="0"/>
              </a:rPr>
              <a:t>7.3 ≤ </a:t>
            </a:r>
            <a:r>
              <a:rPr lang="en-US" altLang="zh-CN" sz="2400" b="1" i="1">
                <a:latin typeface="Times New Roman" panose="02020603050405020304" charset="0"/>
                <a:cs typeface="Times New Roman" panose="02020603050405020304" charset="0"/>
              </a:rPr>
              <a:t>x </a:t>
            </a:r>
            <a:r>
              <a:rPr lang="en-US" altLang="zh-CN" sz="2400" b="1">
                <a:latin typeface="Times New Roman" panose="02020603050405020304" charset="0"/>
                <a:cs typeface="Times New Roman" panose="02020603050405020304" charset="0"/>
              </a:rPr>
              <a:t>&lt; 7.6 </a:t>
            </a:r>
            <a:r>
              <a:rPr lang="zh-CN" altLang="en-US" sz="2400">
                <a:latin typeface="Times New Roman" panose="02020603050405020304" charset="0"/>
                <a:cs typeface="Times New Roman" panose="02020603050405020304" charset="0"/>
              </a:rPr>
              <a:t>范围内的麦穗根数很少</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总共只有 </a:t>
            </a:r>
            <a:r>
              <a:rPr lang="en-US" altLang="zh-CN" sz="2400" b="1">
                <a:latin typeface="Times New Roman" panose="02020603050405020304" charset="0"/>
                <a:cs typeface="Times New Roman" panose="02020603050405020304" charset="0"/>
              </a:rPr>
              <a:t>7 </a:t>
            </a:r>
            <a:r>
              <a:rPr lang="zh-CN" altLang="en-US" sz="2400">
                <a:latin typeface="Times New Roman" panose="02020603050405020304" charset="0"/>
                <a:cs typeface="Times New Roman" panose="02020603050405020304" charset="0"/>
              </a:rPr>
              <a:t>根</a:t>
            </a:r>
            <a:r>
              <a:rPr lang="en-US" altLang="zh-CN" sz="2400" b="1">
                <a:latin typeface="宋体" panose="02010600030101010101" pitchFamily="2" charset="-122"/>
                <a:ea typeface="宋体" panose="02010600030101010101" pitchFamily="2" charset="-122"/>
              </a:rPr>
              <a:t>.</a:t>
            </a:r>
          </a:p>
          <a:p>
            <a:pPr>
              <a:lnSpc>
                <a:spcPct val="150000"/>
              </a:lnSpc>
            </a:pPr>
            <a:endParaRPr lang="en-US" altLang="zh-CN" sz="2400" b="1" i="1">
              <a:latin typeface="Times New Roman" panose="02020603050405020304" charset="0"/>
              <a:cs typeface="Times New Roman" panose="02020603050405020304" charset="0"/>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61">
                                            <p:txEl>
                                              <p:pRg st="0" end="0"/>
                                            </p:txEl>
                                          </p:spTgt>
                                        </p:tgtEl>
                                        <p:attrNameLst>
                                          <p:attrName>style.visibility</p:attrName>
                                        </p:attrNameLst>
                                      </p:cBhvr>
                                      <p:to>
                                        <p:strVal val="visible"/>
                                      </p:to>
                                    </p:set>
                                    <p:animEffect transition="in" filter="blinds(horizontal)">
                                      <p:cBhvr>
                                        <p:cTn id="7" dur="500"/>
                                        <p:tgtEl>
                                          <p:spTgt spid="2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build="allAtOnce" bldLvl="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7"/>
          <p:cNvSpPr/>
          <p:nvPr/>
        </p:nvSpPr>
        <p:spPr>
          <a:xfrm>
            <a:off x="390525" y="663417"/>
            <a:ext cx="8466773" cy="622459"/>
          </a:xfrm>
          <a:prstGeom prst="rect">
            <a:avLst/>
          </a:prstGeom>
          <a:noFill/>
          <a:ln w="9525">
            <a:noFill/>
          </a:ln>
        </p:spPr>
        <p:txBody>
          <a:bodyPr wrap="square" lIns="68580" tIns="34290" rIns="68580" bIns="34290">
            <a:spAutoFit/>
          </a:bodyPr>
          <a:lstStyle/>
          <a:p>
            <a:pPr defTabSz="342900" fontAlgn="base">
              <a:lnSpc>
                <a:spcPct val="150000"/>
              </a:lnSpc>
              <a:spcBef>
                <a:spcPct val="0"/>
              </a:spcBef>
              <a:spcAft>
                <a:spcPct val="0"/>
              </a:spcAft>
              <a:defRPr/>
            </a:pPr>
            <a:r>
              <a:rPr lang="zh-CN" altLang="en-US" sz="2400" dirty="0">
                <a:solidFill>
                  <a:srgbClr val="000000"/>
                </a:solidFill>
                <a:latin typeface="Times New Roman" panose="02020603050405020304" charset="0"/>
                <a:sym typeface="Franklin Gothic Book" panose="020B0503020102020204" pitchFamily="34" charset="0"/>
              </a:rPr>
              <a:t>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sym typeface="Franklin Gothic Book" panose="020B0503020102020204" pitchFamily="34" charset="0"/>
            </a:endParaRPr>
          </a:p>
        </p:txBody>
      </p:sp>
      <p:sp>
        <p:nvSpPr>
          <p:cNvPr id="29" name="Rectangle 5"/>
          <p:cNvSpPr/>
          <p:nvPr/>
        </p:nvSpPr>
        <p:spPr>
          <a:xfrm>
            <a:off x="390525" y="107632"/>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sz="2100" b="1" dirty="0">
                <a:solidFill>
                  <a:schemeClr val="accent2">
                    <a:lumMod val="75000"/>
                  </a:schemeClr>
                </a:solidFill>
                <a:latin typeface="微软雅黑" panose="020B0503020204020204" charset="-122"/>
                <a:ea typeface="微软雅黑" panose="020B0503020204020204" charset="-122"/>
              </a:rPr>
              <a:t>10.2  直方图</a:t>
            </a:r>
          </a:p>
        </p:txBody>
      </p:sp>
      <p:sp>
        <p:nvSpPr>
          <p:cNvPr id="32" name="文本框 31"/>
          <p:cNvSpPr txBox="1"/>
          <p:nvPr/>
        </p:nvSpPr>
        <p:spPr>
          <a:xfrm>
            <a:off x="390526" y="606743"/>
            <a:ext cx="8199596" cy="4074319"/>
          </a:xfrm>
          <a:prstGeom prst="rect">
            <a:avLst/>
          </a:prstGeom>
          <a:noFill/>
        </p:spPr>
        <p:txBody>
          <a:bodyPr wrap="square" lIns="68580" tIns="34290" rIns="68580" bIns="34290" rtlCol="0">
            <a:noAutofit/>
          </a:bodyPr>
          <a:lstStyle/>
          <a:p>
            <a:pPr>
              <a:lnSpc>
                <a:spcPct val="150000"/>
              </a:lnSpc>
            </a:pPr>
            <a:r>
              <a:rPr lang="en-US" altLang="zh-CN" sz="2400" dirty="0">
                <a:latin typeface="Times New Roman" panose="02020603050405020304" charset="0"/>
                <a:cs typeface="Times New Roman" panose="02020603050405020304" charset="0"/>
              </a:rPr>
              <a:t>        </a:t>
            </a:r>
          </a:p>
          <a:p>
            <a:pPr>
              <a:lnSpc>
                <a:spcPct val="150000"/>
              </a:lnSpc>
            </a:pPr>
            <a:r>
              <a:rPr lang="zh-CN" altLang="en-US" sz="2100" dirty="0">
                <a:latin typeface="Times New Roman" panose="02020603050405020304" charset="0"/>
                <a:cs typeface="Times New Roman" panose="02020603050405020304" charset="0"/>
              </a:rPr>
              <a:t>下面数据是截至</a:t>
            </a:r>
            <a:r>
              <a:rPr lang="zh-CN" altLang="en-US" sz="2100" b="1" dirty="0">
                <a:latin typeface="Times New Roman" panose="02020603050405020304" charset="0"/>
                <a:cs typeface="Times New Roman" panose="02020603050405020304" charset="0"/>
              </a:rPr>
              <a:t>2010</a:t>
            </a:r>
            <a:r>
              <a:rPr lang="zh-CN" altLang="en-US" sz="2100" dirty="0">
                <a:latin typeface="Times New Roman" panose="02020603050405020304" charset="0"/>
                <a:cs typeface="Times New Roman" panose="02020603050405020304" charset="0"/>
              </a:rPr>
              <a:t>年费尔兹奖得主获奖时的年龄</a:t>
            </a:r>
            <a:r>
              <a:rPr lang="en-US" altLang="zh-CN" sz="2100" b="1" dirty="0">
                <a:latin typeface="宋体" panose="02010600030101010101" pitchFamily="2" charset="-122"/>
                <a:ea typeface="宋体" panose="02010600030101010101" pitchFamily="2" charset="-122"/>
              </a:rPr>
              <a:t>：</a:t>
            </a:r>
            <a:endParaRPr lang="zh-CN" altLang="en-US" sz="2100" dirty="0">
              <a:latin typeface="Times New Roman" panose="02020603050405020304" charset="0"/>
              <a:cs typeface="Times New Roman" panose="02020603050405020304" charset="0"/>
            </a:endParaRPr>
          </a:p>
          <a:p>
            <a:pPr>
              <a:lnSpc>
                <a:spcPct val="150000"/>
              </a:lnSpc>
            </a:pPr>
            <a:r>
              <a:rPr lang="zh-CN" altLang="en-US" sz="2100" dirty="0">
                <a:latin typeface="Times New Roman" panose="02020603050405020304" charset="0"/>
                <a:cs typeface="Times New Roman" panose="02020603050405020304" charset="0"/>
              </a:rPr>
              <a:t>       </a:t>
            </a:r>
            <a:r>
              <a:rPr lang="zh-CN" altLang="en-US" sz="2100" b="1" dirty="0">
                <a:latin typeface="Times New Roman" panose="02020603050405020304" charset="0"/>
                <a:cs typeface="Times New Roman" panose="02020603050405020304" charset="0"/>
              </a:rPr>
              <a:t> 29  39  35  33  39  28  33  35</a:t>
            </a:r>
          </a:p>
          <a:p>
            <a:pPr>
              <a:lnSpc>
                <a:spcPct val="150000"/>
              </a:lnSpc>
            </a:pPr>
            <a:r>
              <a:rPr lang="zh-CN" altLang="en-US" sz="2100" b="1" dirty="0">
                <a:latin typeface="Times New Roman" panose="02020603050405020304" charset="0"/>
                <a:cs typeface="Times New Roman" panose="02020603050405020304" charset="0"/>
              </a:rPr>
              <a:t>        31  31  37  32  38  36  31  39</a:t>
            </a:r>
          </a:p>
          <a:p>
            <a:pPr>
              <a:lnSpc>
                <a:spcPct val="150000"/>
              </a:lnSpc>
            </a:pPr>
            <a:r>
              <a:rPr lang="zh-CN" altLang="en-US" sz="2100" b="1" dirty="0">
                <a:latin typeface="Times New Roman" panose="02020603050405020304" charset="0"/>
                <a:cs typeface="Times New Roman" panose="02020603050405020304" charset="0"/>
              </a:rPr>
              <a:t>        32  38  37  34  29  34  38  32</a:t>
            </a:r>
          </a:p>
          <a:p>
            <a:pPr>
              <a:lnSpc>
                <a:spcPct val="150000"/>
              </a:lnSpc>
            </a:pPr>
            <a:r>
              <a:rPr lang="zh-CN" altLang="en-US" sz="2100" b="1" dirty="0">
                <a:latin typeface="Times New Roman" panose="02020603050405020304" charset="0"/>
                <a:cs typeface="Times New Roman" panose="02020603050405020304" charset="0"/>
              </a:rPr>
              <a:t>        35  36  33  29  32  35  36  37</a:t>
            </a:r>
          </a:p>
          <a:p>
            <a:pPr>
              <a:lnSpc>
                <a:spcPct val="150000"/>
              </a:lnSpc>
            </a:pPr>
            <a:r>
              <a:rPr lang="zh-CN" altLang="en-US" sz="2100" b="1" dirty="0">
                <a:latin typeface="Times New Roman" panose="02020603050405020304" charset="0"/>
                <a:cs typeface="Times New Roman" panose="02020603050405020304" charset="0"/>
              </a:rPr>
              <a:t>        39  38  40  38  37  39  38  34</a:t>
            </a:r>
          </a:p>
          <a:p>
            <a:pPr>
              <a:lnSpc>
                <a:spcPct val="150000"/>
              </a:lnSpc>
            </a:pPr>
            <a:r>
              <a:rPr lang="zh-CN" altLang="en-US" sz="2100" b="1" dirty="0">
                <a:latin typeface="Times New Roman" panose="02020603050405020304" charset="0"/>
                <a:cs typeface="Times New Roman" panose="02020603050405020304" charset="0"/>
              </a:rPr>
              <a:t>        33  40  36  36  37  40  31  38</a:t>
            </a:r>
          </a:p>
          <a:p>
            <a:pPr>
              <a:lnSpc>
                <a:spcPct val="150000"/>
              </a:lnSpc>
            </a:pPr>
            <a:r>
              <a:rPr lang="zh-CN" altLang="en-US" sz="2100" b="1" dirty="0">
                <a:latin typeface="Times New Roman" panose="02020603050405020304" charset="0"/>
                <a:cs typeface="Times New Roman" panose="02020603050405020304" charset="0"/>
              </a:rPr>
              <a:t>        38  40  40  37</a:t>
            </a:r>
          </a:p>
          <a:p>
            <a:pPr>
              <a:lnSpc>
                <a:spcPct val="150000"/>
              </a:lnSpc>
            </a:pPr>
            <a:r>
              <a:rPr lang="zh-CN" altLang="en-US" sz="2400" dirty="0">
                <a:latin typeface="Times New Roman" panose="02020603050405020304" charset="0"/>
                <a:cs typeface="Times New Roman" panose="02020603050405020304" charset="0"/>
              </a:rPr>
              <a:t>        </a:t>
            </a:r>
            <a:endParaRPr lang="en-US" altLang="zh-CN" sz="2400" b="1" i="1" dirty="0">
              <a:latin typeface="Times New Roman" panose="02020603050405020304" charset="0"/>
              <a:cs typeface="Times New Roman" panose="02020603050405020304" charset="0"/>
            </a:endParaRPr>
          </a:p>
        </p:txBody>
      </p:sp>
      <p:pic>
        <p:nvPicPr>
          <p:cNvPr id="7" name="图片 6" descr="00 图标-0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2435" y="755808"/>
            <a:ext cx="2325529" cy="420053"/>
          </a:xfrm>
          <a:prstGeom prst="rect">
            <a:avLst/>
          </a:prstGeom>
        </p:spPr>
      </p:pic>
      <p:sp>
        <p:nvSpPr>
          <p:cNvPr id="8" name="文本框 3">
            <a:hlinkClick r:id="" action="ppaction://noaction"/>
          </p:cNvPr>
          <p:cNvSpPr txBox="1"/>
          <p:nvPr/>
        </p:nvSpPr>
        <p:spPr>
          <a:xfrm>
            <a:off x="511969" y="755809"/>
            <a:ext cx="2565000" cy="437674"/>
          </a:xfrm>
          <a:prstGeom prst="rect">
            <a:avLst/>
          </a:prstGeom>
          <a:noFill/>
        </p:spPr>
        <p:txBody>
          <a:bodyPr wrap="square" lIns="68580" tIns="34290" rIns="68580" bIns="34290" rtlCol="0">
            <a:spAutoFit/>
          </a:bodyPr>
          <a:lstStyle/>
          <a:p>
            <a:r>
              <a:rPr lang="en-US" altLang="zh-CN" sz="2400" dirty="0">
                <a:solidFill>
                  <a:sysClr val="window" lastClr="FFFFFF"/>
                </a:solidFill>
                <a:latin typeface="华文新魏" panose="02010800040101010101" charset="-122"/>
                <a:ea typeface="华文新魏" panose="02010800040101010101" charset="-122"/>
                <a:sym typeface="宋体" panose="02010600030101010101" pitchFamily="2" charset="-122"/>
              </a:rPr>
              <a:t>   </a:t>
            </a:r>
            <a:r>
              <a:rPr lang="zh-CN" altLang="en-US" sz="2400" b="1" dirty="0">
                <a:solidFill>
                  <a:sysClr val="window" lastClr="FFFFFF"/>
                </a:solidFill>
                <a:latin typeface="华文新魏" panose="02010800040101010101" charset="-122"/>
                <a:ea typeface="华文新魏" panose="02010800040101010101" charset="-122"/>
                <a:sym typeface="宋体" panose="02010600030101010101" pitchFamily="2" charset="-122"/>
              </a:rPr>
              <a:t>课内练习</a:t>
            </a:r>
            <a:r>
              <a:rPr lang="zh-CN" altLang="en-US" sz="2400" dirty="0">
                <a:solidFill>
                  <a:sysClr val="window" lastClr="FFFFFF"/>
                </a:solidFill>
                <a:latin typeface="华文新魏" panose="02010800040101010101" charset="-122"/>
                <a:ea typeface="华文新魏" panose="02010800040101010101" charset="-122"/>
                <a:sym typeface="宋体" panose="02010600030101010101" pitchFamily="2" charset="-122"/>
              </a:rPr>
              <a:t>　</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61">
                                            <p:txEl>
                                              <p:pRg st="0" end="0"/>
                                            </p:txEl>
                                          </p:spTgt>
                                        </p:tgtEl>
                                        <p:attrNameLst>
                                          <p:attrName>style.visibility</p:attrName>
                                        </p:attrNameLst>
                                      </p:cBhvr>
                                      <p:to>
                                        <p:strVal val="visible"/>
                                      </p:to>
                                    </p:set>
                                    <p:animEffect transition="in" filter="blinds(horizontal)">
                                      <p:cBhvr>
                                        <p:cTn id="7" dur="500"/>
                                        <p:tgtEl>
                                          <p:spTgt spid="2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build="allAtOnce" bldLvl="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7"/>
          <p:cNvSpPr/>
          <p:nvPr/>
        </p:nvSpPr>
        <p:spPr>
          <a:xfrm>
            <a:off x="390525" y="736283"/>
            <a:ext cx="8466773" cy="622459"/>
          </a:xfrm>
          <a:prstGeom prst="rect">
            <a:avLst/>
          </a:prstGeom>
          <a:noFill/>
          <a:ln w="9525">
            <a:noFill/>
          </a:ln>
        </p:spPr>
        <p:txBody>
          <a:bodyPr wrap="square" lIns="68580" tIns="34290" rIns="68580" bIns="34290">
            <a:spAutoFit/>
          </a:bodyPr>
          <a:lstStyle/>
          <a:p>
            <a:pPr defTabSz="342900" fontAlgn="base">
              <a:lnSpc>
                <a:spcPct val="150000"/>
              </a:lnSpc>
              <a:spcBef>
                <a:spcPct val="0"/>
              </a:spcBef>
              <a:spcAft>
                <a:spcPct val="0"/>
              </a:spcAft>
              <a:defRPr/>
            </a:pPr>
            <a:r>
              <a:rPr lang="zh-CN" altLang="en-US" sz="2400" dirty="0">
                <a:solidFill>
                  <a:srgbClr val="000000"/>
                </a:solidFill>
                <a:latin typeface="Times New Roman" panose="02020603050405020304" charset="0"/>
                <a:sym typeface="Franklin Gothic Book" panose="020B0503020102020204" pitchFamily="34" charset="0"/>
              </a:rPr>
              <a:t>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sym typeface="Franklin Gothic Book" panose="020B0503020102020204" pitchFamily="34" charset="0"/>
            </a:endParaRPr>
          </a:p>
        </p:txBody>
      </p:sp>
      <p:sp>
        <p:nvSpPr>
          <p:cNvPr id="29" name="Rectangle 5"/>
          <p:cNvSpPr/>
          <p:nvPr/>
        </p:nvSpPr>
        <p:spPr>
          <a:xfrm>
            <a:off x="390525" y="107632"/>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sz="2100" b="1" dirty="0">
                <a:solidFill>
                  <a:schemeClr val="accent2">
                    <a:lumMod val="75000"/>
                  </a:schemeClr>
                </a:solidFill>
                <a:latin typeface="微软雅黑" panose="020B0503020204020204" charset="-122"/>
                <a:ea typeface="微软雅黑" panose="020B0503020204020204" charset="-122"/>
              </a:rPr>
              <a:t>10.2  直方图</a:t>
            </a:r>
          </a:p>
        </p:txBody>
      </p:sp>
      <p:sp>
        <p:nvSpPr>
          <p:cNvPr id="32" name="文本框 31"/>
          <p:cNvSpPr txBox="1"/>
          <p:nvPr/>
        </p:nvSpPr>
        <p:spPr>
          <a:xfrm>
            <a:off x="390526" y="736283"/>
            <a:ext cx="8199596" cy="4074319"/>
          </a:xfrm>
          <a:prstGeom prst="rect">
            <a:avLst/>
          </a:prstGeom>
          <a:noFill/>
        </p:spPr>
        <p:txBody>
          <a:bodyPr wrap="square" lIns="68580" tIns="34290" rIns="68580" bIns="34290" rtlCol="0">
            <a:noAutofit/>
          </a:bodyPr>
          <a:lstStyle/>
          <a:p>
            <a:pPr>
              <a:lnSpc>
                <a:spcPct val="150000"/>
              </a:lnSpc>
            </a:pPr>
            <a:r>
              <a:rPr lang="en-US" altLang="zh-CN" sz="2400" dirty="0">
                <a:latin typeface="Times New Roman" panose="02020603050405020304" charset="0"/>
                <a:cs typeface="Times New Roman" panose="02020603050405020304" charset="0"/>
              </a:rPr>
              <a:t>        </a:t>
            </a:r>
            <a:r>
              <a:rPr lang="zh-CN" altLang="en-US" sz="2400" dirty="0">
                <a:latin typeface="Times New Roman" panose="02020603050405020304" charset="0"/>
                <a:cs typeface="Times New Roman" panose="02020603050405020304" charset="0"/>
              </a:rPr>
              <a:t>请根据下面不同的分组方法列出频数分布表</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画出频数分布直方图</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比较哪一种分组能更好地说明费尔兹奖得主获奖时的年龄分布</a:t>
            </a:r>
            <a:r>
              <a:rPr lang="en-US" altLang="zh-CN" sz="2400" b="1" dirty="0">
                <a:latin typeface="宋体" panose="02010600030101010101" pitchFamily="2" charset="-122"/>
                <a:ea typeface="宋体" panose="02010600030101010101" pitchFamily="2" charset="-122"/>
              </a:rPr>
              <a:t>：</a:t>
            </a:r>
            <a:endParaRPr lang="zh-CN" altLang="en-US" sz="2400" dirty="0">
              <a:latin typeface="Times New Roman" panose="02020603050405020304" charset="0"/>
              <a:cs typeface="Times New Roman" panose="02020603050405020304" charset="0"/>
            </a:endParaRPr>
          </a:p>
          <a:p>
            <a:pPr>
              <a:lnSpc>
                <a:spcPct val="150000"/>
              </a:lnSpc>
            </a:pPr>
            <a:r>
              <a:rPr lang="zh-CN" altLang="en-US" sz="2400" dirty="0">
                <a:latin typeface="Times New Roman" panose="02020603050405020304" charset="0"/>
                <a:cs typeface="Times New Roman" panose="02020603050405020304" charset="0"/>
              </a:rPr>
              <a:t>      </a:t>
            </a:r>
            <a:r>
              <a:rPr lang="en-US" altLang="zh-CN" sz="2400" b="1" dirty="0">
                <a:latin typeface="宋体" panose="02010600030101010101" pitchFamily="2" charset="-122"/>
                <a:ea typeface="宋体" panose="02010600030101010101" pitchFamily="2" charset="-122"/>
              </a:rPr>
              <a:t>（</a:t>
            </a:r>
            <a:r>
              <a:rPr lang="zh-CN" altLang="en-US" sz="2100" b="1" dirty="0">
                <a:latin typeface="Times New Roman" panose="02020603050405020304" charset="0"/>
                <a:cs typeface="Times New Roman" panose="02020603050405020304" charset="0"/>
              </a:rPr>
              <a:t>1</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组距是 </a:t>
            </a:r>
            <a:r>
              <a:rPr lang="zh-CN" altLang="en-US" sz="2100" b="1" dirty="0">
                <a:latin typeface="Times New Roman" panose="02020603050405020304" charset="0"/>
                <a:cs typeface="Times New Roman" panose="02020603050405020304" charset="0"/>
              </a:rPr>
              <a:t>2</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各组是 </a:t>
            </a:r>
            <a:r>
              <a:rPr lang="zh-CN" altLang="en-US" sz="2100" b="1" dirty="0">
                <a:latin typeface="Times New Roman" panose="02020603050405020304" charset="0"/>
                <a:cs typeface="Times New Roman" panose="02020603050405020304" charset="0"/>
              </a:rPr>
              <a:t>28 </a:t>
            </a:r>
            <a:r>
              <a:rPr lang="zh-CN" altLang="en-US" sz="2100" b="1" dirty="0">
                <a:latin typeface="Times New Roman" panose="02020603050405020304" charset="0"/>
                <a:cs typeface="Times New Roman" panose="02020603050405020304" charset="0"/>
                <a:sym typeface="+mn-ea"/>
              </a:rPr>
              <a:t>≤ </a:t>
            </a:r>
            <a:r>
              <a:rPr lang="zh-CN" altLang="en-US" sz="2100" b="1" i="1" dirty="0">
                <a:latin typeface="Times New Roman" panose="02020603050405020304" charset="0"/>
                <a:cs typeface="Times New Roman" panose="02020603050405020304" charset="0"/>
              </a:rPr>
              <a:t>x </a:t>
            </a:r>
            <a:r>
              <a:rPr lang="zh-CN" altLang="en-US" sz="2100" b="1" dirty="0">
                <a:latin typeface="Times New Roman" panose="02020603050405020304" charset="0"/>
                <a:cs typeface="Times New Roman" panose="02020603050405020304" charset="0"/>
              </a:rPr>
              <a:t>&lt; 30</a:t>
            </a:r>
            <a:r>
              <a:rPr lang="en-US" altLang="zh-CN" sz="2400" b="1" dirty="0">
                <a:latin typeface="宋体" panose="02010600030101010101" pitchFamily="2" charset="-122"/>
                <a:ea typeface="宋体" panose="02010600030101010101" pitchFamily="2" charset="-122"/>
              </a:rPr>
              <a:t>，</a:t>
            </a:r>
            <a:r>
              <a:rPr lang="zh-CN" altLang="en-US" sz="2100" b="1" dirty="0">
                <a:latin typeface="Times New Roman" panose="02020603050405020304" charset="0"/>
                <a:cs typeface="Times New Roman" panose="02020603050405020304" charset="0"/>
              </a:rPr>
              <a:t>30 </a:t>
            </a:r>
            <a:r>
              <a:rPr lang="zh-CN" altLang="en-US" sz="2100" b="1" dirty="0">
                <a:latin typeface="Times New Roman" panose="02020603050405020304" charset="0"/>
                <a:cs typeface="Times New Roman" panose="02020603050405020304" charset="0"/>
                <a:sym typeface="+mn-ea"/>
              </a:rPr>
              <a:t>≤ </a:t>
            </a:r>
            <a:r>
              <a:rPr lang="zh-CN" altLang="en-US" sz="2100" b="1" i="1" dirty="0">
                <a:latin typeface="Times New Roman" panose="02020603050405020304" charset="0"/>
                <a:cs typeface="Times New Roman" panose="02020603050405020304" charset="0"/>
                <a:sym typeface="+mn-ea"/>
              </a:rPr>
              <a:t>x </a:t>
            </a:r>
            <a:r>
              <a:rPr lang="zh-CN" altLang="en-US" sz="2100" b="1" dirty="0">
                <a:latin typeface="Times New Roman" panose="02020603050405020304" charset="0"/>
                <a:cs typeface="Times New Roman" panose="02020603050405020304" charset="0"/>
              </a:rPr>
              <a:t>&lt; 32</a:t>
            </a:r>
            <a:r>
              <a:rPr lang="en-US" altLang="zh-CN" sz="2400" b="1" dirty="0">
                <a:latin typeface="宋体" panose="02010600030101010101" pitchFamily="2" charset="-122"/>
                <a:ea typeface="宋体" panose="02010600030101010101" pitchFamily="2" charset="-122"/>
              </a:rPr>
              <a:t>，…</a:t>
            </a:r>
            <a:r>
              <a:rPr lang="en-US" altLang="zh-CN" sz="2400" b="1" dirty="0">
                <a:latin typeface="宋体" panose="02010600030101010101" pitchFamily="2" charset="-122"/>
                <a:ea typeface="宋体" panose="02010600030101010101" pitchFamily="2" charset="-122"/>
                <a:sym typeface="+mn-ea"/>
              </a:rPr>
              <a:t>；</a:t>
            </a:r>
            <a:endParaRPr lang="zh-CN" altLang="en-US" sz="2400" dirty="0">
              <a:latin typeface="Times New Roman" panose="02020603050405020304" charset="0"/>
              <a:cs typeface="Times New Roman" panose="02020603050405020304" charset="0"/>
              <a:sym typeface="+mn-ea"/>
            </a:endParaRPr>
          </a:p>
          <a:p>
            <a:pPr>
              <a:lnSpc>
                <a:spcPct val="150000"/>
              </a:lnSpc>
            </a:pPr>
            <a:r>
              <a:rPr lang="zh-CN" altLang="en-US" sz="2400" dirty="0">
                <a:latin typeface="Times New Roman" panose="02020603050405020304" charset="0"/>
                <a:cs typeface="Times New Roman" panose="02020603050405020304" charset="0"/>
                <a:sym typeface="+mn-ea"/>
              </a:rPr>
              <a:t>      </a:t>
            </a:r>
            <a:r>
              <a:rPr lang="en-US" altLang="zh-CN" sz="2400" b="1" dirty="0">
                <a:latin typeface="宋体" panose="02010600030101010101" pitchFamily="2" charset="-122"/>
                <a:ea typeface="宋体" panose="02010600030101010101" pitchFamily="2" charset="-122"/>
              </a:rPr>
              <a:t>（</a:t>
            </a:r>
            <a:r>
              <a:rPr lang="zh-CN" altLang="en-US" sz="2100" b="1" dirty="0">
                <a:latin typeface="Times New Roman" panose="02020603050405020304" charset="0"/>
                <a:cs typeface="Times New Roman" panose="02020603050405020304" charset="0"/>
              </a:rPr>
              <a:t>2</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组距是 </a:t>
            </a:r>
            <a:r>
              <a:rPr lang="zh-CN" altLang="en-US" sz="2100" b="1" dirty="0">
                <a:latin typeface="Times New Roman" panose="02020603050405020304" charset="0"/>
                <a:cs typeface="Times New Roman" panose="02020603050405020304" charset="0"/>
              </a:rPr>
              <a:t>5</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各组是 </a:t>
            </a:r>
            <a:r>
              <a:rPr lang="zh-CN" altLang="en-US" sz="2100" b="1" dirty="0">
                <a:latin typeface="Times New Roman" panose="02020603050405020304" charset="0"/>
                <a:cs typeface="Times New Roman" panose="02020603050405020304" charset="0"/>
              </a:rPr>
              <a:t>25 </a:t>
            </a:r>
            <a:r>
              <a:rPr lang="zh-CN" altLang="en-US" sz="2100" b="1" dirty="0">
                <a:latin typeface="Times New Roman" panose="02020603050405020304" charset="0"/>
                <a:cs typeface="Times New Roman" panose="02020603050405020304" charset="0"/>
                <a:sym typeface="+mn-ea"/>
              </a:rPr>
              <a:t>≤ </a:t>
            </a:r>
            <a:r>
              <a:rPr lang="zh-CN" altLang="en-US" sz="2100" b="1" i="1" dirty="0">
                <a:latin typeface="Times New Roman" panose="02020603050405020304" charset="0"/>
                <a:cs typeface="Times New Roman" panose="02020603050405020304" charset="0"/>
              </a:rPr>
              <a:t>x </a:t>
            </a:r>
            <a:r>
              <a:rPr lang="zh-CN" altLang="en-US" sz="2100" b="1" dirty="0">
                <a:latin typeface="Times New Roman" panose="02020603050405020304" charset="0"/>
                <a:cs typeface="Times New Roman" panose="02020603050405020304" charset="0"/>
              </a:rPr>
              <a:t>&lt; 30</a:t>
            </a:r>
            <a:r>
              <a:rPr lang="en-US" altLang="zh-CN" sz="2400" b="1" dirty="0">
                <a:latin typeface="宋体" panose="02010600030101010101" pitchFamily="2" charset="-122"/>
                <a:ea typeface="宋体" panose="02010600030101010101" pitchFamily="2" charset="-122"/>
              </a:rPr>
              <a:t>，</a:t>
            </a:r>
            <a:r>
              <a:rPr lang="zh-CN" altLang="en-US" sz="2100" b="1" dirty="0">
                <a:latin typeface="Times New Roman" panose="02020603050405020304" charset="0"/>
                <a:cs typeface="Times New Roman" panose="02020603050405020304" charset="0"/>
              </a:rPr>
              <a:t>30 </a:t>
            </a:r>
            <a:r>
              <a:rPr lang="zh-CN" altLang="en-US" sz="2100" b="1" dirty="0">
                <a:latin typeface="Times New Roman" panose="02020603050405020304" charset="0"/>
                <a:cs typeface="Times New Roman" panose="02020603050405020304" charset="0"/>
                <a:sym typeface="+mn-ea"/>
              </a:rPr>
              <a:t>≤ </a:t>
            </a:r>
            <a:r>
              <a:rPr lang="zh-CN" altLang="en-US" sz="2100" b="1" i="1" dirty="0">
                <a:latin typeface="Times New Roman" panose="02020603050405020304" charset="0"/>
                <a:cs typeface="Times New Roman" panose="02020603050405020304" charset="0"/>
              </a:rPr>
              <a:t>x </a:t>
            </a:r>
            <a:r>
              <a:rPr lang="zh-CN" altLang="en-US" sz="2100" b="1" dirty="0">
                <a:latin typeface="Times New Roman" panose="02020603050405020304" charset="0"/>
                <a:cs typeface="Times New Roman" panose="02020603050405020304" charset="0"/>
              </a:rPr>
              <a:t>&lt; 35</a:t>
            </a:r>
            <a:r>
              <a:rPr lang="en-US" altLang="zh-CN" sz="2400" b="1" dirty="0">
                <a:latin typeface="宋体" panose="02010600030101010101" pitchFamily="2" charset="-122"/>
                <a:ea typeface="宋体" panose="02010600030101010101" pitchFamily="2" charset="-122"/>
              </a:rPr>
              <a:t>，…；</a:t>
            </a:r>
            <a:endParaRPr lang="zh-CN" altLang="en-US" sz="2400" dirty="0">
              <a:latin typeface="Times New Roman" panose="02020603050405020304" charset="0"/>
              <a:cs typeface="Times New Roman" panose="02020603050405020304" charset="0"/>
            </a:endParaRPr>
          </a:p>
          <a:p>
            <a:pPr>
              <a:lnSpc>
                <a:spcPct val="150000"/>
              </a:lnSpc>
            </a:pPr>
            <a:r>
              <a:rPr lang="zh-CN" altLang="en-US" sz="2400" dirty="0">
                <a:latin typeface="Times New Roman" panose="02020603050405020304" charset="0"/>
                <a:cs typeface="Times New Roman" panose="02020603050405020304" charset="0"/>
              </a:rPr>
              <a:t>      </a:t>
            </a:r>
            <a:r>
              <a:rPr lang="en-US" altLang="zh-CN" sz="2400" b="1" dirty="0">
                <a:latin typeface="宋体" panose="02010600030101010101" pitchFamily="2" charset="-122"/>
                <a:ea typeface="宋体" panose="02010600030101010101" pitchFamily="2" charset="-122"/>
              </a:rPr>
              <a:t>（</a:t>
            </a:r>
            <a:r>
              <a:rPr lang="zh-CN" altLang="en-US" sz="2100" b="1" dirty="0">
                <a:latin typeface="Times New Roman" panose="02020603050405020304" charset="0"/>
                <a:cs typeface="Times New Roman" panose="02020603050405020304" charset="0"/>
              </a:rPr>
              <a:t>3</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组距是 </a:t>
            </a:r>
            <a:r>
              <a:rPr lang="zh-CN" altLang="en-US" sz="2100" b="1" dirty="0">
                <a:latin typeface="Times New Roman" panose="02020603050405020304" charset="0"/>
                <a:cs typeface="Times New Roman" panose="02020603050405020304" charset="0"/>
              </a:rPr>
              <a:t>10</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各组是 </a:t>
            </a:r>
            <a:r>
              <a:rPr lang="zh-CN" altLang="en-US" sz="2100" b="1" dirty="0">
                <a:latin typeface="Times New Roman" panose="02020603050405020304" charset="0"/>
                <a:cs typeface="Times New Roman" panose="02020603050405020304" charset="0"/>
              </a:rPr>
              <a:t>20 </a:t>
            </a:r>
            <a:r>
              <a:rPr lang="zh-CN" altLang="en-US" sz="2100" b="1" dirty="0">
                <a:latin typeface="Times New Roman" panose="02020603050405020304" charset="0"/>
                <a:cs typeface="Times New Roman" panose="02020603050405020304" charset="0"/>
                <a:sym typeface="+mn-ea"/>
              </a:rPr>
              <a:t>≤ </a:t>
            </a:r>
            <a:r>
              <a:rPr lang="zh-CN" altLang="en-US" sz="2100" b="1" i="1" dirty="0">
                <a:latin typeface="Times New Roman" panose="02020603050405020304" charset="0"/>
                <a:cs typeface="Times New Roman" panose="02020603050405020304" charset="0"/>
                <a:sym typeface="+mn-ea"/>
              </a:rPr>
              <a:t>x </a:t>
            </a:r>
            <a:r>
              <a:rPr lang="zh-CN" altLang="en-US" sz="2100" b="1" dirty="0">
                <a:latin typeface="Times New Roman" panose="02020603050405020304" charset="0"/>
                <a:cs typeface="Times New Roman" panose="02020603050405020304" charset="0"/>
              </a:rPr>
              <a:t>&lt; 30</a:t>
            </a:r>
            <a:r>
              <a:rPr lang="en-US" altLang="zh-CN" sz="2400" b="1" dirty="0">
                <a:latin typeface="宋体" panose="02010600030101010101" pitchFamily="2" charset="-122"/>
                <a:ea typeface="宋体" panose="02010600030101010101" pitchFamily="2" charset="-122"/>
              </a:rPr>
              <a:t>，</a:t>
            </a:r>
            <a:r>
              <a:rPr lang="zh-CN" altLang="en-US" sz="2100" b="1" dirty="0">
                <a:latin typeface="Times New Roman" panose="02020603050405020304" charset="0"/>
                <a:cs typeface="Times New Roman" panose="02020603050405020304" charset="0"/>
              </a:rPr>
              <a:t>30 </a:t>
            </a:r>
            <a:r>
              <a:rPr lang="zh-CN" altLang="en-US" sz="2100" b="1" dirty="0">
                <a:latin typeface="Times New Roman" panose="02020603050405020304" charset="0"/>
                <a:cs typeface="Times New Roman" panose="02020603050405020304" charset="0"/>
                <a:sym typeface="+mn-ea"/>
              </a:rPr>
              <a:t>≤ </a:t>
            </a:r>
            <a:r>
              <a:rPr lang="zh-CN" altLang="en-US" sz="2100" b="1" i="1" dirty="0">
                <a:latin typeface="Times New Roman" panose="02020603050405020304" charset="0"/>
                <a:cs typeface="Times New Roman" panose="02020603050405020304" charset="0"/>
                <a:sym typeface="+mn-ea"/>
              </a:rPr>
              <a:t>x </a:t>
            </a:r>
            <a:r>
              <a:rPr lang="zh-CN" altLang="en-US" sz="2100" b="1" dirty="0">
                <a:latin typeface="Times New Roman" panose="02020603050405020304" charset="0"/>
                <a:cs typeface="Times New Roman" panose="02020603050405020304" charset="0"/>
              </a:rPr>
              <a:t>&lt; 40</a:t>
            </a:r>
            <a:r>
              <a:rPr lang="en-US" altLang="zh-CN" sz="2400" b="1" dirty="0">
                <a:latin typeface="宋体" panose="02010600030101010101" pitchFamily="2" charset="-122"/>
                <a:ea typeface="宋体" panose="02010600030101010101" pitchFamily="2" charset="-122"/>
              </a:rPr>
              <a:t>，….</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61">
                                            <p:txEl>
                                              <p:pRg st="0" end="0"/>
                                            </p:txEl>
                                          </p:spTgt>
                                        </p:tgtEl>
                                        <p:attrNameLst>
                                          <p:attrName>style.visibility</p:attrName>
                                        </p:attrNameLst>
                                      </p:cBhvr>
                                      <p:to>
                                        <p:strVal val="visible"/>
                                      </p:to>
                                    </p:set>
                                    <p:animEffect transition="in" filter="blinds(horizontal)">
                                      <p:cBhvr>
                                        <p:cTn id="7" dur="500"/>
                                        <p:tgtEl>
                                          <p:spTgt spid="2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build="allAtOnce" bldLvl="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7"/>
          <p:cNvSpPr/>
          <p:nvPr/>
        </p:nvSpPr>
        <p:spPr>
          <a:xfrm>
            <a:off x="390525" y="736283"/>
            <a:ext cx="8466773" cy="622459"/>
          </a:xfrm>
          <a:prstGeom prst="rect">
            <a:avLst/>
          </a:prstGeom>
          <a:noFill/>
          <a:ln w="9525">
            <a:noFill/>
          </a:ln>
        </p:spPr>
        <p:txBody>
          <a:bodyPr wrap="square" lIns="68580" tIns="34290" rIns="68580" bIns="34290">
            <a:spAutoFit/>
          </a:bodyPr>
          <a:lstStyle/>
          <a:p>
            <a:pPr defTabSz="342900" fontAlgn="base">
              <a:lnSpc>
                <a:spcPct val="150000"/>
              </a:lnSpc>
              <a:spcBef>
                <a:spcPct val="0"/>
              </a:spcBef>
              <a:spcAft>
                <a:spcPct val="0"/>
              </a:spcAft>
              <a:defRPr/>
            </a:pPr>
            <a:r>
              <a:rPr lang="zh-CN" altLang="en-US" sz="2400" dirty="0">
                <a:solidFill>
                  <a:srgbClr val="000000"/>
                </a:solidFill>
                <a:latin typeface="Times New Roman" panose="02020603050405020304" charset="0"/>
                <a:sym typeface="Franklin Gothic Book" panose="020B0503020102020204" pitchFamily="34" charset="0"/>
              </a:rPr>
              <a:t>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sym typeface="Franklin Gothic Book" panose="020B0503020102020204" pitchFamily="34" charset="0"/>
            </a:endParaRPr>
          </a:p>
        </p:txBody>
      </p:sp>
      <p:sp>
        <p:nvSpPr>
          <p:cNvPr id="29" name="Rectangle 5"/>
          <p:cNvSpPr/>
          <p:nvPr/>
        </p:nvSpPr>
        <p:spPr>
          <a:xfrm>
            <a:off x="390525" y="107632"/>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sz="2100" b="1" dirty="0">
                <a:solidFill>
                  <a:schemeClr val="accent2">
                    <a:lumMod val="75000"/>
                  </a:schemeClr>
                </a:solidFill>
                <a:latin typeface="微软雅黑" panose="020B0503020204020204" charset="-122"/>
                <a:ea typeface="微软雅黑" panose="020B0503020204020204" charset="-122"/>
              </a:rPr>
              <a:t>10.2  直方图</a:t>
            </a:r>
          </a:p>
        </p:txBody>
      </p:sp>
      <p:sp>
        <p:nvSpPr>
          <p:cNvPr id="32" name="文本框 31"/>
          <p:cNvSpPr txBox="1"/>
          <p:nvPr/>
        </p:nvSpPr>
        <p:spPr>
          <a:xfrm>
            <a:off x="390526" y="736283"/>
            <a:ext cx="8199596" cy="4074319"/>
          </a:xfrm>
          <a:prstGeom prst="rect">
            <a:avLst/>
          </a:prstGeom>
          <a:noFill/>
        </p:spPr>
        <p:txBody>
          <a:bodyPr wrap="square" lIns="68580" tIns="34290" rIns="68580" bIns="34290" rtlCol="0">
            <a:noAutofit/>
          </a:bodyPr>
          <a:lstStyle/>
          <a:p>
            <a:pPr>
              <a:lnSpc>
                <a:spcPct val="150000"/>
              </a:lnSpc>
            </a:pPr>
            <a:r>
              <a:rPr lang="en-US" altLang="zh-CN" sz="2400" dirty="0">
                <a:latin typeface="Times New Roman" panose="02020603050405020304" charset="0"/>
                <a:cs typeface="Times New Roman" panose="02020603050405020304" charset="0"/>
                <a:sym typeface="+mn-ea"/>
              </a:rPr>
              <a:t>        </a:t>
            </a:r>
            <a:r>
              <a:rPr lang="zh-CN" altLang="en-US" sz="2400" dirty="0">
                <a:latin typeface="Times New Roman" panose="02020603050405020304" charset="0"/>
                <a:cs typeface="Times New Roman" panose="02020603050405020304" charset="0"/>
                <a:sym typeface="+mn-ea"/>
              </a:rPr>
              <a:t>费尔兹奖是国际上享有崇高声誉</a:t>
            </a:r>
          </a:p>
          <a:p>
            <a:pPr>
              <a:lnSpc>
                <a:spcPct val="150000"/>
              </a:lnSpc>
            </a:pPr>
            <a:r>
              <a:rPr lang="zh-CN" altLang="en-US" sz="2400" dirty="0">
                <a:latin typeface="Times New Roman" panose="02020603050405020304" charset="0"/>
                <a:cs typeface="Times New Roman" panose="02020603050405020304" charset="0"/>
                <a:sym typeface="+mn-ea"/>
              </a:rPr>
              <a:t>的一个数学奖项</a:t>
            </a:r>
            <a:r>
              <a:rPr lang="en-US" altLang="zh-CN" sz="2400" b="1" dirty="0">
                <a:latin typeface="宋体" panose="02010600030101010101" pitchFamily="2" charset="-122"/>
                <a:ea typeface="宋体" panose="02010600030101010101" pitchFamily="2" charset="-122"/>
                <a:sym typeface="+mn-ea"/>
              </a:rPr>
              <a:t>，</a:t>
            </a:r>
            <a:r>
              <a:rPr lang="zh-CN" altLang="en-US" sz="2400" dirty="0">
                <a:latin typeface="Times New Roman" panose="02020603050405020304" charset="0"/>
                <a:cs typeface="Times New Roman" panose="02020603050405020304" charset="0"/>
                <a:sym typeface="+mn-ea"/>
              </a:rPr>
              <a:t>每 </a:t>
            </a:r>
            <a:r>
              <a:rPr lang="zh-CN" altLang="en-US" sz="2400" b="1" dirty="0">
                <a:latin typeface="Times New Roman" panose="02020603050405020304" charset="0"/>
                <a:cs typeface="Times New Roman" panose="02020603050405020304" charset="0"/>
                <a:sym typeface="+mn-ea"/>
              </a:rPr>
              <a:t>4</a:t>
            </a:r>
            <a:r>
              <a:rPr lang="zh-CN" altLang="en-US" sz="2100" b="1" dirty="0">
                <a:latin typeface="Times New Roman" panose="02020603050405020304" charset="0"/>
                <a:cs typeface="Times New Roman" panose="02020603050405020304" charset="0"/>
                <a:sym typeface="+mn-ea"/>
              </a:rPr>
              <a:t> </a:t>
            </a:r>
            <a:r>
              <a:rPr lang="zh-CN" altLang="en-US" sz="2400" dirty="0">
                <a:latin typeface="Times New Roman" panose="02020603050405020304" charset="0"/>
                <a:cs typeface="Times New Roman" panose="02020603050405020304" charset="0"/>
                <a:sym typeface="+mn-ea"/>
              </a:rPr>
              <a:t>年评选一次</a:t>
            </a:r>
            <a:r>
              <a:rPr lang="en-US" altLang="zh-CN" sz="2400" b="1" dirty="0">
                <a:latin typeface="宋体" panose="02010600030101010101" pitchFamily="2" charset="-122"/>
                <a:ea typeface="宋体" panose="02010600030101010101" pitchFamily="2" charset="-122"/>
                <a:sym typeface="+mn-ea"/>
              </a:rPr>
              <a:t>，</a:t>
            </a:r>
            <a:endParaRPr lang="zh-CN" altLang="en-US" sz="2400" dirty="0">
              <a:latin typeface="Times New Roman" panose="02020603050405020304" charset="0"/>
              <a:cs typeface="Times New Roman" panose="02020603050405020304" charset="0"/>
              <a:sym typeface="+mn-ea"/>
            </a:endParaRPr>
          </a:p>
          <a:p>
            <a:pPr>
              <a:lnSpc>
                <a:spcPct val="150000"/>
              </a:lnSpc>
            </a:pPr>
            <a:r>
              <a:rPr lang="zh-CN" altLang="en-US" sz="2400" dirty="0">
                <a:latin typeface="Times New Roman" panose="02020603050405020304" charset="0"/>
                <a:cs typeface="Times New Roman" panose="02020603050405020304" charset="0"/>
                <a:sym typeface="+mn-ea"/>
              </a:rPr>
              <a:t>主要授予年轻的数学家</a:t>
            </a:r>
            <a:r>
              <a:rPr lang="en-US" altLang="zh-CN" sz="2400" b="1" dirty="0">
                <a:latin typeface="宋体" panose="02010600030101010101" pitchFamily="2" charset="-122"/>
                <a:ea typeface="宋体" panose="02010600030101010101" pitchFamily="2" charset="-122"/>
                <a:sym typeface="+mn-ea"/>
              </a:rPr>
              <a:t>.</a:t>
            </a:r>
            <a:r>
              <a:rPr lang="zh-CN" altLang="en-US" sz="2400" dirty="0">
                <a:latin typeface="Times New Roman" panose="02020603050405020304" charset="0"/>
                <a:cs typeface="Times New Roman" panose="02020603050405020304" charset="0"/>
                <a:sym typeface="+mn-ea"/>
              </a:rPr>
              <a:t>美籍华人</a:t>
            </a:r>
          </a:p>
          <a:p>
            <a:pPr>
              <a:lnSpc>
                <a:spcPct val="150000"/>
              </a:lnSpc>
            </a:pPr>
            <a:r>
              <a:rPr lang="zh-CN" altLang="en-US" sz="2400" dirty="0">
                <a:latin typeface="Times New Roman" panose="02020603050405020304" charset="0"/>
                <a:cs typeface="Times New Roman" panose="02020603050405020304" charset="0"/>
                <a:sym typeface="+mn-ea"/>
              </a:rPr>
              <a:t>丘成桐</a:t>
            </a:r>
            <a:r>
              <a:rPr lang="en-US" altLang="zh-CN" sz="2400" b="1" dirty="0">
                <a:latin typeface="宋体" panose="02010600030101010101" pitchFamily="2" charset="-122"/>
                <a:ea typeface="宋体" panose="02010600030101010101" pitchFamily="2" charset="-122"/>
                <a:sym typeface="+mn-ea"/>
              </a:rPr>
              <a:t>（</a:t>
            </a:r>
            <a:r>
              <a:rPr lang="zh-CN" altLang="en-US" sz="2400" b="1" dirty="0">
                <a:latin typeface="Times New Roman" panose="02020603050405020304" charset="0"/>
                <a:cs typeface="Times New Roman" panose="02020603050405020304" charset="0"/>
                <a:sym typeface="+mn-ea"/>
              </a:rPr>
              <a:t>1949</a:t>
            </a:r>
            <a:r>
              <a:rPr lang="zh-CN" altLang="en-US" sz="2400" dirty="0">
                <a:latin typeface="Times New Roman" panose="02020603050405020304" charset="0"/>
                <a:cs typeface="Times New Roman" panose="02020603050405020304" charset="0"/>
                <a:sym typeface="+mn-ea"/>
              </a:rPr>
              <a:t>年出生</a:t>
            </a:r>
            <a:r>
              <a:rPr lang="en-US" altLang="zh-CN" sz="2400" b="1" dirty="0">
                <a:latin typeface="宋体" panose="02010600030101010101" pitchFamily="2" charset="-122"/>
                <a:ea typeface="宋体" panose="02010600030101010101" pitchFamily="2" charset="-122"/>
                <a:sym typeface="+mn-ea"/>
              </a:rPr>
              <a:t>）</a:t>
            </a:r>
            <a:r>
              <a:rPr lang="zh-CN" altLang="en-US" sz="2400" dirty="0">
                <a:latin typeface="Times New Roman" panose="02020603050405020304" charset="0"/>
                <a:cs typeface="Times New Roman" panose="02020603050405020304" charset="0"/>
                <a:sym typeface="+mn-ea"/>
              </a:rPr>
              <a:t>于</a:t>
            </a:r>
            <a:r>
              <a:rPr lang="zh-CN" altLang="en-US" sz="2400" b="1" dirty="0">
                <a:latin typeface="Times New Roman" panose="02020603050405020304" charset="0"/>
                <a:cs typeface="Times New Roman" panose="02020603050405020304" charset="0"/>
                <a:sym typeface="+mn-ea"/>
              </a:rPr>
              <a:t>1982</a:t>
            </a:r>
            <a:r>
              <a:rPr lang="zh-CN" altLang="en-US" sz="2400" dirty="0">
                <a:latin typeface="Times New Roman" panose="02020603050405020304" charset="0"/>
                <a:cs typeface="Times New Roman" panose="02020603050405020304" charset="0"/>
                <a:sym typeface="+mn-ea"/>
              </a:rPr>
              <a:t>年获</a:t>
            </a:r>
          </a:p>
          <a:p>
            <a:pPr>
              <a:lnSpc>
                <a:spcPct val="150000"/>
              </a:lnSpc>
            </a:pPr>
            <a:r>
              <a:rPr lang="zh-CN" altLang="en-US" sz="2400" dirty="0">
                <a:latin typeface="Times New Roman" panose="02020603050405020304" charset="0"/>
                <a:cs typeface="Times New Roman" panose="02020603050405020304" charset="0"/>
                <a:sym typeface="+mn-ea"/>
              </a:rPr>
              <a:t>费尔兹奖</a:t>
            </a:r>
            <a:r>
              <a:rPr lang="en-US" altLang="zh-CN" sz="2400" b="1" dirty="0">
                <a:latin typeface="宋体" panose="02010600030101010101" pitchFamily="2" charset="-122"/>
                <a:ea typeface="宋体" panose="02010600030101010101" pitchFamily="2" charset="-122"/>
                <a:sym typeface="+mn-ea"/>
              </a:rPr>
              <a:t>. </a:t>
            </a:r>
            <a:r>
              <a:rPr lang="zh-CN" altLang="en-US" sz="2400" dirty="0">
                <a:latin typeface="Times New Roman" panose="02020603050405020304" charset="0"/>
                <a:cs typeface="Times New Roman" panose="02020603050405020304" charset="0"/>
                <a:sym typeface="+mn-ea"/>
              </a:rPr>
              <a:t> </a:t>
            </a:r>
            <a:endParaRPr lang="en-US" altLang="zh-CN" sz="2400" b="1" i="1" dirty="0">
              <a:latin typeface="Times New Roman" panose="02020603050405020304" charset="0"/>
              <a:cs typeface="Times New Roman" panose="02020603050405020304" charset="0"/>
            </a:endParaRPr>
          </a:p>
          <a:p>
            <a:pPr>
              <a:lnSpc>
                <a:spcPct val="150000"/>
              </a:lnSpc>
            </a:pPr>
            <a:endParaRPr lang="zh-CN" altLang="en-US" sz="2400" dirty="0">
              <a:latin typeface="Times New Roman" panose="02020603050405020304" charset="0"/>
              <a:cs typeface="Times New Roman" panose="02020603050405020304" charset="0"/>
            </a:endParaRPr>
          </a:p>
          <a:p>
            <a:pPr>
              <a:lnSpc>
                <a:spcPct val="150000"/>
              </a:lnSpc>
            </a:pPr>
            <a:endParaRPr lang="zh-CN" altLang="en-US" sz="2400" dirty="0">
              <a:latin typeface="Times New Roman" panose="02020603050405020304" charset="0"/>
              <a:cs typeface="Times New Roman" panose="02020603050405020304" charset="0"/>
            </a:endParaRPr>
          </a:p>
          <a:p>
            <a:pPr>
              <a:lnSpc>
                <a:spcPct val="150000"/>
              </a:lnSpc>
            </a:pPr>
            <a:r>
              <a:rPr lang="zh-CN" altLang="en-US" sz="2400" dirty="0">
                <a:latin typeface="Times New Roman" panose="02020603050405020304" charset="0"/>
                <a:cs typeface="Times New Roman" panose="02020603050405020304" charset="0"/>
              </a:rPr>
              <a:t>  </a:t>
            </a:r>
            <a:endParaRPr lang="en-US" altLang="zh-CN" sz="2400" b="1" i="1" dirty="0">
              <a:latin typeface="Times New Roman" panose="02020603050405020304" charset="0"/>
              <a:cs typeface="Times New Roman" panose="02020603050405020304" charset="0"/>
            </a:endParaRPr>
          </a:p>
        </p:txBody>
      </p:sp>
      <p:pic>
        <p:nvPicPr>
          <p:cNvPr id="2" name="图片 1" descr="1490300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62136" y="595789"/>
            <a:ext cx="3472815" cy="4435316"/>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61">
                                            <p:txEl>
                                              <p:pRg st="0" end="0"/>
                                            </p:txEl>
                                          </p:spTgt>
                                        </p:tgtEl>
                                        <p:attrNameLst>
                                          <p:attrName>style.visibility</p:attrName>
                                        </p:attrNameLst>
                                      </p:cBhvr>
                                      <p:to>
                                        <p:strVal val="visible"/>
                                      </p:to>
                                    </p:set>
                                    <p:animEffect transition="in" filter="blinds(horizontal)">
                                      <p:cBhvr>
                                        <p:cTn id="7" dur="500"/>
                                        <p:tgtEl>
                                          <p:spTgt spid="2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build="allAtOnce" bldLvl="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948169" y="3294106"/>
            <a:ext cx="7247667" cy="16201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2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板：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200" dirty="0">
                <a:solidFill>
                  <a:srgbClr val="EEECE1">
                    <a:lumMod val="25000"/>
                  </a:srgbClr>
                </a:solidFill>
                <a:latin typeface="微软雅黑" panose="020B0503020204020204" pitchFamily="34" charset="-122"/>
                <a:ea typeface="微软雅黑" panose="020B0503020204020204" pitchFamily="34" charset="-122"/>
                <a:hlinkClick r:id="rId2"/>
              </a:rPr>
              <a:t>/</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2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素</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材：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5"/>
              </a:rPr>
              <a:t>www.1ppt.com/sucai</a:t>
            </a:r>
            <a:r>
              <a:rPr lang="en-US" altLang="zh-CN" sz="1200" dirty="0">
                <a:solidFill>
                  <a:srgbClr val="EEECE1">
                    <a:lumMod val="25000"/>
                  </a:srgbClr>
                </a:solidFill>
                <a:latin typeface="微软雅黑" panose="020B0503020204020204" pitchFamily="34" charset="-122"/>
                <a:ea typeface="微软雅黑" panose="020B0503020204020204" pitchFamily="34" charset="-122"/>
                <a:hlinkClick r:id="rId5"/>
              </a:rPr>
              <a:t>/</a:t>
            </a:r>
            <a:endParaRPr lang="en-US" altLang="zh-CN" sz="12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2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图</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表：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200" dirty="0">
                <a:solidFill>
                  <a:srgbClr val="EEECE1">
                    <a:lumMod val="25000"/>
                  </a:srgbClr>
                </a:solidFill>
                <a:latin typeface="微软雅黑" panose="020B0503020204020204" pitchFamily="34" charset="-122"/>
                <a:ea typeface="微软雅黑" panose="020B0503020204020204" pitchFamily="34" charset="-122"/>
                <a:hlinkClick r:id="rId7"/>
              </a:rPr>
              <a:t>/</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2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2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2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2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2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Excel</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2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200" dirty="0">
                <a:solidFill>
                  <a:srgbClr val="EEECE1">
                    <a:lumMod val="25000"/>
                  </a:srgbClr>
                </a:solidFill>
                <a:latin typeface="微软雅黑" panose="020B0503020204020204" pitchFamily="34" charset="-122"/>
                <a:ea typeface="微软雅黑" panose="020B0503020204020204" pitchFamily="34" charset="-122"/>
              </a:rPr>
              <a:t>个人简历</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www.1ppt.com/jianli/</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课</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件：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200" dirty="0">
                <a:solidFill>
                  <a:srgbClr val="EEECE1">
                    <a:lumMod val="25000"/>
                  </a:srgbClr>
                </a:solidFill>
                <a:latin typeface="微软雅黑" panose="020B0503020204020204" pitchFamily="34" charset="-122"/>
                <a:ea typeface="微软雅黑" panose="020B0503020204020204" pitchFamily="34" charset="-122"/>
                <a:hlinkClick r:id="rId13"/>
              </a:rPr>
              <a:t>/</a:t>
            </a:r>
            <a:r>
              <a:rPr lang="en-US" altLang="zh-CN" sz="12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200" dirty="0">
                <a:solidFill>
                  <a:srgbClr val="EEECE1">
                    <a:lumMod val="25000"/>
                  </a:srgbClr>
                </a:solidFill>
                <a:latin typeface="微软雅黑" panose="020B0503020204020204" pitchFamily="34" charset="-122"/>
                <a:ea typeface="微软雅黑" panose="020B0503020204020204" pitchFamily="34" charset="-122"/>
              </a:rPr>
              <a:t>手抄报</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www.1ppt.com/shouchaobao/</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试</a:t>
            </a:r>
            <a:r>
              <a:rPr lang="zh-CN" altLang="en-US" sz="1200" dirty="0">
                <a:solidFill>
                  <a:srgbClr val="EEECE1">
                    <a:lumMod val="25000"/>
                  </a:srgbClr>
                </a:solidFill>
                <a:latin typeface="微软雅黑" panose="020B0503020204020204" pitchFamily="34" charset="-122"/>
                <a:ea typeface="微软雅黑" panose="020B0503020204020204" pitchFamily="34" charset="-122"/>
              </a:rPr>
              <a:t>题</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2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sp>
        <p:nvSpPr>
          <p:cNvPr id="15" name="Rectangle 3"/>
          <p:cNvSpPr>
            <a:spLocks noChangeArrowheads="1"/>
          </p:cNvSpPr>
          <p:nvPr/>
        </p:nvSpPr>
        <p:spPr bwMode="auto">
          <a:xfrm>
            <a:off x="396308" y="2323010"/>
            <a:ext cx="4103687" cy="89681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89681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027" name="Picture 3"/>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1612108" y="267184"/>
            <a:ext cx="5919787" cy="17645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29920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7"/>
          <p:cNvSpPr/>
          <p:nvPr/>
        </p:nvSpPr>
        <p:spPr>
          <a:xfrm>
            <a:off x="390525" y="736283"/>
            <a:ext cx="8466773" cy="622459"/>
          </a:xfrm>
          <a:prstGeom prst="rect">
            <a:avLst/>
          </a:prstGeom>
          <a:noFill/>
          <a:ln w="9525">
            <a:noFill/>
          </a:ln>
        </p:spPr>
        <p:txBody>
          <a:bodyPr wrap="square" lIns="68580" tIns="34290" rIns="68580" bIns="34290">
            <a:spAutoFit/>
          </a:bodyPr>
          <a:lstStyle/>
          <a:p>
            <a:pPr defTabSz="342900" fontAlgn="base">
              <a:lnSpc>
                <a:spcPct val="150000"/>
              </a:lnSpc>
              <a:spcBef>
                <a:spcPct val="0"/>
              </a:spcBef>
              <a:spcAft>
                <a:spcPct val="0"/>
              </a:spcAft>
              <a:defRPr/>
            </a:pPr>
            <a:r>
              <a:rPr lang="zh-CN" altLang="en-US" sz="2400" dirty="0">
                <a:solidFill>
                  <a:srgbClr val="000000"/>
                </a:solidFill>
                <a:latin typeface="Times New Roman" panose="02020603050405020304" charset="0"/>
                <a:sym typeface="Franklin Gothic Book" panose="020B0503020102020204" pitchFamily="34" charset="0"/>
              </a:rPr>
              <a:t>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sym typeface="Franklin Gothic Book" panose="020B0503020102020204" pitchFamily="34" charset="0"/>
            </a:endParaRPr>
          </a:p>
        </p:txBody>
      </p:sp>
      <p:sp>
        <p:nvSpPr>
          <p:cNvPr id="29" name="Rectangle 5"/>
          <p:cNvSpPr/>
          <p:nvPr/>
        </p:nvSpPr>
        <p:spPr>
          <a:xfrm>
            <a:off x="390525" y="107632"/>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sz="2100" b="1" dirty="0">
                <a:solidFill>
                  <a:schemeClr val="accent2">
                    <a:lumMod val="75000"/>
                  </a:schemeClr>
                </a:solidFill>
                <a:latin typeface="微软雅黑" panose="020B0503020204020204" charset="-122"/>
                <a:ea typeface="微软雅黑" panose="020B0503020204020204" charset="-122"/>
              </a:rPr>
              <a:t>10.2  直方图</a:t>
            </a:r>
          </a:p>
        </p:txBody>
      </p:sp>
      <p:sp>
        <p:nvSpPr>
          <p:cNvPr id="32" name="文本框 31"/>
          <p:cNvSpPr txBox="1"/>
          <p:nvPr/>
        </p:nvSpPr>
        <p:spPr>
          <a:xfrm>
            <a:off x="390526" y="579120"/>
            <a:ext cx="8199596" cy="4074319"/>
          </a:xfrm>
          <a:prstGeom prst="rect">
            <a:avLst/>
          </a:prstGeom>
          <a:noFill/>
        </p:spPr>
        <p:txBody>
          <a:bodyPr wrap="square" lIns="68580" tIns="34290" rIns="68580" bIns="34290" rtlCol="0">
            <a:noAutofit/>
          </a:bodyPr>
          <a:lstStyle/>
          <a:p>
            <a:pPr>
              <a:lnSpc>
                <a:spcPct val="130000"/>
              </a:lnSpc>
            </a:pPr>
            <a:r>
              <a:rPr lang="en-US" altLang="zh-CN" sz="2400" dirty="0">
                <a:latin typeface="Times New Roman" panose="02020603050405020304" charset="0"/>
                <a:cs typeface="Times New Roman" panose="02020603050405020304" charset="0"/>
              </a:rPr>
              <a:t>     </a:t>
            </a:r>
            <a:r>
              <a:rPr lang="en-US" altLang="zh-CN" sz="1800" dirty="0">
                <a:latin typeface="Times New Roman" panose="02020603050405020304" charset="0"/>
                <a:cs typeface="Times New Roman" panose="02020603050405020304" charset="0"/>
              </a:rPr>
              <a:t>  </a:t>
            </a:r>
            <a:r>
              <a:rPr lang="zh-CN" altLang="en-US" sz="1800" dirty="0">
                <a:solidFill>
                  <a:srgbClr val="00B0F0"/>
                </a:solidFill>
                <a:latin typeface="Times New Roman" panose="02020603050405020304" charset="0"/>
                <a:cs typeface="Times New Roman" panose="02020603050405020304" charset="0"/>
              </a:rPr>
              <a:t>问题</a:t>
            </a:r>
            <a:r>
              <a:rPr lang="zh-CN" altLang="en-US" sz="1800" dirty="0">
                <a:latin typeface="Times New Roman" panose="02020603050405020304" charset="0"/>
                <a:cs typeface="Times New Roman" panose="02020603050405020304" charset="0"/>
              </a:rPr>
              <a:t>    为了参加全校各年级之间的广播体操比赛</a:t>
            </a:r>
            <a:r>
              <a:rPr lang="en-US" altLang="zh-CN" sz="1800" b="1" dirty="0">
                <a:latin typeface="宋体" panose="02010600030101010101" pitchFamily="2" charset="-122"/>
                <a:ea typeface="宋体" panose="02010600030101010101" pitchFamily="2" charset="-122"/>
              </a:rPr>
              <a:t>，</a:t>
            </a:r>
            <a:r>
              <a:rPr lang="zh-CN" altLang="en-US" sz="1800" dirty="0">
                <a:latin typeface="Times New Roman" panose="02020603050405020304" charset="0"/>
                <a:cs typeface="Times New Roman" panose="02020603050405020304" charset="0"/>
              </a:rPr>
              <a:t>七年级准备从</a:t>
            </a:r>
            <a:r>
              <a:rPr lang="en-US" altLang="zh-CN" sz="1800" b="1" dirty="0">
                <a:latin typeface="Times New Roman" panose="02020603050405020304" charset="0"/>
                <a:cs typeface="Times New Roman" panose="02020603050405020304" charset="0"/>
              </a:rPr>
              <a:t>63</a:t>
            </a:r>
            <a:r>
              <a:rPr lang="zh-CN" altLang="en-US" sz="1800" dirty="0">
                <a:latin typeface="Times New Roman" panose="02020603050405020304" charset="0"/>
                <a:cs typeface="Times New Roman" panose="02020603050405020304" charset="0"/>
              </a:rPr>
              <a:t>名同学中挑选身高相差不多的</a:t>
            </a:r>
            <a:r>
              <a:rPr lang="en-US" altLang="zh-CN" sz="1800" b="1" dirty="0">
                <a:latin typeface="Times New Roman" panose="02020603050405020304" charset="0"/>
                <a:cs typeface="Times New Roman" panose="02020603050405020304" charset="0"/>
              </a:rPr>
              <a:t>40</a:t>
            </a:r>
            <a:r>
              <a:rPr lang="zh-CN" altLang="en-US" sz="1800" dirty="0">
                <a:latin typeface="Times New Roman" panose="02020603050405020304" charset="0"/>
                <a:cs typeface="Times New Roman" panose="02020603050405020304" charset="0"/>
              </a:rPr>
              <a:t>名同学参加比赛</a:t>
            </a:r>
            <a:r>
              <a:rPr lang="en-US" altLang="zh-CN" sz="1800" b="1" dirty="0">
                <a:latin typeface="宋体" panose="02010600030101010101" pitchFamily="2" charset="-122"/>
                <a:ea typeface="宋体" panose="02010600030101010101" pitchFamily="2" charset="-122"/>
              </a:rPr>
              <a:t>.</a:t>
            </a:r>
            <a:r>
              <a:rPr lang="zh-CN" altLang="en-US" sz="1800" dirty="0">
                <a:latin typeface="Times New Roman" panose="02020603050405020304" charset="0"/>
                <a:cs typeface="Times New Roman" panose="02020603050405020304" charset="0"/>
              </a:rPr>
              <a:t>为此收集到这</a:t>
            </a:r>
            <a:r>
              <a:rPr lang="en-US" altLang="zh-CN" sz="1800" b="1" dirty="0">
                <a:latin typeface="Times New Roman" panose="02020603050405020304" charset="0"/>
                <a:cs typeface="Times New Roman" panose="02020603050405020304" charset="0"/>
              </a:rPr>
              <a:t>63</a:t>
            </a:r>
            <a:r>
              <a:rPr lang="zh-CN" altLang="en-US" sz="1800" dirty="0">
                <a:latin typeface="Times New Roman" panose="02020603050405020304" charset="0"/>
                <a:cs typeface="Times New Roman" panose="02020603050405020304" charset="0"/>
              </a:rPr>
              <a:t>名同学的身高</a:t>
            </a:r>
            <a:r>
              <a:rPr lang="en-US" altLang="zh-CN" sz="1800" b="1" dirty="0">
                <a:latin typeface="宋体" panose="02010600030101010101" pitchFamily="2" charset="-122"/>
                <a:ea typeface="宋体" panose="02010600030101010101" pitchFamily="2" charset="-122"/>
              </a:rPr>
              <a:t>（</a:t>
            </a:r>
            <a:r>
              <a:rPr lang="zh-CN" altLang="en-US" sz="1800" dirty="0">
                <a:latin typeface="Times New Roman" panose="02020603050405020304" charset="0"/>
                <a:cs typeface="Times New Roman" panose="02020603050405020304" charset="0"/>
              </a:rPr>
              <a:t>单位</a:t>
            </a:r>
            <a:r>
              <a:rPr lang="en-US" altLang="zh-CN" sz="1800" b="1" dirty="0">
                <a:latin typeface="宋体" panose="02010600030101010101" pitchFamily="2" charset="-122"/>
                <a:ea typeface="宋体" panose="02010600030101010101" pitchFamily="2" charset="-122"/>
              </a:rPr>
              <a:t>：</a:t>
            </a:r>
            <a:r>
              <a:rPr lang="en-US" altLang="zh-CN" sz="1800" b="1" dirty="0">
                <a:latin typeface="Times New Roman" panose="02020603050405020304" charset="0"/>
                <a:cs typeface="Times New Roman" panose="02020603050405020304" charset="0"/>
              </a:rPr>
              <a:t>cm</a:t>
            </a:r>
            <a:r>
              <a:rPr lang="en-US" altLang="zh-CN" sz="1800" b="1" dirty="0">
                <a:latin typeface="宋体" panose="02010600030101010101" pitchFamily="2" charset="-122"/>
                <a:ea typeface="宋体" panose="02010600030101010101" pitchFamily="2" charset="-122"/>
              </a:rPr>
              <a:t>)</a:t>
            </a:r>
            <a:r>
              <a:rPr lang="zh-CN" altLang="en-US" sz="1800" dirty="0">
                <a:latin typeface="Times New Roman" panose="02020603050405020304" charset="0"/>
                <a:cs typeface="Times New Roman" panose="02020603050405020304" charset="0"/>
              </a:rPr>
              <a:t>如下</a:t>
            </a:r>
            <a:r>
              <a:rPr lang="en-US" altLang="zh-CN" sz="1800" b="1" dirty="0">
                <a:latin typeface="宋体" panose="02010600030101010101" pitchFamily="2" charset="-122"/>
                <a:ea typeface="宋体" panose="02010600030101010101" pitchFamily="2" charset="-122"/>
              </a:rPr>
              <a:t>：</a:t>
            </a:r>
            <a:endParaRPr lang="zh-CN" altLang="en-US" sz="1800" dirty="0">
              <a:latin typeface="Times New Roman" panose="02020603050405020304" charset="0"/>
              <a:cs typeface="Times New Roman" panose="02020603050405020304" charset="0"/>
            </a:endParaRPr>
          </a:p>
          <a:p>
            <a:pPr>
              <a:lnSpc>
                <a:spcPct val="130000"/>
              </a:lnSpc>
            </a:pPr>
            <a:r>
              <a:rPr lang="zh-CN" altLang="en-US" sz="1800" dirty="0">
                <a:latin typeface="Times New Roman" panose="02020603050405020304" charset="0"/>
                <a:cs typeface="Times New Roman" panose="02020603050405020304" charset="0"/>
              </a:rPr>
              <a:t>         </a:t>
            </a:r>
            <a:r>
              <a:rPr lang="en-US" altLang="zh-CN" sz="1800" b="1" dirty="0">
                <a:latin typeface="Times New Roman" panose="02020603050405020304" charset="0"/>
                <a:cs typeface="Times New Roman" panose="02020603050405020304" charset="0"/>
              </a:rPr>
              <a:t>158   158   160   168   159   159   151   158   159</a:t>
            </a:r>
          </a:p>
          <a:p>
            <a:pPr>
              <a:lnSpc>
                <a:spcPct val="130000"/>
              </a:lnSpc>
            </a:pPr>
            <a:r>
              <a:rPr lang="en-US" altLang="zh-CN" sz="1800" b="1" dirty="0">
                <a:latin typeface="Times New Roman" panose="02020603050405020304" charset="0"/>
                <a:cs typeface="Times New Roman" panose="02020603050405020304" charset="0"/>
              </a:rPr>
              <a:t>         168   158   154   158   154   169   158   158   158</a:t>
            </a:r>
          </a:p>
          <a:p>
            <a:pPr>
              <a:lnSpc>
                <a:spcPct val="130000"/>
              </a:lnSpc>
            </a:pPr>
            <a:r>
              <a:rPr lang="en-US" altLang="zh-CN" sz="1800" b="1" dirty="0">
                <a:latin typeface="Times New Roman" panose="02020603050405020304" charset="0"/>
                <a:cs typeface="Times New Roman" panose="02020603050405020304" charset="0"/>
              </a:rPr>
              <a:t>         159   167   170   153   160   160   159   159   160</a:t>
            </a:r>
          </a:p>
          <a:p>
            <a:pPr>
              <a:lnSpc>
                <a:spcPct val="130000"/>
              </a:lnSpc>
            </a:pPr>
            <a:r>
              <a:rPr lang="en-US" altLang="zh-CN" sz="1800" b="1" dirty="0">
                <a:latin typeface="Times New Roman" panose="02020603050405020304" charset="0"/>
                <a:cs typeface="Times New Roman" panose="02020603050405020304" charset="0"/>
              </a:rPr>
              <a:t>         149   163   163   162   172   161   153   156   162</a:t>
            </a:r>
          </a:p>
          <a:p>
            <a:pPr>
              <a:lnSpc>
                <a:spcPct val="130000"/>
              </a:lnSpc>
            </a:pPr>
            <a:r>
              <a:rPr lang="en-US" altLang="zh-CN" sz="1800" b="1" dirty="0">
                <a:latin typeface="Times New Roman" panose="02020603050405020304" charset="0"/>
                <a:cs typeface="Times New Roman" panose="02020603050405020304" charset="0"/>
              </a:rPr>
              <a:t>         162   163   157   162   162   161   157   157   164</a:t>
            </a:r>
          </a:p>
          <a:p>
            <a:pPr>
              <a:lnSpc>
                <a:spcPct val="130000"/>
              </a:lnSpc>
            </a:pPr>
            <a:r>
              <a:rPr lang="en-US" altLang="zh-CN" sz="1800" b="1" dirty="0">
                <a:latin typeface="Times New Roman" panose="02020603050405020304" charset="0"/>
                <a:cs typeface="Times New Roman" panose="02020603050405020304" charset="0"/>
              </a:rPr>
              <a:t>         155   156   165   166   156   154   166   164   165</a:t>
            </a:r>
          </a:p>
          <a:p>
            <a:pPr>
              <a:lnSpc>
                <a:spcPct val="130000"/>
              </a:lnSpc>
            </a:pPr>
            <a:r>
              <a:rPr lang="en-US" altLang="zh-CN" sz="1800" b="1" dirty="0">
                <a:latin typeface="Times New Roman" panose="02020603050405020304" charset="0"/>
                <a:cs typeface="Times New Roman" panose="02020603050405020304" charset="0"/>
              </a:rPr>
              <a:t>         156   157   153   165   159   157   155   164   156</a:t>
            </a:r>
            <a:endParaRPr lang="zh-CN" altLang="en-US" sz="1800" dirty="0">
              <a:latin typeface="Times New Roman" panose="02020603050405020304" charset="0"/>
              <a:cs typeface="Times New Roman" panose="02020603050405020304" charset="0"/>
            </a:endParaRPr>
          </a:p>
          <a:p>
            <a:pPr>
              <a:lnSpc>
                <a:spcPct val="130000"/>
              </a:lnSpc>
            </a:pPr>
            <a:r>
              <a:rPr lang="zh-CN" altLang="en-US" sz="1800" dirty="0">
                <a:latin typeface="Times New Roman" panose="02020603050405020304" charset="0"/>
                <a:cs typeface="Times New Roman" panose="02020603050405020304" charset="0"/>
              </a:rPr>
              <a:t>        选择身高在哪个范围的同学参加呢</a:t>
            </a:r>
            <a:r>
              <a:rPr lang="en-US" altLang="zh-CN" sz="1800" b="1" dirty="0">
                <a:latin typeface="宋体" panose="02010600030101010101" pitchFamily="2" charset="-122"/>
                <a:ea typeface="宋体" panose="02010600030101010101" pitchFamily="2" charset="-122"/>
              </a:rPr>
              <a:t>?</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61">
                                            <p:txEl>
                                              <p:pRg st="0" end="0"/>
                                            </p:txEl>
                                          </p:spTgt>
                                        </p:tgtEl>
                                        <p:attrNameLst>
                                          <p:attrName>style.visibility</p:attrName>
                                        </p:attrNameLst>
                                      </p:cBhvr>
                                      <p:to>
                                        <p:strVal val="visible"/>
                                      </p:to>
                                    </p:set>
                                    <p:animEffect transition="in" filter="blinds(horizontal)">
                                      <p:cBhvr>
                                        <p:cTn id="7" dur="500"/>
                                        <p:tgtEl>
                                          <p:spTgt spid="2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build="allAtOnce" bldLvl="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7"/>
          <p:cNvSpPr/>
          <p:nvPr/>
        </p:nvSpPr>
        <p:spPr>
          <a:xfrm>
            <a:off x="390525" y="736283"/>
            <a:ext cx="8466773" cy="622459"/>
          </a:xfrm>
          <a:prstGeom prst="rect">
            <a:avLst/>
          </a:prstGeom>
          <a:noFill/>
          <a:ln w="9525">
            <a:noFill/>
          </a:ln>
        </p:spPr>
        <p:txBody>
          <a:bodyPr wrap="square" lIns="68580" tIns="34290" rIns="68580" bIns="34290">
            <a:spAutoFit/>
          </a:bodyPr>
          <a:lstStyle/>
          <a:p>
            <a:pPr defTabSz="342900" fontAlgn="base">
              <a:lnSpc>
                <a:spcPct val="150000"/>
              </a:lnSpc>
              <a:spcBef>
                <a:spcPct val="0"/>
              </a:spcBef>
              <a:spcAft>
                <a:spcPct val="0"/>
              </a:spcAft>
              <a:defRPr/>
            </a:pPr>
            <a:r>
              <a:rPr lang="zh-CN" altLang="en-US" sz="2400" dirty="0">
                <a:solidFill>
                  <a:srgbClr val="000000"/>
                </a:solidFill>
                <a:latin typeface="Times New Roman" panose="02020603050405020304" charset="0"/>
                <a:sym typeface="Franklin Gothic Book" panose="020B0503020102020204" pitchFamily="34" charset="0"/>
              </a:rPr>
              <a:t>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sym typeface="Franklin Gothic Book" panose="020B0503020102020204" pitchFamily="34" charset="0"/>
            </a:endParaRPr>
          </a:p>
        </p:txBody>
      </p:sp>
      <p:sp>
        <p:nvSpPr>
          <p:cNvPr id="29" name="Rectangle 5"/>
          <p:cNvSpPr/>
          <p:nvPr/>
        </p:nvSpPr>
        <p:spPr>
          <a:xfrm>
            <a:off x="390525" y="107632"/>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sz="2100" b="1" dirty="0">
                <a:solidFill>
                  <a:schemeClr val="accent2">
                    <a:lumMod val="75000"/>
                  </a:schemeClr>
                </a:solidFill>
                <a:latin typeface="微软雅黑" panose="020B0503020204020204" charset="-122"/>
                <a:ea typeface="微软雅黑" panose="020B0503020204020204" charset="-122"/>
              </a:rPr>
              <a:t>10.2  直方图</a:t>
            </a:r>
          </a:p>
        </p:txBody>
      </p:sp>
      <p:sp>
        <p:nvSpPr>
          <p:cNvPr id="32" name="文本框 31"/>
          <p:cNvSpPr txBox="1"/>
          <p:nvPr/>
        </p:nvSpPr>
        <p:spPr>
          <a:xfrm>
            <a:off x="390526" y="776764"/>
            <a:ext cx="8199596" cy="4074319"/>
          </a:xfrm>
          <a:prstGeom prst="rect">
            <a:avLst/>
          </a:prstGeom>
          <a:noFill/>
        </p:spPr>
        <p:txBody>
          <a:bodyPr wrap="square" lIns="68580" tIns="34290" rIns="68580" bIns="34290" rtlCol="0">
            <a:noAutofit/>
          </a:bodyPr>
          <a:lstStyle/>
          <a:p>
            <a:pPr>
              <a:lnSpc>
                <a:spcPct val="150000"/>
              </a:lnSpc>
            </a:pPr>
            <a:r>
              <a:rPr lang="en-US" altLang="zh-CN" sz="2400" dirty="0">
                <a:latin typeface="Times New Roman" panose="02020603050405020304" charset="0"/>
                <a:cs typeface="Times New Roman" panose="02020603050405020304" charset="0"/>
              </a:rPr>
              <a:t>         </a:t>
            </a:r>
            <a:r>
              <a:rPr lang="zh-CN" altLang="en-US" sz="2400" dirty="0">
                <a:latin typeface="Times New Roman" panose="02020603050405020304" charset="0"/>
                <a:cs typeface="Times New Roman" panose="02020603050405020304" charset="0"/>
              </a:rPr>
              <a:t>为了使选取的参赛选手身高比较整齐</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需要知道数据</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身高</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的分布情况</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即在哪些身高范围的同学比较多</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而哪些身高范围的同学比较少</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为此可以通过对这些数据适当分组来进行整理</a:t>
            </a:r>
            <a:r>
              <a:rPr lang="en-US" altLang="zh-CN" sz="2400" b="1" dirty="0">
                <a:latin typeface="宋体" panose="02010600030101010101" pitchFamily="2" charset="-122"/>
                <a:ea typeface="宋体" panose="02010600030101010101" pitchFamily="2" charset="-122"/>
              </a:rPr>
              <a:t>.</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61">
                                            <p:txEl>
                                              <p:pRg st="0" end="0"/>
                                            </p:txEl>
                                          </p:spTgt>
                                        </p:tgtEl>
                                        <p:attrNameLst>
                                          <p:attrName>style.visibility</p:attrName>
                                        </p:attrNameLst>
                                      </p:cBhvr>
                                      <p:to>
                                        <p:strVal val="visible"/>
                                      </p:to>
                                    </p:set>
                                    <p:animEffect transition="in" filter="blinds(horizontal)">
                                      <p:cBhvr>
                                        <p:cTn id="7" dur="500"/>
                                        <p:tgtEl>
                                          <p:spTgt spid="2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build="allAtOnce" bldLvl="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7"/>
          <p:cNvSpPr/>
          <p:nvPr/>
        </p:nvSpPr>
        <p:spPr>
          <a:xfrm>
            <a:off x="390525" y="736283"/>
            <a:ext cx="8466773" cy="622459"/>
          </a:xfrm>
          <a:prstGeom prst="rect">
            <a:avLst/>
          </a:prstGeom>
          <a:noFill/>
          <a:ln w="9525">
            <a:noFill/>
          </a:ln>
        </p:spPr>
        <p:txBody>
          <a:bodyPr wrap="square" lIns="68580" tIns="34290" rIns="68580" bIns="34290">
            <a:spAutoFit/>
          </a:bodyPr>
          <a:lstStyle/>
          <a:p>
            <a:pPr defTabSz="342900" fontAlgn="base">
              <a:lnSpc>
                <a:spcPct val="150000"/>
              </a:lnSpc>
              <a:spcBef>
                <a:spcPct val="0"/>
              </a:spcBef>
              <a:spcAft>
                <a:spcPct val="0"/>
              </a:spcAft>
              <a:defRPr/>
            </a:pPr>
            <a:r>
              <a:rPr lang="zh-CN" altLang="en-US" sz="2400" dirty="0">
                <a:solidFill>
                  <a:srgbClr val="000000"/>
                </a:solidFill>
                <a:latin typeface="Times New Roman" panose="02020603050405020304" charset="0"/>
                <a:sym typeface="Franklin Gothic Book" panose="020B0503020102020204" pitchFamily="34" charset="0"/>
              </a:rPr>
              <a:t>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sym typeface="Franklin Gothic Book" panose="020B0503020102020204" pitchFamily="34" charset="0"/>
            </a:endParaRPr>
          </a:p>
        </p:txBody>
      </p:sp>
      <p:sp>
        <p:nvSpPr>
          <p:cNvPr id="29" name="Rectangle 5"/>
          <p:cNvSpPr/>
          <p:nvPr/>
        </p:nvSpPr>
        <p:spPr>
          <a:xfrm>
            <a:off x="390525" y="107632"/>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sz="2100" b="1" dirty="0">
                <a:solidFill>
                  <a:schemeClr val="accent2">
                    <a:lumMod val="75000"/>
                  </a:schemeClr>
                </a:solidFill>
                <a:latin typeface="微软雅黑" panose="020B0503020204020204" charset="-122"/>
                <a:ea typeface="微软雅黑" panose="020B0503020204020204" charset="-122"/>
              </a:rPr>
              <a:t>10.2  直方图</a:t>
            </a:r>
          </a:p>
        </p:txBody>
      </p:sp>
      <p:sp>
        <p:nvSpPr>
          <p:cNvPr id="32" name="文本框 31"/>
          <p:cNvSpPr txBox="1"/>
          <p:nvPr/>
        </p:nvSpPr>
        <p:spPr>
          <a:xfrm>
            <a:off x="390526" y="736283"/>
            <a:ext cx="8199596" cy="4074319"/>
          </a:xfrm>
          <a:prstGeom prst="rect">
            <a:avLst/>
          </a:prstGeom>
          <a:noFill/>
        </p:spPr>
        <p:txBody>
          <a:bodyPr wrap="square" lIns="68580" tIns="34290" rIns="68580" bIns="34290" rtlCol="0">
            <a:noAutofit/>
          </a:bodyPr>
          <a:lstStyle/>
          <a:p>
            <a:pPr>
              <a:lnSpc>
                <a:spcPct val="150000"/>
              </a:lnSpc>
            </a:pPr>
            <a:r>
              <a:rPr lang="en-US" altLang="zh-CN" sz="2400" dirty="0">
                <a:latin typeface="Times New Roman" panose="02020603050405020304" charset="0"/>
                <a:cs typeface="Times New Roman" panose="02020603050405020304" charset="0"/>
              </a:rPr>
              <a:t>       </a:t>
            </a:r>
            <a:r>
              <a:rPr lang="en-US" altLang="zh-CN" sz="2400" b="1" dirty="0">
                <a:latin typeface="华文楷体" panose="02010600040101010101" charset="-122"/>
                <a:ea typeface="华文楷体" panose="02010600040101010101" charset="-122"/>
                <a:cs typeface="华文楷体" panose="02010600040101010101" charset="-122"/>
              </a:rPr>
              <a:t> 1.</a:t>
            </a:r>
            <a:r>
              <a:rPr lang="zh-CN" altLang="en-US" sz="2400" b="1" dirty="0">
                <a:latin typeface="华文楷体" panose="02010600040101010101" charset="-122"/>
                <a:ea typeface="华文楷体" panose="02010600040101010101" charset="-122"/>
                <a:cs typeface="华文楷体" panose="02010600040101010101" charset="-122"/>
              </a:rPr>
              <a:t>计算最大值与最小值的差</a:t>
            </a:r>
          </a:p>
          <a:p>
            <a:pPr>
              <a:lnSpc>
                <a:spcPct val="150000"/>
              </a:lnSpc>
            </a:pPr>
            <a:r>
              <a:rPr lang="zh-CN" altLang="en-US" sz="2400" dirty="0">
                <a:latin typeface="Times New Roman" panose="02020603050405020304" charset="0"/>
                <a:cs typeface="Times New Roman" panose="02020603050405020304" charset="0"/>
              </a:rPr>
              <a:t>        在上面的数据中</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最小值是</a:t>
            </a:r>
            <a:r>
              <a:rPr lang="en-US" altLang="zh-CN" sz="2400" b="1" dirty="0">
                <a:latin typeface="Times New Roman" panose="02020603050405020304" charset="0"/>
                <a:cs typeface="Times New Roman" panose="02020603050405020304" charset="0"/>
              </a:rPr>
              <a:t>149</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最大值是</a:t>
            </a:r>
            <a:r>
              <a:rPr lang="en-US" altLang="zh-CN" sz="2400" b="1" dirty="0">
                <a:latin typeface="Times New Roman" panose="02020603050405020304" charset="0"/>
                <a:cs typeface="Times New Roman" panose="02020603050405020304" charset="0"/>
              </a:rPr>
              <a:t>172</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最大值与最小值的差是</a:t>
            </a:r>
            <a:r>
              <a:rPr lang="en-US" altLang="zh-CN" sz="2400" b="1" dirty="0">
                <a:latin typeface="Times New Roman" panose="02020603050405020304" charset="0"/>
                <a:cs typeface="Times New Roman" panose="02020603050405020304" charset="0"/>
              </a:rPr>
              <a:t>23</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说明身高的变化范围是</a:t>
            </a:r>
            <a:r>
              <a:rPr lang="en-US" altLang="zh-CN" sz="2400" b="1" dirty="0">
                <a:latin typeface="Times New Roman" panose="02020603050405020304" charset="0"/>
                <a:cs typeface="Times New Roman" panose="02020603050405020304" charset="0"/>
              </a:rPr>
              <a:t>23</a:t>
            </a:r>
            <a:r>
              <a:rPr lang="en-US" altLang="zh-CN" sz="2400" b="1" dirty="0">
                <a:latin typeface="宋体" panose="02010600030101010101" pitchFamily="2" charset="-122"/>
                <a:ea typeface="宋体" panose="02010600030101010101" pitchFamily="2" charset="-122"/>
              </a:rPr>
              <a:t>. </a:t>
            </a:r>
            <a:endParaRPr lang="en-US" altLang="zh-CN" sz="2400" b="1" i="1" dirty="0">
              <a:latin typeface="Times New Roman" panose="02020603050405020304" charset="0"/>
              <a:cs typeface="Times New Roman" panose="02020603050405020304" charset="0"/>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61">
                                            <p:txEl>
                                              <p:pRg st="0" end="0"/>
                                            </p:txEl>
                                          </p:spTgt>
                                        </p:tgtEl>
                                        <p:attrNameLst>
                                          <p:attrName>style.visibility</p:attrName>
                                        </p:attrNameLst>
                                      </p:cBhvr>
                                      <p:to>
                                        <p:strVal val="visible"/>
                                      </p:to>
                                    </p:set>
                                    <p:animEffect transition="in" filter="blinds(horizontal)">
                                      <p:cBhvr>
                                        <p:cTn id="7" dur="500"/>
                                        <p:tgtEl>
                                          <p:spTgt spid="2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build="allAtOnce"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7"/>
          <p:cNvSpPr/>
          <p:nvPr/>
        </p:nvSpPr>
        <p:spPr>
          <a:xfrm>
            <a:off x="390525" y="736283"/>
            <a:ext cx="8466773" cy="622459"/>
          </a:xfrm>
          <a:prstGeom prst="rect">
            <a:avLst/>
          </a:prstGeom>
          <a:noFill/>
          <a:ln w="9525">
            <a:noFill/>
          </a:ln>
        </p:spPr>
        <p:txBody>
          <a:bodyPr wrap="square" lIns="68580" tIns="34290" rIns="68580" bIns="34290">
            <a:spAutoFit/>
          </a:bodyPr>
          <a:lstStyle/>
          <a:p>
            <a:pPr defTabSz="342900" fontAlgn="base">
              <a:lnSpc>
                <a:spcPct val="150000"/>
              </a:lnSpc>
              <a:spcBef>
                <a:spcPct val="0"/>
              </a:spcBef>
              <a:spcAft>
                <a:spcPct val="0"/>
              </a:spcAft>
              <a:defRPr/>
            </a:pPr>
            <a:r>
              <a:rPr lang="zh-CN" altLang="en-US" sz="2400" dirty="0">
                <a:solidFill>
                  <a:srgbClr val="000000"/>
                </a:solidFill>
                <a:latin typeface="Times New Roman" panose="02020603050405020304" charset="0"/>
                <a:sym typeface="Franklin Gothic Book" panose="020B0503020102020204" pitchFamily="34" charset="0"/>
              </a:rPr>
              <a:t>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sym typeface="Franklin Gothic Book" panose="020B0503020102020204" pitchFamily="34" charset="0"/>
            </a:endParaRPr>
          </a:p>
        </p:txBody>
      </p:sp>
      <p:sp>
        <p:nvSpPr>
          <p:cNvPr id="29" name="Rectangle 5"/>
          <p:cNvSpPr/>
          <p:nvPr/>
        </p:nvSpPr>
        <p:spPr>
          <a:xfrm>
            <a:off x="390525" y="107632"/>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sz="2100" b="1" dirty="0">
                <a:solidFill>
                  <a:schemeClr val="accent2">
                    <a:lumMod val="75000"/>
                  </a:schemeClr>
                </a:solidFill>
                <a:latin typeface="微软雅黑" panose="020B0503020204020204" charset="-122"/>
                <a:ea typeface="微软雅黑" panose="020B0503020204020204" charset="-122"/>
              </a:rPr>
              <a:t>10.2  直方图</a:t>
            </a:r>
          </a:p>
        </p:txBody>
      </p:sp>
      <p:sp>
        <p:nvSpPr>
          <p:cNvPr id="32" name="文本框 31"/>
          <p:cNvSpPr txBox="1"/>
          <p:nvPr/>
        </p:nvSpPr>
        <p:spPr>
          <a:xfrm>
            <a:off x="390526" y="792957"/>
            <a:ext cx="8199596" cy="4074319"/>
          </a:xfrm>
          <a:prstGeom prst="rect">
            <a:avLst/>
          </a:prstGeom>
          <a:noFill/>
        </p:spPr>
        <p:txBody>
          <a:bodyPr wrap="square" lIns="68580" tIns="34290" rIns="68580" bIns="34290" rtlCol="0">
            <a:noAutofit/>
          </a:bodyPr>
          <a:lstStyle/>
          <a:p>
            <a:pPr>
              <a:lnSpc>
                <a:spcPct val="150000"/>
              </a:lnSpc>
            </a:pPr>
            <a:r>
              <a:rPr lang="en-US" altLang="zh-CN" sz="2400" dirty="0">
                <a:latin typeface="Times New Roman" panose="02020603050405020304" charset="0"/>
                <a:cs typeface="Times New Roman" panose="02020603050405020304" charset="0"/>
              </a:rPr>
              <a:t>        </a:t>
            </a:r>
            <a:r>
              <a:rPr lang="en-US" altLang="zh-CN" sz="2400" b="1" dirty="0">
                <a:latin typeface="华文楷体" panose="02010600040101010101" charset="-122"/>
                <a:ea typeface="华文楷体" panose="02010600040101010101" charset="-122"/>
                <a:cs typeface="华文楷体" panose="02010600040101010101" charset="-122"/>
              </a:rPr>
              <a:t> 2.</a:t>
            </a:r>
            <a:r>
              <a:rPr lang="zh-CN" altLang="en-US" sz="2400" b="1" dirty="0">
                <a:latin typeface="华文楷体" panose="02010600040101010101" charset="-122"/>
                <a:ea typeface="华文楷体" panose="02010600040101010101" charset="-122"/>
                <a:cs typeface="华文楷体" panose="02010600040101010101" charset="-122"/>
              </a:rPr>
              <a:t>决定组距和组数</a:t>
            </a:r>
          </a:p>
          <a:p>
            <a:pPr>
              <a:lnSpc>
                <a:spcPct val="150000"/>
              </a:lnSpc>
            </a:pPr>
            <a:r>
              <a:rPr lang="zh-CN" altLang="en-US" sz="2400" dirty="0">
                <a:latin typeface="Times New Roman" panose="02020603050405020304" charset="0"/>
                <a:cs typeface="Times New Roman" panose="02020603050405020304" charset="0"/>
              </a:rPr>
              <a:t>         把所有数据分成若干组</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每个小组的两个端点之间的距离</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组内数据的取值范围</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称为</a:t>
            </a:r>
            <a:r>
              <a:rPr lang="zh-CN" altLang="en-US" sz="2400" dirty="0">
                <a:solidFill>
                  <a:srgbClr val="00B0F0"/>
                </a:solidFill>
                <a:latin typeface="Times New Roman" panose="02020603050405020304" charset="0"/>
                <a:cs typeface="Times New Roman" panose="02020603050405020304" charset="0"/>
              </a:rPr>
              <a:t>组距</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根据问题的需要</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各组的组距可以相同或不同</a:t>
            </a:r>
            <a:r>
              <a:rPr lang="en-US" altLang="zh-CN" sz="2400" b="1" dirty="0">
                <a:latin typeface="宋体" panose="02010600030101010101" pitchFamily="2" charset="-122"/>
                <a:ea typeface="宋体" panose="02010600030101010101" pitchFamily="2" charset="-122"/>
                <a:sym typeface="+mn-ea"/>
              </a:rPr>
              <a:t>.</a:t>
            </a:r>
            <a:r>
              <a:rPr lang="zh-CN" altLang="en-US" sz="2400" dirty="0">
                <a:latin typeface="Times New Roman" panose="02020603050405020304" charset="0"/>
                <a:cs typeface="Times New Roman" panose="02020603050405020304" charset="0"/>
              </a:rPr>
              <a:t>本问题中我们作等距分组</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即令各组的组距相同</a:t>
            </a:r>
            <a:r>
              <a:rPr lang="en-US" altLang="zh-CN" sz="2400" b="1" dirty="0">
                <a:latin typeface="宋体" panose="02010600030101010101" pitchFamily="2" charset="-122"/>
                <a:ea typeface="宋体" panose="02010600030101010101" pitchFamily="2" charset="-122"/>
              </a:rPr>
              <a:t>.</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61">
                                            <p:txEl>
                                              <p:pRg st="0" end="0"/>
                                            </p:txEl>
                                          </p:spTgt>
                                        </p:tgtEl>
                                        <p:attrNameLst>
                                          <p:attrName>style.visibility</p:attrName>
                                        </p:attrNameLst>
                                      </p:cBhvr>
                                      <p:to>
                                        <p:strVal val="visible"/>
                                      </p:to>
                                    </p:set>
                                    <p:animEffect transition="in" filter="blinds(horizontal)">
                                      <p:cBhvr>
                                        <p:cTn id="7" dur="500"/>
                                        <p:tgtEl>
                                          <p:spTgt spid="2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build="allAtOnce" bldLvl="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7"/>
          <p:cNvSpPr/>
          <p:nvPr/>
        </p:nvSpPr>
        <p:spPr>
          <a:xfrm>
            <a:off x="390525" y="736283"/>
            <a:ext cx="8466773" cy="622459"/>
          </a:xfrm>
          <a:prstGeom prst="rect">
            <a:avLst/>
          </a:prstGeom>
          <a:noFill/>
          <a:ln w="9525">
            <a:noFill/>
          </a:ln>
        </p:spPr>
        <p:txBody>
          <a:bodyPr wrap="square" lIns="68580" tIns="34290" rIns="68580" bIns="34290">
            <a:spAutoFit/>
          </a:bodyPr>
          <a:lstStyle/>
          <a:p>
            <a:pPr defTabSz="342900" fontAlgn="base">
              <a:lnSpc>
                <a:spcPct val="150000"/>
              </a:lnSpc>
              <a:spcBef>
                <a:spcPct val="0"/>
              </a:spcBef>
              <a:spcAft>
                <a:spcPct val="0"/>
              </a:spcAft>
              <a:defRPr/>
            </a:pPr>
            <a:r>
              <a:rPr lang="zh-CN" altLang="en-US" sz="2400" dirty="0">
                <a:solidFill>
                  <a:srgbClr val="000000"/>
                </a:solidFill>
                <a:latin typeface="Times New Roman" panose="02020603050405020304" charset="0"/>
                <a:sym typeface="Franklin Gothic Book" panose="020B0503020102020204" pitchFamily="34" charset="0"/>
              </a:rPr>
              <a:t>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sym typeface="Franklin Gothic Book" panose="020B0503020102020204" pitchFamily="34" charset="0"/>
            </a:endParaRPr>
          </a:p>
        </p:txBody>
      </p:sp>
      <p:sp>
        <p:nvSpPr>
          <p:cNvPr id="29" name="Rectangle 5"/>
          <p:cNvSpPr/>
          <p:nvPr/>
        </p:nvSpPr>
        <p:spPr>
          <a:xfrm>
            <a:off x="390525" y="107632"/>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sz="2100" b="1" dirty="0">
                <a:solidFill>
                  <a:schemeClr val="accent2">
                    <a:lumMod val="75000"/>
                  </a:schemeClr>
                </a:solidFill>
                <a:latin typeface="微软雅黑" panose="020B0503020204020204" charset="-122"/>
                <a:ea typeface="微软雅黑" panose="020B0503020204020204" charset="-122"/>
              </a:rPr>
              <a:t>10.2  直方图</a:t>
            </a:r>
          </a:p>
        </p:txBody>
      </p:sp>
      <p:sp>
        <p:nvSpPr>
          <p:cNvPr id="32" name="文本框 31"/>
          <p:cNvSpPr txBox="1"/>
          <p:nvPr/>
        </p:nvSpPr>
        <p:spPr>
          <a:xfrm>
            <a:off x="390526" y="736283"/>
            <a:ext cx="8466296" cy="4074319"/>
          </a:xfrm>
          <a:prstGeom prst="rect">
            <a:avLst/>
          </a:prstGeom>
          <a:noFill/>
        </p:spPr>
        <p:txBody>
          <a:bodyPr wrap="square" lIns="68580" tIns="34290" rIns="68580" bIns="34290" rtlCol="0">
            <a:noAutofit/>
          </a:bodyPr>
          <a:lstStyle/>
          <a:p>
            <a:pPr>
              <a:lnSpc>
                <a:spcPct val="150000"/>
              </a:lnSpc>
            </a:pPr>
            <a:r>
              <a:rPr lang="en-US" altLang="zh-CN" sz="2400">
                <a:latin typeface="Times New Roman" panose="02020603050405020304" charset="0"/>
                <a:cs typeface="Times New Roman" panose="02020603050405020304" charset="0"/>
              </a:rPr>
              <a:t>         </a:t>
            </a:r>
            <a:r>
              <a:rPr lang="zh-CN" altLang="en-US" sz="2400">
                <a:latin typeface="Times New Roman" panose="02020603050405020304" charset="0"/>
                <a:cs typeface="Times New Roman" panose="02020603050405020304" charset="0"/>
              </a:rPr>
              <a:t>如果从最小值起每隔</a:t>
            </a:r>
            <a:r>
              <a:rPr lang="en-US" altLang="zh-CN" sz="2400" b="1">
                <a:latin typeface="Times New Roman" panose="02020603050405020304" charset="0"/>
                <a:cs typeface="Times New Roman" panose="02020603050405020304" charset="0"/>
              </a:rPr>
              <a:t>3</a:t>
            </a:r>
            <a:r>
              <a:rPr lang="zh-CN" altLang="en-US" sz="2400">
                <a:latin typeface="Times New Roman" panose="02020603050405020304" charset="0"/>
                <a:cs typeface="Times New Roman" panose="02020603050405020304" charset="0"/>
              </a:rPr>
              <a:t>作为一组</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那么由于</a:t>
            </a:r>
          </a:p>
          <a:p>
            <a:pPr>
              <a:lnSpc>
                <a:spcPct val="150000"/>
              </a:lnSpc>
            </a:pPr>
            <a:endParaRPr lang="zh-CN" altLang="en-US" sz="2400">
              <a:latin typeface="Times New Roman" panose="02020603050405020304" charset="0"/>
              <a:cs typeface="Times New Roman" panose="02020603050405020304" charset="0"/>
            </a:endParaRPr>
          </a:p>
          <a:p>
            <a:pPr>
              <a:lnSpc>
                <a:spcPct val="150000"/>
              </a:lnSpc>
            </a:pPr>
            <a:r>
              <a:rPr lang="zh-CN" altLang="en-US" sz="2400">
                <a:latin typeface="Times New Roman" panose="02020603050405020304" charset="0"/>
                <a:cs typeface="Times New Roman" panose="02020603050405020304" charset="0"/>
              </a:rPr>
              <a:t>       </a:t>
            </a:r>
          </a:p>
          <a:p>
            <a:pPr>
              <a:lnSpc>
                <a:spcPct val="150000"/>
              </a:lnSpc>
            </a:pPr>
            <a:r>
              <a:rPr lang="zh-CN" altLang="en-US" sz="2400">
                <a:latin typeface="Times New Roman" panose="02020603050405020304" charset="0"/>
                <a:cs typeface="Times New Roman" panose="02020603050405020304" charset="0"/>
              </a:rPr>
              <a:t>        所以要将数据分成 </a:t>
            </a:r>
            <a:r>
              <a:rPr lang="en-US" altLang="zh-CN" sz="2400" b="1">
                <a:latin typeface="Times New Roman" panose="02020603050405020304" charset="0"/>
                <a:cs typeface="Times New Roman" panose="02020603050405020304" charset="0"/>
              </a:rPr>
              <a:t>8 </a:t>
            </a:r>
            <a:r>
              <a:rPr lang="zh-CN" altLang="en-US" sz="2400">
                <a:latin typeface="Times New Roman" panose="02020603050405020304" charset="0"/>
                <a:cs typeface="Times New Roman" panose="02020603050405020304" charset="0"/>
              </a:rPr>
              <a:t>组</a:t>
            </a:r>
            <a:r>
              <a:rPr lang="en-US" altLang="zh-CN" sz="2400" b="1">
                <a:latin typeface="宋体" panose="02010600030101010101" pitchFamily="2" charset="-122"/>
                <a:ea typeface="宋体" panose="02010600030101010101" pitchFamily="2" charset="-122"/>
              </a:rPr>
              <a:t>：</a:t>
            </a:r>
            <a:r>
              <a:rPr lang="en-US" altLang="zh-CN" sz="2400" b="1">
                <a:latin typeface="Times New Roman" panose="02020603050405020304" charset="0"/>
                <a:cs typeface="Times New Roman" panose="02020603050405020304" charset="0"/>
              </a:rPr>
              <a:t>149 ≤ </a:t>
            </a:r>
            <a:r>
              <a:rPr lang="en-US" altLang="zh-CN" sz="2400" b="1" i="1">
                <a:latin typeface="Times New Roman" panose="02020603050405020304" charset="0"/>
                <a:cs typeface="Times New Roman" panose="02020603050405020304" charset="0"/>
              </a:rPr>
              <a:t>x</a:t>
            </a:r>
            <a:r>
              <a:rPr lang="en-US" altLang="zh-CN" sz="2400" b="1">
                <a:latin typeface="Times New Roman" panose="02020603050405020304" charset="0"/>
                <a:cs typeface="Times New Roman" panose="02020603050405020304" charset="0"/>
              </a:rPr>
              <a:t> &lt; 152</a:t>
            </a:r>
            <a:r>
              <a:rPr lang="en-US" altLang="zh-CN" sz="2400" b="1">
                <a:latin typeface="宋体" panose="02010600030101010101" pitchFamily="2" charset="-122"/>
                <a:ea typeface="宋体" panose="02010600030101010101" pitchFamily="2" charset="-122"/>
              </a:rPr>
              <a:t>，</a:t>
            </a:r>
            <a:r>
              <a:rPr lang="en-US" altLang="zh-CN" sz="2400" b="1">
                <a:latin typeface="Times New Roman" panose="02020603050405020304" charset="0"/>
                <a:cs typeface="Times New Roman" panose="02020603050405020304" charset="0"/>
              </a:rPr>
              <a:t>152 </a:t>
            </a:r>
            <a:r>
              <a:rPr lang="en-US" altLang="zh-CN" sz="2400" b="1">
                <a:latin typeface="Times New Roman" panose="02020603050405020304" charset="0"/>
                <a:cs typeface="Times New Roman" panose="02020603050405020304" charset="0"/>
                <a:sym typeface="+mn-ea"/>
              </a:rPr>
              <a:t>≤ </a:t>
            </a:r>
            <a:r>
              <a:rPr lang="en-US" altLang="zh-CN" sz="2400" b="1" i="1">
                <a:latin typeface="Times New Roman" panose="02020603050405020304" charset="0"/>
                <a:cs typeface="Times New Roman" panose="02020603050405020304" charset="0"/>
              </a:rPr>
              <a:t>x</a:t>
            </a:r>
            <a:r>
              <a:rPr lang="en-US" altLang="zh-CN" sz="2400" b="1">
                <a:latin typeface="Times New Roman" panose="02020603050405020304" charset="0"/>
                <a:cs typeface="Times New Roman" panose="02020603050405020304" charset="0"/>
              </a:rPr>
              <a:t> &lt; 155</a:t>
            </a:r>
            <a:r>
              <a:rPr lang="en-US" altLang="zh-CN" sz="2400" b="1">
                <a:latin typeface="宋体" panose="02010600030101010101" pitchFamily="2" charset="-122"/>
                <a:ea typeface="宋体" panose="02010600030101010101" pitchFamily="2" charset="-122"/>
              </a:rPr>
              <a:t>，…，</a:t>
            </a:r>
            <a:r>
              <a:rPr lang="en-US" altLang="zh-CN" sz="2400" b="1">
                <a:latin typeface="Times New Roman" panose="02020603050405020304" charset="0"/>
                <a:cs typeface="Times New Roman" panose="02020603050405020304" charset="0"/>
              </a:rPr>
              <a:t>170 ≤ </a:t>
            </a:r>
            <a:r>
              <a:rPr lang="en-US" altLang="zh-CN" sz="2400" b="1" i="1">
                <a:latin typeface="Times New Roman" panose="02020603050405020304" charset="0"/>
                <a:cs typeface="Times New Roman" panose="02020603050405020304" charset="0"/>
              </a:rPr>
              <a:t>x </a:t>
            </a:r>
            <a:r>
              <a:rPr lang="en-US" altLang="zh-CN" sz="2400" b="1">
                <a:latin typeface="Times New Roman" panose="02020603050405020304" charset="0"/>
                <a:cs typeface="Times New Roman" panose="02020603050405020304" charset="0"/>
              </a:rPr>
              <a:t>&lt; 173</a:t>
            </a:r>
            <a:r>
              <a:rPr lang="en-US" altLang="zh-CN" sz="2400" b="1">
                <a:latin typeface="宋体" panose="02010600030101010101" pitchFamily="2" charset="-122"/>
                <a:ea typeface="宋体" panose="02010600030101010101" pitchFamily="2" charset="-122"/>
              </a:rPr>
              <a:t>.</a:t>
            </a:r>
            <a:r>
              <a:rPr lang="zh-CN" altLang="en-US" sz="2400">
                <a:latin typeface="Times New Roman" panose="02020603050405020304" charset="0"/>
                <a:cs typeface="Times New Roman" panose="02020603050405020304" charset="0"/>
              </a:rPr>
              <a:t>这里组数和组距分别为 </a:t>
            </a:r>
            <a:r>
              <a:rPr lang="en-US" altLang="zh-CN" sz="2400" b="1">
                <a:latin typeface="Times New Roman" panose="02020603050405020304" charset="0"/>
                <a:cs typeface="Times New Roman" panose="02020603050405020304" charset="0"/>
              </a:rPr>
              <a:t>8 </a:t>
            </a:r>
            <a:r>
              <a:rPr lang="zh-CN" altLang="en-US" sz="2400">
                <a:latin typeface="Times New Roman" panose="02020603050405020304" charset="0"/>
                <a:cs typeface="Times New Roman" panose="02020603050405020304" charset="0"/>
              </a:rPr>
              <a:t>和 </a:t>
            </a:r>
            <a:r>
              <a:rPr lang="en-US" altLang="zh-CN" sz="2400" b="1">
                <a:latin typeface="Times New Roman" panose="02020603050405020304" charset="0"/>
                <a:cs typeface="Times New Roman" panose="02020603050405020304" charset="0"/>
              </a:rPr>
              <a:t>3</a:t>
            </a:r>
            <a:r>
              <a:rPr lang="en-US" altLang="zh-CN" sz="2400" b="1">
                <a:latin typeface="宋体" panose="02010600030101010101" pitchFamily="2" charset="-122"/>
                <a:ea typeface="宋体" panose="02010600030101010101" pitchFamily="2" charset="-122"/>
              </a:rPr>
              <a:t>.</a:t>
            </a:r>
          </a:p>
          <a:p>
            <a:pPr>
              <a:lnSpc>
                <a:spcPct val="150000"/>
              </a:lnSpc>
            </a:pPr>
            <a:endParaRPr lang="en-US" altLang="zh-CN" sz="2400" b="1" i="1">
              <a:latin typeface="Times New Roman" panose="02020603050405020304" charset="0"/>
              <a:cs typeface="Times New Roman" panose="02020603050405020304" charset="0"/>
            </a:endParaRPr>
          </a:p>
        </p:txBody>
      </p:sp>
      <p:graphicFrame>
        <p:nvGraphicFramePr>
          <p:cNvPr id="2" name="对象 1">
            <a:hlinkClick r:id="" action="ppaction://ole?verb=0"/>
          </p:cNvPr>
          <p:cNvGraphicFramePr>
            <a:graphicFrameLocks noChangeAspect="1"/>
          </p:cNvGraphicFramePr>
          <p:nvPr/>
        </p:nvGraphicFramePr>
        <p:xfrm>
          <a:off x="2476738" y="1483996"/>
          <a:ext cx="3978593" cy="930116"/>
        </p:xfrm>
        <a:graphic>
          <a:graphicData uri="http://schemas.openxmlformats.org/presentationml/2006/ole">
            <mc:AlternateContent xmlns:mc="http://schemas.openxmlformats.org/markup-compatibility/2006">
              <mc:Choice xmlns:v="urn:schemas-microsoft-com:vml" Requires="v">
                <p:oleObj spid="_x0000_s1029" r:id="rId4" imgW="977900" imgH="228600" progId="Equation.KSEE3">
                  <p:embed/>
                </p:oleObj>
              </mc:Choice>
              <mc:Fallback>
                <p:oleObj r:id="rId4" imgW="977900" imgH="228600" progId="Equation.KSEE3">
                  <p:embed/>
                  <p:pic>
                    <p:nvPicPr>
                      <p:cNvPr id="0" name="图片 1024"/>
                      <p:cNvPicPr/>
                      <p:nvPr/>
                    </p:nvPicPr>
                    <p:blipFill>
                      <a:blip r:embed="rId5"/>
                      <a:stretch>
                        <a:fillRect/>
                      </a:stretch>
                    </p:blipFill>
                    <p:spPr>
                      <a:xfrm>
                        <a:off x="2476738" y="1483996"/>
                        <a:ext cx="3978593" cy="930116"/>
                      </a:xfrm>
                      <a:prstGeom prst="rect">
                        <a:avLst/>
                      </a:prstGeom>
                    </p:spPr>
                  </p:pic>
                </p:oleObj>
              </mc:Fallback>
            </mc:AlternateContent>
          </a:graphicData>
        </a:graphic>
      </p:graphicFrame>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61">
                                            <p:txEl>
                                              <p:pRg st="0" end="0"/>
                                            </p:txEl>
                                          </p:spTgt>
                                        </p:tgtEl>
                                        <p:attrNameLst>
                                          <p:attrName>style.visibility</p:attrName>
                                        </p:attrNameLst>
                                      </p:cBhvr>
                                      <p:to>
                                        <p:strVal val="visible"/>
                                      </p:to>
                                    </p:set>
                                    <p:animEffect transition="in" filter="blinds(horizontal)">
                                      <p:cBhvr>
                                        <p:cTn id="7" dur="500"/>
                                        <p:tgtEl>
                                          <p:spTgt spid="2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build="allAtOnce" bldLvl="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7"/>
          <p:cNvSpPr/>
          <p:nvPr/>
        </p:nvSpPr>
        <p:spPr>
          <a:xfrm>
            <a:off x="390525" y="736283"/>
            <a:ext cx="8466773" cy="622459"/>
          </a:xfrm>
          <a:prstGeom prst="rect">
            <a:avLst/>
          </a:prstGeom>
          <a:noFill/>
          <a:ln w="9525">
            <a:noFill/>
          </a:ln>
        </p:spPr>
        <p:txBody>
          <a:bodyPr wrap="square" lIns="68580" tIns="34290" rIns="68580" bIns="34290">
            <a:spAutoFit/>
          </a:bodyPr>
          <a:lstStyle/>
          <a:p>
            <a:pPr defTabSz="342900" fontAlgn="base">
              <a:lnSpc>
                <a:spcPct val="150000"/>
              </a:lnSpc>
              <a:spcBef>
                <a:spcPct val="0"/>
              </a:spcBef>
              <a:spcAft>
                <a:spcPct val="0"/>
              </a:spcAft>
              <a:defRPr/>
            </a:pPr>
            <a:r>
              <a:rPr lang="zh-CN" altLang="en-US" sz="2400" dirty="0">
                <a:solidFill>
                  <a:srgbClr val="000000"/>
                </a:solidFill>
                <a:latin typeface="Times New Roman" panose="02020603050405020304" charset="0"/>
                <a:sym typeface="Franklin Gothic Book" panose="020B0503020102020204" pitchFamily="34" charset="0"/>
              </a:rPr>
              <a:t>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sym typeface="Franklin Gothic Book" panose="020B0503020102020204" pitchFamily="34" charset="0"/>
            </a:endParaRPr>
          </a:p>
        </p:txBody>
      </p:sp>
      <p:sp>
        <p:nvSpPr>
          <p:cNvPr id="29" name="Rectangle 5"/>
          <p:cNvSpPr/>
          <p:nvPr/>
        </p:nvSpPr>
        <p:spPr>
          <a:xfrm>
            <a:off x="390525" y="107632"/>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sz="2100" b="1" dirty="0">
                <a:solidFill>
                  <a:schemeClr val="accent2">
                    <a:lumMod val="75000"/>
                  </a:schemeClr>
                </a:solidFill>
                <a:latin typeface="微软雅黑" panose="020B0503020204020204" charset="-122"/>
                <a:ea typeface="微软雅黑" panose="020B0503020204020204" charset="-122"/>
              </a:rPr>
              <a:t>10.2  直方图</a:t>
            </a:r>
          </a:p>
        </p:txBody>
      </p:sp>
      <p:sp>
        <p:nvSpPr>
          <p:cNvPr id="32" name="文本框 31"/>
          <p:cNvSpPr txBox="1"/>
          <p:nvPr/>
        </p:nvSpPr>
        <p:spPr>
          <a:xfrm>
            <a:off x="390526" y="736283"/>
            <a:ext cx="8199596" cy="2502694"/>
          </a:xfrm>
          <a:prstGeom prst="rect">
            <a:avLst/>
          </a:prstGeom>
          <a:noFill/>
        </p:spPr>
        <p:txBody>
          <a:bodyPr wrap="square" lIns="68580" tIns="34290" rIns="68580" bIns="34290" rtlCol="0">
            <a:noAutofit/>
          </a:bodyPr>
          <a:lstStyle/>
          <a:p>
            <a:pPr>
              <a:lnSpc>
                <a:spcPct val="150000"/>
              </a:lnSpc>
            </a:pPr>
            <a:r>
              <a:rPr lang="en-US" altLang="zh-CN" sz="2400" dirty="0">
                <a:latin typeface="Times New Roman" panose="02020603050405020304" charset="0"/>
                <a:cs typeface="Times New Roman" panose="02020603050405020304" charset="0"/>
              </a:rPr>
              <a:t>        </a:t>
            </a:r>
            <a:r>
              <a:rPr lang="zh-CN" altLang="en-US" sz="2400" dirty="0">
                <a:latin typeface="Times New Roman" panose="02020603050405020304" charset="0"/>
                <a:cs typeface="Times New Roman" panose="02020603050405020304" charset="0"/>
              </a:rPr>
              <a:t>组距和组数的确定没有固定的标准</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要凭借经验和所研究的具体问题来决定.将一批数据分组</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一般数据越多分的组数也越多</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当数据在 </a:t>
            </a:r>
            <a:r>
              <a:rPr lang="en-US" altLang="zh-CN" sz="2400" b="1" dirty="0">
                <a:latin typeface="Times New Roman" panose="02020603050405020304" charset="0"/>
                <a:cs typeface="Times New Roman" panose="02020603050405020304" charset="0"/>
              </a:rPr>
              <a:t>100 </a:t>
            </a:r>
            <a:r>
              <a:rPr lang="zh-CN" altLang="en-US" sz="2400" dirty="0">
                <a:latin typeface="Times New Roman" panose="02020603050405020304" charset="0"/>
                <a:cs typeface="Times New Roman" panose="02020603050405020304" charset="0"/>
              </a:rPr>
              <a:t>个以内时</a:t>
            </a:r>
            <a:r>
              <a:rPr lang="en-US" altLang="zh-CN" sz="2400" b="1" dirty="0">
                <a:latin typeface="宋体" panose="02010600030101010101" pitchFamily="2" charset="-122"/>
                <a:ea typeface="宋体" panose="02010600030101010101" pitchFamily="2" charset="-122"/>
                <a:sym typeface="+mn-ea"/>
              </a:rPr>
              <a:t>，</a:t>
            </a:r>
            <a:r>
              <a:rPr lang="zh-CN" altLang="en-US" sz="2400" dirty="0">
                <a:latin typeface="Times New Roman" panose="02020603050405020304" charset="0"/>
                <a:cs typeface="Times New Roman" panose="02020603050405020304" charset="0"/>
              </a:rPr>
              <a:t>按照数据的多少</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常分成 </a:t>
            </a:r>
            <a:r>
              <a:rPr lang="en-US" altLang="zh-CN" sz="2400" b="1" dirty="0">
                <a:latin typeface="Times New Roman" panose="02020603050405020304" charset="0"/>
                <a:cs typeface="Times New Roman" panose="02020603050405020304" charset="0"/>
              </a:rPr>
              <a:t>5 ~ 12 </a:t>
            </a:r>
            <a:r>
              <a:rPr lang="zh-CN" altLang="en-US" sz="2400" dirty="0">
                <a:latin typeface="Times New Roman" panose="02020603050405020304" charset="0"/>
                <a:cs typeface="Times New Roman" panose="02020603050405020304" charset="0"/>
              </a:rPr>
              <a:t>组</a:t>
            </a:r>
            <a:r>
              <a:rPr lang="en-US" altLang="zh-CN" sz="2400" b="1" dirty="0">
                <a:latin typeface="宋体" panose="02010600030101010101" pitchFamily="2" charset="-122"/>
                <a:ea typeface="宋体" panose="02010600030101010101" pitchFamily="2" charset="-122"/>
              </a:rPr>
              <a:t>.</a:t>
            </a:r>
          </a:p>
        </p:txBody>
      </p:sp>
      <p:sp>
        <p:nvSpPr>
          <p:cNvPr id="35" name="云形标注 34"/>
          <p:cNvSpPr/>
          <p:nvPr/>
        </p:nvSpPr>
        <p:spPr>
          <a:xfrm>
            <a:off x="2541746" y="3304223"/>
            <a:ext cx="2900363" cy="1310164"/>
          </a:xfrm>
          <a:prstGeom prst="cloudCallout">
            <a:avLst>
              <a:gd name="adj1" fmla="val 53719"/>
              <a:gd name="adj2" fmla="val 43166"/>
            </a:avLst>
          </a:prstGeom>
          <a:solidFill>
            <a:srgbClr val="FAFAFA"/>
          </a:solidFill>
          <a:ln w="0" cmpd="sng">
            <a:solidFill>
              <a:srgbClr val="00B0F0">
                <a:alpha val="40000"/>
              </a:srgbClr>
            </a:solidFill>
            <a:prstDash val="solid"/>
          </a:ln>
          <a:effectLst>
            <a:outerShdw blurRad="63500" dist="114300" dir="2700000" algn="tl" rotWithShape="0">
              <a:srgbClr val="00B0F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nSpc>
                <a:spcPct val="150000"/>
              </a:lnSpc>
            </a:pPr>
            <a:endParaRPr lang="zh-CN" altLang="zh-CN" sz="2100" b="1">
              <a:solidFill>
                <a:schemeClr val="tx1"/>
              </a:solidFill>
              <a:latin typeface="华文楷体" panose="02010600040101010101" charset="-122"/>
              <a:ea typeface="华文楷体" panose="02010600040101010101" charset="-122"/>
              <a:sym typeface="+mn-ea"/>
            </a:endParaRPr>
          </a:p>
          <a:p>
            <a:pPr>
              <a:lnSpc>
                <a:spcPct val="150000"/>
              </a:lnSpc>
            </a:pPr>
            <a:r>
              <a:rPr lang="zh-CN" altLang="zh-CN" sz="2100" b="1">
                <a:solidFill>
                  <a:schemeClr val="tx1"/>
                </a:solidFill>
                <a:latin typeface="华文楷体" panose="02010600040101010101" charset="-122"/>
                <a:ea typeface="华文楷体" panose="02010600040101010101" charset="-122"/>
                <a:sym typeface="+mn-ea"/>
              </a:rPr>
              <a:t>你能举出其他分组的例子吗？</a:t>
            </a:r>
            <a:endParaRPr lang="zh-CN" altLang="zh-CN" sz="2100" b="1">
              <a:solidFill>
                <a:schemeClr val="tx1"/>
              </a:solidFill>
              <a:latin typeface="华文楷体" panose="02010600040101010101" charset="-122"/>
              <a:ea typeface="华文楷体" panose="02010600040101010101" charset="-122"/>
            </a:endParaRPr>
          </a:p>
          <a:p>
            <a:pPr>
              <a:lnSpc>
                <a:spcPct val="150000"/>
              </a:lnSpc>
            </a:pPr>
            <a:endParaRPr lang="zh-CN" altLang="zh-CN" sz="2100" b="1">
              <a:solidFill>
                <a:schemeClr val="tx1"/>
              </a:solidFill>
              <a:latin typeface="华文楷体" panose="02010600040101010101" charset="-122"/>
              <a:ea typeface="华文楷体" panose="02010600040101010101" charset="-122"/>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61">
                                            <p:txEl>
                                              <p:pRg st="0" end="0"/>
                                            </p:txEl>
                                          </p:spTgt>
                                        </p:tgtEl>
                                        <p:attrNameLst>
                                          <p:attrName>style.visibility</p:attrName>
                                        </p:attrNameLst>
                                      </p:cBhvr>
                                      <p:to>
                                        <p:strVal val="visible"/>
                                      </p:to>
                                    </p:set>
                                    <p:animEffect transition="in" filter="blinds(horizontal)">
                                      <p:cBhvr>
                                        <p:cTn id="7" dur="500"/>
                                        <p:tgtEl>
                                          <p:spTgt spid="2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build="allAtOnce" bldLvl="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1" name="Text Box 7"/>
          <p:cNvSpPr/>
          <p:nvPr/>
        </p:nvSpPr>
        <p:spPr>
          <a:xfrm>
            <a:off x="390525" y="736283"/>
            <a:ext cx="8466773" cy="622459"/>
          </a:xfrm>
          <a:prstGeom prst="rect">
            <a:avLst/>
          </a:prstGeom>
          <a:noFill/>
          <a:ln w="9525">
            <a:noFill/>
          </a:ln>
        </p:spPr>
        <p:txBody>
          <a:bodyPr wrap="square" lIns="68580" tIns="34290" rIns="68580" bIns="34290">
            <a:spAutoFit/>
          </a:bodyPr>
          <a:lstStyle/>
          <a:p>
            <a:pPr defTabSz="342900" fontAlgn="base">
              <a:lnSpc>
                <a:spcPct val="150000"/>
              </a:lnSpc>
              <a:spcBef>
                <a:spcPct val="0"/>
              </a:spcBef>
              <a:spcAft>
                <a:spcPct val="0"/>
              </a:spcAft>
              <a:defRPr/>
            </a:pPr>
            <a:r>
              <a:rPr lang="zh-CN" altLang="en-US" sz="2400" dirty="0">
                <a:solidFill>
                  <a:srgbClr val="000000"/>
                </a:solidFill>
                <a:latin typeface="Times New Roman" panose="02020603050405020304" charset="0"/>
                <a:sym typeface="Franklin Gothic Book" panose="020B0503020102020204" pitchFamily="34" charset="0"/>
              </a:rPr>
              <a:t>        </a:t>
            </a:r>
            <a:endParaRPr lang="zh-CN" altLang="en-US" sz="2400" dirty="0">
              <a:solidFill>
                <a:srgbClr val="000000"/>
              </a:solidFill>
              <a:latin typeface="微软雅黑" panose="020B0503020204020204" charset="-122"/>
              <a:ea typeface="微软雅黑" panose="020B0503020204020204" charset="-122"/>
              <a:cs typeface="微软雅黑" panose="020B0503020204020204" charset="-122"/>
              <a:sym typeface="Franklin Gothic Book" panose="020B0503020102020204" pitchFamily="34" charset="0"/>
            </a:endParaRPr>
          </a:p>
        </p:txBody>
      </p:sp>
      <p:sp>
        <p:nvSpPr>
          <p:cNvPr id="29" name="Rectangle 5"/>
          <p:cNvSpPr/>
          <p:nvPr/>
        </p:nvSpPr>
        <p:spPr>
          <a:xfrm>
            <a:off x="390525" y="107632"/>
            <a:ext cx="7364254" cy="391478"/>
          </a:xfrm>
          <a:prstGeom prst="rect">
            <a:avLst/>
          </a:prstGeom>
          <a:noFill/>
          <a:ln w="9525">
            <a:noFill/>
          </a:ln>
        </p:spPr>
        <p:txBody>
          <a:bodyPr wrap="square" lIns="68580" tIns="34290" rIns="68580" bIns="34290" anchor="ctr">
            <a:spAutoFit/>
          </a:bodyPr>
          <a:lstStyle>
            <a:lvl1pPr marL="342900" indent="-342900" algn="l" rtl="0" eaLnBrk="0" fontAlgn="base" hangingPunct="0">
              <a:spcBef>
                <a:spcPct val="20000"/>
              </a:spcBef>
              <a:spcAft>
                <a:spcPct val="0"/>
              </a:spcAft>
              <a:buChar char="•"/>
              <a:defRPr sz="3200">
                <a:solidFill>
                  <a:schemeClr val="tx1"/>
                </a:solidFill>
                <a:latin typeface="Calibri" panose="020F0502020204030204" pitchFamily="34" charset="0"/>
                <a:ea typeface="+mn-ea"/>
                <a:cs typeface="+mn-ea"/>
              </a:defRPr>
            </a:lvl1pPr>
            <a:lvl2pPr marL="742950" indent="-285750" algn="l" rtl="0" eaLnBrk="0" fontAlgn="base" hangingPunct="0">
              <a:spcBef>
                <a:spcPct val="20000"/>
              </a:spcBef>
              <a:spcAft>
                <a:spcPct val="0"/>
              </a:spcAft>
              <a:buChar char="–"/>
              <a:defRPr sz="2800">
                <a:solidFill>
                  <a:schemeClr val="tx1"/>
                </a:solidFill>
                <a:latin typeface="Calibri" panose="020F0502020204030204" pitchFamily="34" charset="0"/>
                <a:ea typeface="+mn-ea"/>
              </a:defRPr>
            </a:lvl2pPr>
            <a:lvl3pPr marL="1143000" indent="-228600" algn="l" rtl="0" eaLnBrk="0" fontAlgn="base" hangingPunct="0">
              <a:spcBef>
                <a:spcPct val="20000"/>
              </a:spcBef>
              <a:spcAft>
                <a:spcPct val="0"/>
              </a:spcAft>
              <a:buChar char="•"/>
              <a:defRPr sz="2400">
                <a:solidFill>
                  <a:schemeClr val="tx1"/>
                </a:solidFill>
                <a:latin typeface="Calibri" panose="020F0502020204030204" pitchFamily="34" charset="0"/>
                <a:ea typeface="+mn-ea"/>
              </a:defRPr>
            </a:lvl3pPr>
            <a:lvl4pPr marL="16002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4pPr>
            <a:lvl5pPr marL="2057400" indent="-228600" algn="l" rtl="0" eaLnBrk="0" fontAlgn="base" hangingPunct="0">
              <a:spcBef>
                <a:spcPct val="20000"/>
              </a:spcBef>
              <a:spcAft>
                <a:spcPct val="0"/>
              </a:spcAft>
              <a:buChar char="»"/>
              <a:defRPr sz="2000">
                <a:solidFill>
                  <a:schemeClr val="tx1"/>
                </a:solidFill>
                <a:latin typeface="Calibri" panose="020F0502020204030204" pitchFamily="34" charset="0"/>
                <a:ea typeface="+mn-ea"/>
              </a:defRPr>
            </a:lvl5pPr>
          </a:lstStyle>
          <a:p>
            <a:pPr marL="0" indent="0">
              <a:spcBef>
                <a:spcPct val="0"/>
              </a:spcBef>
              <a:buNone/>
            </a:pPr>
            <a:r>
              <a:rPr sz="2100" b="1" dirty="0">
                <a:solidFill>
                  <a:schemeClr val="accent2">
                    <a:lumMod val="75000"/>
                  </a:schemeClr>
                </a:solidFill>
                <a:latin typeface="微软雅黑" panose="020B0503020204020204" charset="-122"/>
                <a:ea typeface="微软雅黑" panose="020B0503020204020204" charset="-122"/>
              </a:rPr>
              <a:t>10.2  直方图</a:t>
            </a:r>
          </a:p>
        </p:txBody>
      </p:sp>
      <p:sp>
        <p:nvSpPr>
          <p:cNvPr id="32" name="文本框 31"/>
          <p:cNvSpPr txBox="1"/>
          <p:nvPr/>
        </p:nvSpPr>
        <p:spPr>
          <a:xfrm>
            <a:off x="390526" y="736283"/>
            <a:ext cx="8199596" cy="4074319"/>
          </a:xfrm>
          <a:prstGeom prst="rect">
            <a:avLst/>
          </a:prstGeom>
          <a:noFill/>
        </p:spPr>
        <p:txBody>
          <a:bodyPr wrap="square" lIns="68580" tIns="34290" rIns="68580" bIns="34290" rtlCol="0">
            <a:noAutofit/>
          </a:bodyPr>
          <a:lstStyle/>
          <a:p>
            <a:pPr>
              <a:lnSpc>
                <a:spcPct val="150000"/>
              </a:lnSpc>
            </a:pPr>
            <a:r>
              <a:rPr lang="en-US" altLang="zh-CN" sz="2400" dirty="0">
                <a:latin typeface="Times New Roman" panose="02020603050405020304" charset="0"/>
                <a:cs typeface="Times New Roman" panose="02020603050405020304" charset="0"/>
              </a:rPr>
              <a:t>    </a:t>
            </a:r>
            <a:r>
              <a:rPr lang="en-US" altLang="zh-CN" sz="2400" b="1" dirty="0">
                <a:latin typeface="华文楷体" panose="02010600040101010101" charset="-122"/>
                <a:ea typeface="华文楷体" panose="02010600040101010101" charset="-122"/>
                <a:cs typeface="华文楷体" panose="02010600040101010101" charset="-122"/>
              </a:rPr>
              <a:t>    3</a:t>
            </a:r>
            <a:r>
              <a:rPr lang="zh-CN" altLang="en-US" sz="2400" b="1" dirty="0">
                <a:latin typeface="华文楷体" panose="02010600040101010101" charset="-122"/>
                <a:ea typeface="华文楷体" panose="02010600040101010101" charset="-122"/>
                <a:cs typeface="华文楷体" panose="02010600040101010101" charset="-122"/>
              </a:rPr>
              <a:t>.列频数分布表</a:t>
            </a:r>
          </a:p>
          <a:p>
            <a:pPr>
              <a:lnSpc>
                <a:spcPct val="150000"/>
              </a:lnSpc>
            </a:pPr>
            <a:r>
              <a:rPr lang="zh-CN" altLang="en-US" sz="2400" dirty="0">
                <a:latin typeface="Times New Roman" panose="02020603050405020304" charset="0"/>
                <a:cs typeface="Times New Roman" panose="02020603050405020304" charset="0"/>
              </a:rPr>
              <a:t>        对落在各个小组内的数据进行累计</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得到各个小组内的数据的个数</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叫做</a:t>
            </a:r>
            <a:r>
              <a:rPr lang="zh-CN" altLang="en-US" sz="2400" dirty="0">
                <a:solidFill>
                  <a:srgbClr val="00B0F0"/>
                </a:solidFill>
                <a:latin typeface="Times New Roman" panose="02020603050405020304" charset="0"/>
                <a:cs typeface="Times New Roman" panose="02020603050405020304" charset="0"/>
              </a:rPr>
              <a:t>频数</a:t>
            </a:r>
            <a:r>
              <a:rPr lang="en-US" altLang="zh-CN" sz="2400" b="1" dirty="0">
                <a:latin typeface="宋体" panose="02010600030101010101" pitchFamily="2" charset="-122"/>
                <a:ea typeface="宋体" panose="02010600030101010101" pitchFamily="2" charset="-122"/>
              </a:rPr>
              <a:t>（</a:t>
            </a:r>
            <a:r>
              <a:rPr lang="en-US" altLang="zh-CN" sz="2400" b="1" dirty="0">
                <a:latin typeface="Times New Roman" panose="02020603050405020304" charset="0"/>
                <a:cs typeface="Times New Roman" panose="02020603050405020304" charset="0"/>
              </a:rPr>
              <a:t>frequency</a:t>
            </a:r>
            <a:r>
              <a:rPr lang="en-US" altLang="zh-CN" sz="2400" b="1" dirty="0">
                <a:latin typeface="宋体" panose="02010600030101010101" pitchFamily="2" charset="-122"/>
                <a:ea typeface="宋体" panose="02010600030101010101" pitchFamily="2" charset="-122"/>
              </a:rPr>
              <a:t>)).</a:t>
            </a:r>
            <a:r>
              <a:rPr lang="zh-CN" altLang="en-US" sz="2400" dirty="0">
                <a:latin typeface="Times New Roman" panose="02020603050405020304" charset="0"/>
                <a:cs typeface="Times New Roman" panose="02020603050405020304" charset="0"/>
              </a:rPr>
              <a:t>整理可得下面的频数分布表</a:t>
            </a:r>
            <a:r>
              <a:rPr lang="en-US" altLang="zh-CN" sz="2400" b="1" dirty="0">
                <a:latin typeface="宋体" panose="02010600030101010101" pitchFamily="2" charset="-122"/>
                <a:ea typeface="宋体" panose="02010600030101010101" pitchFamily="2" charset="-122"/>
              </a:rPr>
              <a:t>：</a:t>
            </a:r>
            <a:endParaRPr lang="zh-CN" altLang="en-US" sz="2400" dirty="0">
              <a:latin typeface="Times New Roman" panose="02020603050405020304" charset="0"/>
              <a:cs typeface="Times New Roman" panose="02020603050405020304" charset="0"/>
            </a:endParaRPr>
          </a:p>
          <a:p>
            <a:pPr>
              <a:lnSpc>
                <a:spcPct val="150000"/>
              </a:lnSpc>
            </a:pPr>
            <a:r>
              <a:rPr lang="zh-CN" altLang="en-US" sz="2400" dirty="0">
                <a:latin typeface="Times New Roman" panose="02020603050405020304" charset="0"/>
                <a:cs typeface="Times New Roman" panose="02020603050405020304" charset="0"/>
              </a:rPr>
              <a:t>      </a:t>
            </a:r>
          </a:p>
          <a:p>
            <a:pPr>
              <a:lnSpc>
                <a:spcPct val="150000"/>
              </a:lnSpc>
            </a:pPr>
            <a:endParaRPr lang="en-US" altLang="zh-CN" sz="2400" b="1" i="1" dirty="0">
              <a:latin typeface="Times New Roman" panose="02020603050405020304" charset="0"/>
              <a:cs typeface="Times New Roman" panose="02020603050405020304" charset="0"/>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61">
                                            <p:txEl>
                                              <p:pRg st="0" end="0"/>
                                            </p:txEl>
                                          </p:spTgt>
                                        </p:tgtEl>
                                        <p:attrNameLst>
                                          <p:attrName>style.visibility</p:attrName>
                                        </p:attrNameLst>
                                      </p:cBhvr>
                                      <p:to>
                                        <p:strVal val="visible"/>
                                      </p:to>
                                    </p:set>
                                    <p:animEffect transition="in" filter="blinds(horizontal)">
                                      <p:cBhvr>
                                        <p:cTn id="7" dur="500"/>
                                        <p:tgtEl>
                                          <p:spTgt spid="206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build="allAtOnce" bldLvl="0"/>
    </p:bld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a="http://schemas.openxmlformats.org/drawingml/2006/main" xmlns:r="http://schemas.openxmlformats.org/officeDocument/2006/relationships" xmlns:p="http://schemas.openxmlformats.org/presentationml/2006/main">
  <p:tag name="KSO_WM_UNIT_TABLE_BEAUTIFY" val="smartTable{ea85600e-4f0c-4e49-b968-99e7dd4476a9}"/>
</p:tagLst>
</file>

<file path=ppt/tags/tag124.xml><?xml version="1.0" encoding="utf-8"?>
<p:tagLst xmlns:a="http://schemas.openxmlformats.org/drawingml/2006/main" xmlns:r="http://schemas.openxmlformats.org/officeDocument/2006/relationships" xmlns:p="http://schemas.openxmlformats.org/presentationml/2006/main">
  <p:tag name="KSO_WM_UNIT_TABLE_BEAUTIFY" val="smartTable{f9b9894f-e61c-4254-8e0d-6185f6e24d3d}"/>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TEMPLATE_SUBCATEGORY" val="0"/>
  <p:tag name="KSO_WM_TAG_VERSION" val="1.0"/>
  <p:tag name="KSO_WM_BEAUTIFY_FLAG" val="#wm#"/>
  <p:tag name="KSO_WM_TEMPLATE_CATEGORY" val="custom"/>
  <p:tag name="KSO_WM_TEMPLATE_INDEX" val="20187308"/>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模板网-WWW.1PPT.COM  ">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初中专用">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1872</Words>
  <Application>Microsoft Office PowerPoint</Application>
  <PresentationFormat>全屏显示(16:9)</PresentationFormat>
  <Paragraphs>196</Paragraphs>
  <Slides>24</Slides>
  <Notes>22</Notes>
  <HiddenSlides>0</HiddenSlides>
  <MMClips>0</MMClips>
  <ScaleCrop>false</ScaleCrop>
  <HeadingPairs>
    <vt:vector size="8" baseType="variant">
      <vt:variant>
        <vt:lpstr>已用的字体</vt:lpstr>
      </vt:variant>
      <vt:variant>
        <vt:i4>9</vt:i4>
      </vt:variant>
      <vt:variant>
        <vt:lpstr>主题</vt:lpstr>
      </vt:variant>
      <vt:variant>
        <vt:i4>3</vt:i4>
      </vt:variant>
      <vt:variant>
        <vt:lpstr>嵌入 OLE 服务器</vt:lpstr>
      </vt:variant>
      <vt:variant>
        <vt:i4>1</vt:i4>
      </vt:variant>
      <vt:variant>
        <vt:lpstr>幻灯片标题</vt:lpstr>
      </vt:variant>
      <vt:variant>
        <vt:i4>24</vt:i4>
      </vt:variant>
    </vt:vector>
  </HeadingPairs>
  <TitlesOfParts>
    <vt:vector size="37" baseType="lpstr">
      <vt:lpstr>华文楷体</vt:lpstr>
      <vt:lpstr>华文新魏</vt:lpstr>
      <vt:lpstr>宋体</vt:lpstr>
      <vt:lpstr>微软雅黑</vt:lpstr>
      <vt:lpstr>Arial</vt:lpstr>
      <vt:lpstr>Calibri</vt:lpstr>
      <vt:lpstr>Franklin Gothic Book</vt:lpstr>
      <vt:lpstr>Times New Roman</vt:lpstr>
      <vt:lpstr>Wingdings</vt:lpstr>
      <vt:lpstr>第一PPT模板网-WWW.1PPT.COM</vt:lpstr>
      <vt:lpstr>第一PPT模板网-WWW.1PPT.COM  </vt:lpstr>
      <vt:lpstr>Office 主题</vt:lpstr>
      <vt:lpstr>Equation.KSEE3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全品初中</Manager>
  <Company>全品初中</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subject>第一PPT模板网-WWW.1PPT.COM</dc:subject>
  <dc:creator>第一PPT模板网-WWW.1PPT.COM</dc:creator>
  <cp:keywords>第一PPT模板网-WWW.1PPT.COM</cp:keywords>
  <dc:description>全品初中</dc:description>
  <cp:lastModifiedBy>down5g</cp:lastModifiedBy>
  <cp:revision>437</cp:revision>
  <dcterms:created xsi:type="dcterms:W3CDTF">2019-06-19T02:08:00Z</dcterms:created>
  <dcterms:modified xsi:type="dcterms:W3CDTF">2021-05-07T09:42:08Z</dcterms:modified>
  <cp:category>全品初中</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