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23" r:id="rId2"/>
    <p:sldId id="1028" r:id="rId3"/>
    <p:sldId id="1032" r:id="rId4"/>
    <p:sldId id="1030" r:id="rId5"/>
    <p:sldId id="1034" r:id="rId6"/>
    <p:sldId id="1035" r:id="rId7"/>
  </p:sldIdLst>
  <p:sldSz cx="9144000" cy="5143500" type="screen16x9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黑体" pitchFamily="49" charset="-122"/>
      <p:regular r:id="rId14"/>
    </p:embeddedFont>
    <p:embeddedFont>
      <p:font typeface="微软雅黑" pitchFamily="34" charset="-122"/>
      <p:regular r:id="rId15"/>
      <p:bold r:id="rId16"/>
    </p:embeddedFont>
    <p:embeddedFont>
      <p:font typeface="楷体" pitchFamily="49" charset="-122"/>
      <p:regular r:id="rId1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FF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96" d="100"/>
          <a:sy n="96" d="100"/>
        </p:scale>
        <p:origin x="-870" y="-360"/>
      </p:cViewPr>
      <p:guideLst>
        <p:guide orient="horz" pos="3166"/>
        <p:guide pos="572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839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736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6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747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9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3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367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0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12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535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9204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0104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96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039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90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446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72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73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0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22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18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731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04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20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32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185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71135346287&amp;di=c6d4f480aaec81919e48472533c9b102&amp;imgtype=0&amp;src=http%3A%2F%2Fphotocdn.sohu.com%2F20140912%2FImg404251605.jpg"/>
          <p:cNvPicPr>
            <a:picLocks noChangeAspect="1" noChangeArrowheads="1"/>
          </p:cNvPicPr>
          <p:nvPr userDrawn="1"/>
        </p:nvPicPr>
        <p:blipFill rotWithShape="1"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9" b="5179"/>
          <a:stretch/>
        </p:blipFill>
        <p:spPr bwMode="auto">
          <a:xfrm>
            <a:off x="-17896" y="0"/>
            <a:ext cx="9161895" cy="515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07504" y="5147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难忘小学生活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71135175817&amp;di=e5f4763d0bdb4dbbd61a3cb12b41e25e&amp;imgtype=0&amp;src=http%3A%2F%2Fpic.51yuansu.com%2Fbackgd%2Fcover%2F00%2F31%2F74%2F5bc9b66b3ad9f.jpg%2521%2Ffw%2F780%2Fquality%2F90%2Funsharp%2Ftrue%2Fcompress%2Ftru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" r="2707"/>
          <a:stretch/>
        </p:blipFill>
        <p:spPr bwMode="auto">
          <a:xfrm>
            <a:off x="0" y="1554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2405375" y="1574929"/>
            <a:ext cx="468690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毕业联欢会</a:t>
            </a:r>
            <a:endParaRPr lang="zh-CN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8898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0271" y="1103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  </a:t>
            </a:r>
            <a:endParaRPr lang="en-US" altLang="zh-CN" sz="1200" dirty="0" smtClean="0"/>
          </a:p>
        </p:txBody>
      </p:sp>
      <p:sp>
        <p:nvSpPr>
          <p:cNvPr id="11" name="文本框 1"/>
          <p:cNvSpPr txBox="1"/>
          <p:nvPr/>
        </p:nvSpPr>
        <p:spPr>
          <a:xfrm>
            <a:off x="290830" y="699542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难忘小学生活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913764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联欢会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是一种以情感交流为目的而组织起来的一种较为轻松的聚会方式。</a:t>
            </a:r>
          </a:p>
          <a:p>
            <a:r>
              <a:rPr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最具代表性的联欢会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:班级元旦联欢会、春节联欢晚会、老乡会等。</a:t>
            </a:r>
          </a:p>
          <a:p>
            <a:r>
              <a:rPr sz="28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毕业联欢会的</a:t>
            </a:r>
            <a:r>
              <a:rPr sz="2800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作用</a:t>
            </a:r>
            <a:r>
              <a:rPr sz="28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就是通过各种形式表达对学校、对老师、对同学、对童年的不舍以及对未来美好生活的向往之情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9" y="987574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节目形式</a:t>
            </a:r>
            <a:r>
              <a:rPr sz="36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：如小品、相声、双簧、歌曲、舞蹈、器乐、童话剧、变魔术、诗歌朗诵等</a:t>
            </a:r>
            <a:r>
              <a:rPr sz="36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36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1147396433"/>
              </p:ext>
            </p:extLst>
          </p:nvPr>
        </p:nvGraphicFramePr>
        <p:xfrm>
          <a:off x="395536" y="413097"/>
          <a:ext cx="8583930" cy="4606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840"/>
                <a:gridCol w="5048250"/>
                <a:gridCol w="2402840"/>
              </a:tblGrid>
              <a:tr h="304800">
                <a:tc gridSpan="3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b="1" dirty="0" smtClean="0"/>
                        <a:t>毕业联欢会活动策划书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  <a:buNone/>
                      </a:pPr>
                      <a:endParaRPr lang="zh-CN" altLang="en-US" sz="1400" dirty="0">
                        <a:latin typeface="+mj-ea"/>
                        <a:ea typeface="+mj-ea"/>
                        <a:cs typeface="楷体" panose="02010609060101010101" charset="-122"/>
                        <a:sym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dirty="0"/>
                        <a:t>内容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400">
                          <a:latin typeface="+mj-ea"/>
                          <a:ea typeface="+mj-ea"/>
                          <a:cs typeface="楷体" panose="02010609060101010101" charset="-122"/>
                          <a:sym typeface="+mn-ea"/>
                        </a:rPr>
                        <a:t>要求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人员安排</a:t>
                      </a:r>
                    </a:p>
                  </a:txBody>
                  <a:tcPr anchor="ctr"/>
                </a:tc>
              </a:tr>
              <a:tr h="35560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活动名称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dirty="0" smtClean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“难忘今朝”</a:t>
                      </a:r>
                      <a:r>
                        <a:rPr lang="zh-CN" altLang="en-US" sz="1400" dirty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毕业联欢会。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28295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dirty="0" smtClean="0"/>
                        <a:t>活动目的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dirty="0" smtClean="0">
                          <a:latin typeface="楷体" pitchFamily="49" charset="-122"/>
                          <a:ea typeface="楷体" pitchFamily="49" charset="-122"/>
                        </a:rPr>
                        <a:t>感恩母校、感恩师友、告别小学生活</a:t>
                      </a:r>
                      <a:endParaRPr lang="zh-CN" altLang="en-US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 anchor="ctr"/>
                </a:tc>
              </a:tr>
              <a:tr h="328295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dirty="0" smtClean="0"/>
                        <a:t>活动地点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楷体" pitchFamily="49" charset="-122"/>
                          <a:ea typeface="楷体" pitchFamily="49" charset="-122"/>
                        </a:rPr>
                        <a:t>阶梯教室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 anchor="ctr"/>
                </a:tc>
              </a:tr>
              <a:tr h="328295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dirty="0"/>
                        <a:t>活动时间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dirty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根据考试时间决定演出时间，学生自由报名参加表演。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2766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主持人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挑选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主持人</a:t>
                      </a: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，写串词，全班一起讨论串词的编写要领。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5433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美术组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绘制海报，布置好黑板，体现班级特色，烘托联欢氛围。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2766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美工组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0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做好教室环境布置，干净、整洁、美观。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54965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电脑组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制作PPT有标题页，各环节页面有节目名、表演者名称。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音乐组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所有音乐全部下载插入到PPT里。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28295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后勤服务组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负责列出所需物品的清单并且做开支预算。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邀请组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邀请好学校领导代表、各科老师、家长代表。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anchor="ctr"/>
                </a:tc>
              </a:tr>
              <a:tr h="354330"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/>
                        <a:t>宣传组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为这次联欢会拍好照片，写好报道，制作美篇，扩散传播。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2759164181"/>
              </p:ext>
            </p:extLst>
          </p:nvPr>
        </p:nvGraphicFramePr>
        <p:xfrm>
          <a:off x="1331640" y="627534"/>
          <a:ext cx="639953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9765"/>
                <a:gridCol w="3199765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/>
                        <a:t>节目名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表演者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436891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</Words>
  <Application>Microsoft Office PowerPoint</Application>
  <PresentationFormat>全屏显示(16:9)</PresentationFormat>
  <Paragraphs>41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Calibri</vt:lpstr>
      <vt:lpstr>黑体</vt:lpstr>
      <vt:lpstr>Times New Roman</vt:lpstr>
      <vt:lpstr>微软雅黑</vt:lpstr>
      <vt:lpstr>楷体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104</cp:revision>
  <dcterms:created xsi:type="dcterms:W3CDTF">2017-03-17T02:28:00Z</dcterms:created>
  <dcterms:modified xsi:type="dcterms:W3CDTF">2019-10-15T07:46:33Z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